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Lst>
  <p:sldSz cy="10693400" cx="7556500"/>
  <p:notesSz cx="7556500" cy="10693400"/>
  <p:embeddedFontLst>
    <p:embeddedFont>
      <p:font typeface="Tahoma"/>
      <p:regular r:id="rId7"/>
      <p:bold r:id="rId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A4A3A4"/>
          </p15:clr>
        </p15:guide>
        <p15:guide id="2" pos="2160">
          <p15:clr>
            <a:srgbClr val="A4A3A4"/>
          </p15:clr>
        </p15:guide>
      </p15:sldGuideLst>
    </p:ext>
    <p:ext uri="http://customooxmlschemas.google.com/">
      <go:slidesCustomData xmlns:go="http://customooxmlschemas.google.com/" r:id="rId9" roundtripDataSignature="AMtx7mjRQGX09T3G13wsQTtjs6AOh8DdC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orient="horz"/>
        <p:guide pos="216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Tahoma-regular.fntdata"/><Relationship Id="rId8" Type="http://schemas.openxmlformats.org/officeDocument/2006/relationships/font" Target="fonts/Tahoma-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59650" y="802000"/>
            <a:ext cx="5037900" cy="40100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650" y="5079350"/>
            <a:ext cx="6045200" cy="481202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p1:notes"/>
          <p:cNvSpPr txBox="1"/>
          <p:nvPr>
            <p:ph idx="1" type="body"/>
          </p:nvPr>
        </p:nvSpPr>
        <p:spPr>
          <a:xfrm>
            <a:off x="755650" y="5079350"/>
            <a:ext cx="6045200" cy="481202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1:notes"/>
          <p:cNvSpPr/>
          <p:nvPr>
            <p:ph idx="2" type="sldImg"/>
          </p:nvPr>
        </p:nvSpPr>
        <p:spPr>
          <a:xfrm>
            <a:off x="1259650" y="802000"/>
            <a:ext cx="5037900" cy="40100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obj">
  <p:cSld name="OBJECT">
    <p:spTree>
      <p:nvGrpSpPr>
        <p:cNvPr id="13" name="Shape 13"/>
        <p:cNvGrpSpPr/>
        <p:nvPr/>
      </p:nvGrpSpPr>
      <p:grpSpPr>
        <a:xfrm>
          <a:off x="0" y="0"/>
          <a:ext cx="0" cy="0"/>
          <a:chOff x="0" y="0"/>
          <a:chExt cx="0" cy="0"/>
        </a:xfrm>
      </p:grpSpPr>
      <p:sp>
        <p:nvSpPr>
          <p:cNvPr id="14" name="Google Shape;14;p3"/>
          <p:cNvSpPr txBox="1"/>
          <p:nvPr>
            <p:ph idx="11" type="ftr"/>
          </p:nvPr>
        </p:nvSpPr>
        <p:spPr>
          <a:xfrm>
            <a:off x="2571369" y="9944862"/>
            <a:ext cx="2420112" cy="534670"/>
          </a:xfrm>
          <a:prstGeom prst="rect">
            <a:avLst/>
          </a:prstGeom>
          <a:noFill/>
          <a:ln>
            <a:noFill/>
          </a:ln>
        </p:spPr>
        <p:txBody>
          <a:bodyPr anchorCtr="0" anchor="t" bIns="0" lIns="0" spcFirstLastPara="1" rIns="0" wrap="square" tIns="0">
            <a:spAutoFit/>
          </a:bodyPr>
          <a:lstStyle>
            <a:lvl1pPr lvl="0" rtl="1" algn="ctr">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5" name="Google Shape;15;p3"/>
          <p:cNvSpPr txBox="1"/>
          <p:nvPr>
            <p:ph idx="10" type="dt"/>
          </p:nvPr>
        </p:nvSpPr>
        <p:spPr>
          <a:xfrm>
            <a:off x="378142" y="9944862"/>
            <a:ext cx="1739455" cy="534670"/>
          </a:xfrm>
          <a:prstGeom prst="rect">
            <a:avLst/>
          </a:prstGeom>
          <a:noFill/>
          <a:ln>
            <a:noFill/>
          </a:ln>
        </p:spPr>
        <p:txBody>
          <a:bodyPr anchorCtr="0" anchor="t" bIns="0" lIns="0" spcFirstLastPara="1" rIns="0" wrap="square" tIns="0">
            <a:spAutoFit/>
          </a:bodyPr>
          <a:lstStyle>
            <a:lvl1pPr lvl="0" rtl="1" algn="l">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16" name="Google Shape;16;p3"/>
          <p:cNvSpPr txBox="1"/>
          <p:nvPr>
            <p:ph idx="12" type="sldNum"/>
          </p:nvPr>
        </p:nvSpPr>
        <p:spPr>
          <a:xfrm>
            <a:off x="5445252" y="9944862"/>
            <a:ext cx="1739455" cy="534670"/>
          </a:xfrm>
          <a:prstGeom prst="rect">
            <a:avLst/>
          </a:prstGeom>
          <a:noFill/>
          <a:ln>
            <a:noFill/>
          </a:ln>
        </p:spPr>
        <p:txBody>
          <a:bodyPr anchorCtr="0" anchor="t" bIns="0" lIns="0" spcFirstLastPara="1" rIns="0" wrap="square" tIns="0">
            <a:spAutoFit/>
          </a:bodyPr>
          <a:lstStyle>
            <a:lvl1pPr indent="0" lvl="0" marL="0" rtl="1" algn="r">
              <a:spcBef>
                <a:spcPts val="0"/>
              </a:spcBef>
              <a:buNone/>
              <a:defRPr>
                <a:solidFill>
                  <a:srgbClr val="888888"/>
                </a:solidFill>
              </a:defRPr>
            </a:lvl1pPr>
            <a:lvl2pPr indent="0" lvl="1" marL="0" rtl="1" algn="r">
              <a:spcBef>
                <a:spcPts val="0"/>
              </a:spcBef>
              <a:buNone/>
              <a:defRPr>
                <a:solidFill>
                  <a:srgbClr val="888888"/>
                </a:solidFill>
              </a:defRPr>
            </a:lvl2pPr>
            <a:lvl3pPr indent="0" lvl="2" marL="0" rtl="1" algn="r">
              <a:spcBef>
                <a:spcPts val="0"/>
              </a:spcBef>
              <a:buNone/>
              <a:defRPr>
                <a:solidFill>
                  <a:srgbClr val="888888"/>
                </a:solidFill>
              </a:defRPr>
            </a:lvl3pPr>
            <a:lvl4pPr indent="0" lvl="3" marL="0" rtl="1" algn="r">
              <a:spcBef>
                <a:spcPts val="0"/>
              </a:spcBef>
              <a:buNone/>
              <a:defRPr>
                <a:solidFill>
                  <a:srgbClr val="888888"/>
                </a:solidFill>
              </a:defRPr>
            </a:lvl4pPr>
            <a:lvl5pPr indent="0" lvl="4" marL="0" rtl="1" algn="r">
              <a:spcBef>
                <a:spcPts val="0"/>
              </a:spcBef>
              <a:buNone/>
              <a:defRPr>
                <a:solidFill>
                  <a:srgbClr val="888888"/>
                </a:solidFill>
              </a:defRPr>
            </a:lvl5pPr>
            <a:lvl6pPr indent="0" lvl="5" marL="0" rtl="1" algn="r">
              <a:spcBef>
                <a:spcPts val="0"/>
              </a:spcBef>
              <a:buNone/>
              <a:defRPr>
                <a:solidFill>
                  <a:srgbClr val="888888"/>
                </a:solidFill>
              </a:defRPr>
            </a:lvl6pPr>
            <a:lvl7pPr indent="0" lvl="6" marL="0" rtl="1" algn="r">
              <a:spcBef>
                <a:spcPts val="0"/>
              </a:spcBef>
              <a:buNone/>
              <a:defRPr>
                <a:solidFill>
                  <a:srgbClr val="888888"/>
                </a:solidFill>
              </a:defRPr>
            </a:lvl7pPr>
            <a:lvl8pPr indent="0" lvl="7" marL="0" rtl="1" algn="r">
              <a:spcBef>
                <a:spcPts val="0"/>
              </a:spcBef>
              <a:buNone/>
              <a:defRPr>
                <a:solidFill>
                  <a:srgbClr val="888888"/>
                </a:solidFill>
              </a:defRPr>
            </a:lvl8pPr>
            <a:lvl9pPr indent="0" lvl="8" marL="0" rtl="1" algn="r">
              <a:spcBef>
                <a:spcPts val="0"/>
              </a:spcBef>
              <a:buNone/>
              <a:defRPr>
                <a:solidFill>
                  <a:srgbClr val="888888"/>
                </a:solidFill>
              </a:defRPr>
            </a:lvl9pPr>
          </a:lstStyle>
          <a:p>
            <a:pPr indent="0" lvl="0" marL="0" rtl="1" algn="r">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7" name="Shape 17"/>
        <p:cNvGrpSpPr/>
        <p:nvPr/>
      </p:nvGrpSpPr>
      <p:grpSpPr>
        <a:xfrm>
          <a:off x="0" y="0"/>
          <a:ext cx="0" cy="0"/>
          <a:chOff x="0" y="0"/>
          <a:chExt cx="0" cy="0"/>
        </a:xfrm>
      </p:grpSpPr>
      <p:sp>
        <p:nvSpPr>
          <p:cNvPr id="18" name="Google Shape;18;p4"/>
          <p:cNvSpPr txBox="1"/>
          <p:nvPr>
            <p:ph type="ctrTitle"/>
          </p:nvPr>
        </p:nvSpPr>
        <p:spPr>
          <a:xfrm>
            <a:off x="567213" y="3314954"/>
            <a:ext cx="6428422" cy="2245614"/>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4"/>
          <p:cNvSpPr txBox="1"/>
          <p:nvPr>
            <p:ph idx="1" type="subTitle"/>
          </p:nvPr>
        </p:nvSpPr>
        <p:spPr>
          <a:xfrm>
            <a:off x="1134427" y="5988304"/>
            <a:ext cx="5293995" cy="267335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4"/>
          <p:cNvSpPr txBox="1"/>
          <p:nvPr>
            <p:ph idx="11" type="ftr"/>
          </p:nvPr>
        </p:nvSpPr>
        <p:spPr>
          <a:xfrm>
            <a:off x="2571369" y="9944862"/>
            <a:ext cx="2420112" cy="534670"/>
          </a:xfrm>
          <a:prstGeom prst="rect">
            <a:avLst/>
          </a:prstGeom>
          <a:noFill/>
          <a:ln>
            <a:noFill/>
          </a:ln>
        </p:spPr>
        <p:txBody>
          <a:bodyPr anchorCtr="0" anchor="t" bIns="0" lIns="0" spcFirstLastPara="1" rIns="0" wrap="square" tIns="0">
            <a:spAutoFit/>
          </a:bodyPr>
          <a:lstStyle>
            <a:lvl1pPr lvl="0" rtl="1" algn="ctr">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1" name="Google Shape;21;p4"/>
          <p:cNvSpPr txBox="1"/>
          <p:nvPr>
            <p:ph idx="10" type="dt"/>
          </p:nvPr>
        </p:nvSpPr>
        <p:spPr>
          <a:xfrm>
            <a:off x="378142" y="9944862"/>
            <a:ext cx="1739455" cy="534670"/>
          </a:xfrm>
          <a:prstGeom prst="rect">
            <a:avLst/>
          </a:prstGeom>
          <a:noFill/>
          <a:ln>
            <a:noFill/>
          </a:ln>
        </p:spPr>
        <p:txBody>
          <a:bodyPr anchorCtr="0" anchor="t" bIns="0" lIns="0" spcFirstLastPara="1" rIns="0" wrap="square" tIns="0">
            <a:spAutoFit/>
          </a:bodyPr>
          <a:lstStyle>
            <a:lvl1pPr lvl="0" rtl="1" algn="l">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2" name="Google Shape;22;p4"/>
          <p:cNvSpPr txBox="1"/>
          <p:nvPr>
            <p:ph idx="12" type="sldNum"/>
          </p:nvPr>
        </p:nvSpPr>
        <p:spPr>
          <a:xfrm>
            <a:off x="5445252" y="9944862"/>
            <a:ext cx="1739455" cy="534670"/>
          </a:xfrm>
          <a:prstGeom prst="rect">
            <a:avLst/>
          </a:prstGeom>
          <a:noFill/>
          <a:ln>
            <a:noFill/>
          </a:ln>
        </p:spPr>
        <p:txBody>
          <a:bodyPr anchorCtr="0" anchor="t" bIns="0" lIns="0" spcFirstLastPara="1" rIns="0" wrap="square" tIns="0">
            <a:spAutoFit/>
          </a:bodyPr>
          <a:lstStyle>
            <a:lvl1pPr indent="0" lvl="0" marL="0" rtl="1" algn="r">
              <a:spcBef>
                <a:spcPts val="0"/>
              </a:spcBef>
              <a:buNone/>
              <a:defRPr>
                <a:solidFill>
                  <a:srgbClr val="888888"/>
                </a:solidFill>
              </a:defRPr>
            </a:lvl1pPr>
            <a:lvl2pPr indent="0" lvl="1" marL="0" rtl="1" algn="r">
              <a:spcBef>
                <a:spcPts val="0"/>
              </a:spcBef>
              <a:buNone/>
              <a:defRPr>
                <a:solidFill>
                  <a:srgbClr val="888888"/>
                </a:solidFill>
              </a:defRPr>
            </a:lvl2pPr>
            <a:lvl3pPr indent="0" lvl="2" marL="0" rtl="1" algn="r">
              <a:spcBef>
                <a:spcPts val="0"/>
              </a:spcBef>
              <a:buNone/>
              <a:defRPr>
                <a:solidFill>
                  <a:srgbClr val="888888"/>
                </a:solidFill>
              </a:defRPr>
            </a:lvl3pPr>
            <a:lvl4pPr indent="0" lvl="3" marL="0" rtl="1" algn="r">
              <a:spcBef>
                <a:spcPts val="0"/>
              </a:spcBef>
              <a:buNone/>
              <a:defRPr>
                <a:solidFill>
                  <a:srgbClr val="888888"/>
                </a:solidFill>
              </a:defRPr>
            </a:lvl4pPr>
            <a:lvl5pPr indent="0" lvl="4" marL="0" rtl="1" algn="r">
              <a:spcBef>
                <a:spcPts val="0"/>
              </a:spcBef>
              <a:buNone/>
              <a:defRPr>
                <a:solidFill>
                  <a:srgbClr val="888888"/>
                </a:solidFill>
              </a:defRPr>
            </a:lvl5pPr>
            <a:lvl6pPr indent="0" lvl="5" marL="0" rtl="1" algn="r">
              <a:spcBef>
                <a:spcPts val="0"/>
              </a:spcBef>
              <a:buNone/>
              <a:defRPr>
                <a:solidFill>
                  <a:srgbClr val="888888"/>
                </a:solidFill>
              </a:defRPr>
            </a:lvl6pPr>
            <a:lvl7pPr indent="0" lvl="6" marL="0" rtl="1" algn="r">
              <a:spcBef>
                <a:spcPts val="0"/>
              </a:spcBef>
              <a:buNone/>
              <a:defRPr>
                <a:solidFill>
                  <a:srgbClr val="888888"/>
                </a:solidFill>
              </a:defRPr>
            </a:lvl7pPr>
            <a:lvl8pPr indent="0" lvl="7" marL="0" rtl="1" algn="r">
              <a:spcBef>
                <a:spcPts val="0"/>
              </a:spcBef>
              <a:buNone/>
              <a:defRPr>
                <a:solidFill>
                  <a:srgbClr val="888888"/>
                </a:solidFill>
              </a:defRPr>
            </a:lvl8pPr>
            <a:lvl9pPr indent="0" lvl="8" marL="0" rtl="1" algn="r">
              <a:spcBef>
                <a:spcPts val="0"/>
              </a:spcBef>
              <a:buNone/>
              <a:defRPr>
                <a:solidFill>
                  <a:srgbClr val="888888"/>
                </a:solidFill>
              </a:defRPr>
            </a:lvl9pPr>
          </a:lstStyle>
          <a:p>
            <a:pPr indent="0" lvl="0" marL="0" rtl="1" algn="r">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23" name="Shape 23"/>
        <p:cNvGrpSpPr/>
        <p:nvPr/>
      </p:nvGrpSpPr>
      <p:grpSpPr>
        <a:xfrm>
          <a:off x="0" y="0"/>
          <a:ext cx="0" cy="0"/>
          <a:chOff x="0" y="0"/>
          <a:chExt cx="0" cy="0"/>
        </a:xfrm>
      </p:grpSpPr>
      <p:sp>
        <p:nvSpPr>
          <p:cNvPr id="24" name="Google Shape;24;p5"/>
          <p:cNvSpPr txBox="1"/>
          <p:nvPr>
            <p:ph type="title"/>
          </p:nvPr>
        </p:nvSpPr>
        <p:spPr>
          <a:xfrm>
            <a:off x="378142" y="427736"/>
            <a:ext cx="6806565" cy="1710944"/>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5"/>
          <p:cNvSpPr txBox="1"/>
          <p:nvPr>
            <p:ph idx="1" type="body"/>
          </p:nvPr>
        </p:nvSpPr>
        <p:spPr>
          <a:xfrm>
            <a:off x="378142" y="2459482"/>
            <a:ext cx="6806565" cy="7057644"/>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6" name="Google Shape;26;p5"/>
          <p:cNvSpPr txBox="1"/>
          <p:nvPr>
            <p:ph idx="11" type="ftr"/>
          </p:nvPr>
        </p:nvSpPr>
        <p:spPr>
          <a:xfrm>
            <a:off x="2571369" y="9944862"/>
            <a:ext cx="2420112" cy="534670"/>
          </a:xfrm>
          <a:prstGeom prst="rect">
            <a:avLst/>
          </a:prstGeom>
          <a:noFill/>
          <a:ln>
            <a:noFill/>
          </a:ln>
        </p:spPr>
        <p:txBody>
          <a:bodyPr anchorCtr="0" anchor="t" bIns="0" lIns="0" spcFirstLastPara="1" rIns="0" wrap="square" tIns="0">
            <a:spAutoFit/>
          </a:bodyPr>
          <a:lstStyle>
            <a:lvl1pPr lvl="0" rtl="1" algn="ctr">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7" name="Google Shape;27;p5"/>
          <p:cNvSpPr txBox="1"/>
          <p:nvPr>
            <p:ph idx="10" type="dt"/>
          </p:nvPr>
        </p:nvSpPr>
        <p:spPr>
          <a:xfrm>
            <a:off x="378142" y="9944862"/>
            <a:ext cx="1739455" cy="534670"/>
          </a:xfrm>
          <a:prstGeom prst="rect">
            <a:avLst/>
          </a:prstGeom>
          <a:noFill/>
          <a:ln>
            <a:noFill/>
          </a:ln>
        </p:spPr>
        <p:txBody>
          <a:bodyPr anchorCtr="0" anchor="t" bIns="0" lIns="0" spcFirstLastPara="1" rIns="0" wrap="square" tIns="0">
            <a:spAutoFit/>
          </a:bodyPr>
          <a:lstStyle>
            <a:lvl1pPr lvl="0" rtl="1" algn="l">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28" name="Google Shape;28;p5"/>
          <p:cNvSpPr txBox="1"/>
          <p:nvPr>
            <p:ph idx="12" type="sldNum"/>
          </p:nvPr>
        </p:nvSpPr>
        <p:spPr>
          <a:xfrm>
            <a:off x="5445252" y="9944862"/>
            <a:ext cx="1739455" cy="534670"/>
          </a:xfrm>
          <a:prstGeom prst="rect">
            <a:avLst/>
          </a:prstGeom>
          <a:noFill/>
          <a:ln>
            <a:noFill/>
          </a:ln>
        </p:spPr>
        <p:txBody>
          <a:bodyPr anchorCtr="0" anchor="t" bIns="0" lIns="0" spcFirstLastPara="1" rIns="0" wrap="square" tIns="0">
            <a:spAutoFit/>
          </a:bodyPr>
          <a:lstStyle>
            <a:lvl1pPr indent="0" lvl="0" marL="0" rtl="1" algn="r">
              <a:spcBef>
                <a:spcPts val="0"/>
              </a:spcBef>
              <a:buNone/>
              <a:defRPr>
                <a:solidFill>
                  <a:srgbClr val="888888"/>
                </a:solidFill>
              </a:defRPr>
            </a:lvl1pPr>
            <a:lvl2pPr indent="0" lvl="1" marL="0" rtl="1" algn="r">
              <a:spcBef>
                <a:spcPts val="0"/>
              </a:spcBef>
              <a:buNone/>
              <a:defRPr>
                <a:solidFill>
                  <a:srgbClr val="888888"/>
                </a:solidFill>
              </a:defRPr>
            </a:lvl2pPr>
            <a:lvl3pPr indent="0" lvl="2" marL="0" rtl="1" algn="r">
              <a:spcBef>
                <a:spcPts val="0"/>
              </a:spcBef>
              <a:buNone/>
              <a:defRPr>
                <a:solidFill>
                  <a:srgbClr val="888888"/>
                </a:solidFill>
              </a:defRPr>
            </a:lvl3pPr>
            <a:lvl4pPr indent="0" lvl="3" marL="0" rtl="1" algn="r">
              <a:spcBef>
                <a:spcPts val="0"/>
              </a:spcBef>
              <a:buNone/>
              <a:defRPr>
                <a:solidFill>
                  <a:srgbClr val="888888"/>
                </a:solidFill>
              </a:defRPr>
            </a:lvl4pPr>
            <a:lvl5pPr indent="0" lvl="4" marL="0" rtl="1" algn="r">
              <a:spcBef>
                <a:spcPts val="0"/>
              </a:spcBef>
              <a:buNone/>
              <a:defRPr>
                <a:solidFill>
                  <a:srgbClr val="888888"/>
                </a:solidFill>
              </a:defRPr>
            </a:lvl5pPr>
            <a:lvl6pPr indent="0" lvl="5" marL="0" rtl="1" algn="r">
              <a:spcBef>
                <a:spcPts val="0"/>
              </a:spcBef>
              <a:buNone/>
              <a:defRPr>
                <a:solidFill>
                  <a:srgbClr val="888888"/>
                </a:solidFill>
              </a:defRPr>
            </a:lvl6pPr>
            <a:lvl7pPr indent="0" lvl="6" marL="0" rtl="1" algn="r">
              <a:spcBef>
                <a:spcPts val="0"/>
              </a:spcBef>
              <a:buNone/>
              <a:defRPr>
                <a:solidFill>
                  <a:srgbClr val="888888"/>
                </a:solidFill>
              </a:defRPr>
            </a:lvl7pPr>
            <a:lvl8pPr indent="0" lvl="7" marL="0" rtl="1" algn="r">
              <a:spcBef>
                <a:spcPts val="0"/>
              </a:spcBef>
              <a:buNone/>
              <a:defRPr>
                <a:solidFill>
                  <a:srgbClr val="888888"/>
                </a:solidFill>
              </a:defRPr>
            </a:lvl8pPr>
            <a:lvl9pPr indent="0" lvl="8" marL="0" rtl="1" algn="r">
              <a:spcBef>
                <a:spcPts val="0"/>
              </a:spcBef>
              <a:buNone/>
              <a:defRPr>
                <a:solidFill>
                  <a:srgbClr val="888888"/>
                </a:solidFill>
              </a:defRPr>
            </a:lvl9pPr>
          </a:lstStyle>
          <a:p>
            <a:pPr indent="0" lvl="0" marL="0" rtl="1" algn="r">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29" name="Shape 29"/>
        <p:cNvGrpSpPr/>
        <p:nvPr/>
      </p:nvGrpSpPr>
      <p:grpSpPr>
        <a:xfrm>
          <a:off x="0" y="0"/>
          <a:ext cx="0" cy="0"/>
          <a:chOff x="0" y="0"/>
          <a:chExt cx="0" cy="0"/>
        </a:xfrm>
      </p:grpSpPr>
      <p:sp>
        <p:nvSpPr>
          <p:cNvPr id="30" name="Google Shape;30;p6"/>
          <p:cNvSpPr txBox="1"/>
          <p:nvPr>
            <p:ph type="title"/>
          </p:nvPr>
        </p:nvSpPr>
        <p:spPr>
          <a:xfrm>
            <a:off x="378142" y="427736"/>
            <a:ext cx="6806565" cy="1710944"/>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6"/>
          <p:cNvSpPr txBox="1"/>
          <p:nvPr>
            <p:ph idx="1" type="body"/>
          </p:nvPr>
        </p:nvSpPr>
        <p:spPr>
          <a:xfrm>
            <a:off x="378142" y="2459482"/>
            <a:ext cx="3289839" cy="7057644"/>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2" name="Google Shape;32;p6"/>
          <p:cNvSpPr txBox="1"/>
          <p:nvPr>
            <p:ph idx="2" type="body"/>
          </p:nvPr>
        </p:nvSpPr>
        <p:spPr>
          <a:xfrm>
            <a:off x="3894867" y="2459482"/>
            <a:ext cx="3289839" cy="7057644"/>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3" name="Google Shape;33;p6"/>
          <p:cNvSpPr txBox="1"/>
          <p:nvPr>
            <p:ph idx="11" type="ftr"/>
          </p:nvPr>
        </p:nvSpPr>
        <p:spPr>
          <a:xfrm>
            <a:off x="2571369" y="9944862"/>
            <a:ext cx="2420112" cy="534670"/>
          </a:xfrm>
          <a:prstGeom prst="rect">
            <a:avLst/>
          </a:prstGeom>
          <a:noFill/>
          <a:ln>
            <a:noFill/>
          </a:ln>
        </p:spPr>
        <p:txBody>
          <a:bodyPr anchorCtr="0" anchor="t" bIns="0" lIns="0" spcFirstLastPara="1" rIns="0" wrap="square" tIns="0">
            <a:spAutoFit/>
          </a:bodyPr>
          <a:lstStyle>
            <a:lvl1pPr lvl="0" rtl="1" algn="ctr">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4" name="Google Shape;34;p6"/>
          <p:cNvSpPr txBox="1"/>
          <p:nvPr>
            <p:ph idx="10" type="dt"/>
          </p:nvPr>
        </p:nvSpPr>
        <p:spPr>
          <a:xfrm>
            <a:off x="378142" y="9944862"/>
            <a:ext cx="1739455" cy="534670"/>
          </a:xfrm>
          <a:prstGeom prst="rect">
            <a:avLst/>
          </a:prstGeom>
          <a:noFill/>
          <a:ln>
            <a:noFill/>
          </a:ln>
        </p:spPr>
        <p:txBody>
          <a:bodyPr anchorCtr="0" anchor="t" bIns="0" lIns="0" spcFirstLastPara="1" rIns="0" wrap="square" tIns="0">
            <a:spAutoFit/>
          </a:bodyPr>
          <a:lstStyle>
            <a:lvl1pPr lvl="0" rtl="1" algn="l">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5" name="Google Shape;35;p6"/>
          <p:cNvSpPr txBox="1"/>
          <p:nvPr>
            <p:ph idx="12" type="sldNum"/>
          </p:nvPr>
        </p:nvSpPr>
        <p:spPr>
          <a:xfrm>
            <a:off x="5445252" y="9944862"/>
            <a:ext cx="1739455" cy="534670"/>
          </a:xfrm>
          <a:prstGeom prst="rect">
            <a:avLst/>
          </a:prstGeom>
          <a:noFill/>
          <a:ln>
            <a:noFill/>
          </a:ln>
        </p:spPr>
        <p:txBody>
          <a:bodyPr anchorCtr="0" anchor="t" bIns="0" lIns="0" spcFirstLastPara="1" rIns="0" wrap="square" tIns="0">
            <a:spAutoFit/>
          </a:bodyPr>
          <a:lstStyle>
            <a:lvl1pPr indent="0" lvl="0" marL="0" rtl="1" algn="r">
              <a:spcBef>
                <a:spcPts val="0"/>
              </a:spcBef>
              <a:buNone/>
              <a:defRPr>
                <a:solidFill>
                  <a:srgbClr val="888888"/>
                </a:solidFill>
              </a:defRPr>
            </a:lvl1pPr>
            <a:lvl2pPr indent="0" lvl="1" marL="0" rtl="1" algn="r">
              <a:spcBef>
                <a:spcPts val="0"/>
              </a:spcBef>
              <a:buNone/>
              <a:defRPr>
                <a:solidFill>
                  <a:srgbClr val="888888"/>
                </a:solidFill>
              </a:defRPr>
            </a:lvl2pPr>
            <a:lvl3pPr indent="0" lvl="2" marL="0" rtl="1" algn="r">
              <a:spcBef>
                <a:spcPts val="0"/>
              </a:spcBef>
              <a:buNone/>
              <a:defRPr>
                <a:solidFill>
                  <a:srgbClr val="888888"/>
                </a:solidFill>
              </a:defRPr>
            </a:lvl3pPr>
            <a:lvl4pPr indent="0" lvl="3" marL="0" rtl="1" algn="r">
              <a:spcBef>
                <a:spcPts val="0"/>
              </a:spcBef>
              <a:buNone/>
              <a:defRPr>
                <a:solidFill>
                  <a:srgbClr val="888888"/>
                </a:solidFill>
              </a:defRPr>
            </a:lvl4pPr>
            <a:lvl5pPr indent="0" lvl="4" marL="0" rtl="1" algn="r">
              <a:spcBef>
                <a:spcPts val="0"/>
              </a:spcBef>
              <a:buNone/>
              <a:defRPr>
                <a:solidFill>
                  <a:srgbClr val="888888"/>
                </a:solidFill>
              </a:defRPr>
            </a:lvl5pPr>
            <a:lvl6pPr indent="0" lvl="5" marL="0" rtl="1" algn="r">
              <a:spcBef>
                <a:spcPts val="0"/>
              </a:spcBef>
              <a:buNone/>
              <a:defRPr>
                <a:solidFill>
                  <a:srgbClr val="888888"/>
                </a:solidFill>
              </a:defRPr>
            </a:lvl6pPr>
            <a:lvl7pPr indent="0" lvl="6" marL="0" rtl="1" algn="r">
              <a:spcBef>
                <a:spcPts val="0"/>
              </a:spcBef>
              <a:buNone/>
              <a:defRPr>
                <a:solidFill>
                  <a:srgbClr val="888888"/>
                </a:solidFill>
              </a:defRPr>
            </a:lvl7pPr>
            <a:lvl8pPr indent="0" lvl="7" marL="0" rtl="1" algn="r">
              <a:spcBef>
                <a:spcPts val="0"/>
              </a:spcBef>
              <a:buNone/>
              <a:defRPr>
                <a:solidFill>
                  <a:srgbClr val="888888"/>
                </a:solidFill>
              </a:defRPr>
            </a:lvl8pPr>
            <a:lvl9pPr indent="0" lvl="8" marL="0" rtl="1" algn="r">
              <a:spcBef>
                <a:spcPts val="0"/>
              </a:spcBef>
              <a:buNone/>
              <a:defRPr>
                <a:solidFill>
                  <a:srgbClr val="888888"/>
                </a:solidFill>
              </a:defRPr>
            </a:lvl9pPr>
          </a:lstStyle>
          <a:p>
            <a:pPr indent="0" lvl="0" marL="0" rtl="1" algn="r">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6" name="Shape 36"/>
        <p:cNvGrpSpPr/>
        <p:nvPr/>
      </p:nvGrpSpPr>
      <p:grpSpPr>
        <a:xfrm>
          <a:off x="0" y="0"/>
          <a:ext cx="0" cy="0"/>
          <a:chOff x="0" y="0"/>
          <a:chExt cx="0" cy="0"/>
        </a:xfrm>
      </p:grpSpPr>
      <p:sp>
        <p:nvSpPr>
          <p:cNvPr id="37" name="Google Shape;37;p7"/>
          <p:cNvSpPr txBox="1"/>
          <p:nvPr>
            <p:ph type="title"/>
          </p:nvPr>
        </p:nvSpPr>
        <p:spPr>
          <a:xfrm>
            <a:off x="378142" y="427736"/>
            <a:ext cx="6806565" cy="1710944"/>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7"/>
          <p:cNvSpPr txBox="1"/>
          <p:nvPr>
            <p:ph idx="11" type="ftr"/>
          </p:nvPr>
        </p:nvSpPr>
        <p:spPr>
          <a:xfrm>
            <a:off x="2571369" y="9944862"/>
            <a:ext cx="2420112" cy="534670"/>
          </a:xfrm>
          <a:prstGeom prst="rect">
            <a:avLst/>
          </a:prstGeom>
          <a:noFill/>
          <a:ln>
            <a:noFill/>
          </a:ln>
        </p:spPr>
        <p:txBody>
          <a:bodyPr anchorCtr="0" anchor="t" bIns="0" lIns="0" spcFirstLastPara="1" rIns="0" wrap="square" tIns="0">
            <a:spAutoFit/>
          </a:bodyPr>
          <a:lstStyle>
            <a:lvl1pPr lvl="0" rtl="1" algn="ctr">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39" name="Google Shape;39;p7"/>
          <p:cNvSpPr txBox="1"/>
          <p:nvPr>
            <p:ph idx="10" type="dt"/>
          </p:nvPr>
        </p:nvSpPr>
        <p:spPr>
          <a:xfrm>
            <a:off x="378142" y="9944862"/>
            <a:ext cx="1739455" cy="534670"/>
          </a:xfrm>
          <a:prstGeom prst="rect">
            <a:avLst/>
          </a:prstGeom>
          <a:noFill/>
          <a:ln>
            <a:noFill/>
          </a:ln>
        </p:spPr>
        <p:txBody>
          <a:bodyPr anchorCtr="0" anchor="t" bIns="0" lIns="0" spcFirstLastPara="1" rIns="0" wrap="square" tIns="0">
            <a:spAutoFit/>
          </a:bodyPr>
          <a:lstStyle>
            <a:lvl1pPr lvl="0" rtl="1" algn="l">
              <a:spcBef>
                <a:spcPts val="0"/>
              </a:spcBef>
              <a:spcAft>
                <a:spcPts val="0"/>
              </a:spcAft>
              <a:buSzPts val="1400"/>
              <a:buNone/>
              <a:defRPr>
                <a:solidFill>
                  <a:srgbClr val="888888"/>
                </a:solidFill>
              </a:defRPr>
            </a:lvl1pPr>
            <a:lvl2pPr lvl="1" rtl="1" algn="r">
              <a:spcBef>
                <a:spcPts val="0"/>
              </a:spcBef>
              <a:spcAft>
                <a:spcPts val="0"/>
              </a:spcAft>
              <a:buSzPts val="1400"/>
              <a:buNone/>
              <a:defRPr/>
            </a:lvl2pPr>
            <a:lvl3pPr lvl="2" rtl="1" algn="r">
              <a:spcBef>
                <a:spcPts val="0"/>
              </a:spcBef>
              <a:spcAft>
                <a:spcPts val="0"/>
              </a:spcAft>
              <a:buSzPts val="1400"/>
              <a:buNone/>
              <a:defRPr/>
            </a:lvl3pPr>
            <a:lvl4pPr lvl="3" rtl="1" algn="r">
              <a:spcBef>
                <a:spcPts val="0"/>
              </a:spcBef>
              <a:spcAft>
                <a:spcPts val="0"/>
              </a:spcAft>
              <a:buSzPts val="1400"/>
              <a:buNone/>
              <a:defRPr/>
            </a:lvl4pPr>
            <a:lvl5pPr lvl="4" rtl="1" algn="r">
              <a:spcBef>
                <a:spcPts val="0"/>
              </a:spcBef>
              <a:spcAft>
                <a:spcPts val="0"/>
              </a:spcAft>
              <a:buSzPts val="1400"/>
              <a:buNone/>
              <a:defRPr/>
            </a:lvl5pPr>
            <a:lvl6pPr lvl="5" rtl="1" algn="r">
              <a:spcBef>
                <a:spcPts val="0"/>
              </a:spcBef>
              <a:spcAft>
                <a:spcPts val="0"/>
              </a:spcAft>
              <a:buSzPts val="1400"/>
              <a:buNone/>
              <a:defRPr/>
            </a:lvl6pPr>
            <a:lvl7pPr lvl="6" rtl="1" algn="r">
              <a:spcBef>
                <a:spcPts val="0"/>
              </a:spcBef>
              <a:spcAft>
                <a:spcPts val="0"/>
              </a:spcAft>
              <a:buSzPts val="1400"/>
              <a:buNone/>
              <a:defRPr/>
            </a:lvl7pPr>
            <a:lvl8pPr lvl="7" rtl="1" algn="r">
              <a:spcBef>
                <a:spcPts val="0"/>
              </a:spcBef>
              <a:spcAft>
                <a:spcPts val="0"/>
              </a:spcAft>
              <a:buSzPts val="1400"/>
              <a:buNone/>
              <a:defRPr/>
            </a:lvl8pPr>
            <a:lvl9pPr lvl="8" rtl="1" algn="r">
              <a:spcBef>
                <a:spcPts val="0"/>
              </a:spcBef>
              <a:spcAft>
                <a:spcPts val="0"/>
              </a:spcAft>
              <a:buSzPts val="1400"/>
              <a:buNone/>
              <a:defRPr/>
            </a:lvl9pPr>
          </a:lstStyle>
          <a:p/>
        </p:txBody>
      </p:sp>
      <p:sp>
        <p:nvSpPr>
          <p:cNvPr id="40" name="Google Shape;40;p7"/>
          <p:cNvSpPr txBox="1"/>
          <p:nvPr>
            <p:ph idx="12" type="sldNum"/>
          </p:nvPr>
        </p:nvSpPr>
        <p:spPr>
          <a:xfrm>
            <a:off x="5445252" y="9944862"/>
            <a:ext cx="1739455" cy="534670"/>
          </a:xfrm>
          <a:prstGeom prst="rect">
            <a:avLst/>
          </a:prstGeom>
          <a:noFill/>
          <a:ln>
            <a:noFill/>
          </a:ln>
        </p:spPr>
        <p:txBody>
          <a:bodyPr anchorCtr="0" anchor="t" bIns="0" lIns="0" spcFirstLastPara="1" rIns="0" wrap="square" tIns="0">
            <a:spAutoFit/>
          </a:bodyPr>
          <a:lstStyle>
            <a:lvl1pPr indent="0" lvl="0" marL="0" rtl="1" algn="r">
              <a:spcBef>
                <a:spcPts val="0"/>
              </a:spcBef>
              <a:buNone/>
              <a:defRPr>
                <a:solidFill>
                  <a:srgbClr val="888888"/>
                </a:solidFill>
              </a:defRPr>
            </a:lvl1pPr>
            <a:lvl2pPr indent="0" lvl="1" marL="0" rtl="1" algn="r">
              <a:spcBef>
                <a:spcPts val="0"/>
              </a:spcBef>
              <a:buNone/>
              <a:defRPr>
                <a:solidFill>
                  <a:srgbClr val="888888"/>
                </a:solidFill>
              </a:defRPr>
            </a:lvl2pPr>
            <a:lvl3pPr indent="0" lvl="2" marL="0" rtl="1" algn="r">
              <a:spcBef>
                <a:spcPts val="0"/>
              </a:spcBef>
              <a:buNone/>
              <a:defRPr>
                <a:solidFill>
                  <a:srgbClr val="888888"/>
                </a:solidFill>
              </a:defRPr>
            </a:lvl3pPr>
            <a:lvl4pPr indent="0" lvl="3" marL="0" rtl="1" algn="r">
              <a:spcBef>
                <a:spcPts val="0"/>
              </a:spcBef>
              <a:buNone/>
              <a:defRPr>
                <a:solidFill>
                  <a:srgbClr val="888888"/>
                </a:solidFill>
              </a:defRPr>
            </a:lvl4pPr>
            <a:lvl5pPr indent="0" lvl="4" marL="0" rtl="1" algn="r">
              <a:spcBef>
                <a:spcPts val="0"/>
              </a:spcBef>
              <a:buNone/>
              <a:defRPr>
                <a:solidFill>
                  <a:srgbClr val="888888"/>
                </a:solidFill>
              </a:defRPr>
            </a:lvl5pPr>
            <a:lvl6pPr indent="0" lvl="5" marL="0" rtl="1" algn="r">
              <a:spcBef>
                <a:spcPts val="0"/>
              </a:spcBef>
              <a:buNone/>
              <a:defRPr>
                <a:solidFill>
                  <a:srgbClr val="888888"/>
                </a:solidFill>
              </a:defRPr>
            </a:lvl6pPr>
            <a:lvl7pPr indent="0" lvl="6" marL="0" rtl="1" algn="r">
              <a:spcBef>
                <a:spcPts val="0"/>
              </a:spcBef>
              <a:buNone/>
              <a:defRPr>
                <a:solidFill>
                  <a:srgbClr val="888888"/>
                </a:solidFill>
              </a:defRPr>
            </a:lvl7pPr>
            <a:lvl8pPr indent="0" lvl="7" marL="0" rtl="1" algn="r">
              <a:spcBef>
                <a:spcPts val="0"/>
              </a:spcBef>
              <a:buNone/>
              <a:defRPr>
                <a:solidFill>
                  <a:srgbClr val="888888"/>
                </a:solidFill>
              </a:defRPr>
            </a:lvl8pPr>
            <a:lvl9pPr indent="0" lvl="8" marL="0" rtl="1" algn="r">
              <a:spcBef>
                <a:spcPts val="0"/>
              </a:spcBef>
              <a:buNone/>
              <a:defRPr>
                <a:solidFill>
                  <a:srgbClr val="888888"/>
                </a:solidFill>
              </a:defRPr>
            </a:lvl9pPr>
          </a:lstStyle>
          <a:p>
            <a:pPr indent="0" lvl="0" marL="0" rtl="1" algn="r">
              <a:spcBef>
                <a:spcPts val="0"/>
              </a:spcBef>
              <a:spcAft>
                <a:spcPts val="0"/>
              </a:spcAft>
              <a:buNone/>
            </a:pPr>
            <a:fld id="{00000000-1234-1234-1234-123412341234}" type="slidenum">
              <a:rPr lang="en-US"/>
              <a:t>‹#›</a:t>
            </a:fld>
            <a:endParaRPr sz="1800">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pic>
        <p:nvPicPr>
          <p:cNvPr id="6" name="Google Shape;6;p2"/>
          <p:cNvPicPr preferRelativeResize="0"/>
          <p:nvPr/>
        </p:nvPicPr>
        <p:blipFill rotWithShape="1">
          <a:blip r:embed="rId1">
            <a:alphaModFix/>
          </a:blip>
          <a:srcRect b="0" l="0" r="0" t="0"/>
          <a:stretch/>
        </p:blipFill>
        <p:spPr>
          <a:xfrm>
            <a:off x="0" y="5161438"/>
            <a:ext cx="7559992" cy="5530564"/>
          </a:xfrm>
          <a:prstGeom prst="rect">
            <a:avLst/>
          </a:prstGeom>
          <a:noFill/>
          <a:ln>
            <a:noFill/>
          </a:ln>
        </p:spPr>
      </p:pic>
      <p:sp>
        <p:nvSpPr>
          <p:cNvPr id="7" name="Google Shape;7;p2"/>
          <p:cNvSpPr/>
          <p:nvPr/>
        </p:nvSpPr>
        <p:spPr>
          <a:xfrm>
            <a:off x="0" y="12"/>
            <a:ext cx="7558405" cy="10692130"/>
          </a:xfrm>
          <a:custGeom>
            <a:rect b="b" l="l" r="r" t="t"/>
            <a:pathLst>
              <a:path extrusionOk="0" h="10692130" w="7558405">
                <a:moveTo>
                  <a:pt x="7556589" y="10250284"/>
                </a:moveTo>
                <a:lnTo>
                  <a:pt x="0" y="10250284"/>
                </a:lnTo>
                <a:lnTo>
                  <a:pt x="0" y="10691990"/>
                </a:lnTo>
                <a:lnTo>
                  <a:pt x="7556589" y="10691990"/>
                </a:lnTo>
                <a:lnTo>
                  <a:pt x="7556589" y="10250284"/>
                </a:lnTo>
                <a:close/>
              </a:path>
              <a:path extrusionOk="0" h="10692130" w="7558405">
                <a:moveTo>
                  <a:pt x="7558291" y="0"/>
                </a:moveTo>
                <a:lnTo>
                  <a:pt x="1701" y="0"/>
                </a:lnTo>
                <a:lnTo>
                  <a:pt x="1701" y="5161432"/>
                </a:lnTo>
                <a:lnTo>
                  <a:pt x="738797" y="6023953"/>
                </a:lnTo>
                <a:lnTo>
                  <a:pt x="7558291" y="8471738"/>
                </a:lnTo>
                <a:lnTo>
                  <a:pt x="7558291" y="0"/>
                </a:lnTo>
                <a:close/>
              </a:path>
            </a:pathLst>
          </a:custGeom>
          <a:solidFill>
            <a:srgbClr val="0F1B31"/>
          </a:solidFill>
          <a:ln>
            <a:noFill/>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id="8" name="Google Shape;8;p2"/>
          <p:cNvSpPr txBox="1"/>
          <p:nvPr>
            <p:ph type="title"/>
          </p:nvPr>
        </p:nvSpPr>
        <p:spPr>
          <a:xfrm>
            <a:off x="378142" y="427736"/>
            <a:ext cx="6806565" cy="1710944"/>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0" i="0" sz="1800" u="none" cap="none" strike="noStrike">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 name="Google Shape;9;p2"/>
          <p:cNvSpPr txBox="1"/>
          <p:nvPr>
            <p:ph idx="1" type="body"/>
          </p:nvPr>
        </p:nvSpPr>
        <p:spPr>
          <a:xfrm>
            <a:off x="378142" y="2459482"/>
            <a:ext cx="6806565" cy="7057644"/>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0" i="0" sz="1800" u="none" cap="none" strike="noStrike">
                <a:latin typeface="Calibri"/>
                <a:ea typeface="Calibri"/>
                <a:cs typeface="Calibri"/>
                <a:sym typeface="Calibri"/>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10" name="Google Shape;10;p2"/>
          <p:cNvSpPr txBox="1"/>
          <p:nvPr>
            <p:ph idx="11" type="ftr"/>
          </p:nvPr>
        </p:nvSpPr>
        <p:spPr>
          <a:xfrm>
            <a:off x="2571369" y="9944862"/>
            <a:ext cx="2420112" cy="534670"/>
          </a:xfrm>
          <a:prstGeom prst="rect">
            <a:avLst/>
          </a:prstGeom>
          <a:noFill/>
          <a:ln>
            <a:noFill/>
          </a:ln>
        </p:spPr>
        <p:txBody>
          <a:bodyPr anchorCtr="0" anchor="t" bIns="0" lIns="0" spcFirstLastPara="1" rIns="0" wrap="square" tIns="0">
            <a:spAutoFit/>
          </a:bodyPr>
          <a:lstStyle>
            <a:lvl1pPr lvl="0" marR="0" rtl="1" algn="ctr">
              <a:spcBef>
                <a:spcPts val="0"/>
              </a:spcBef>
              <a:spcAft>
                <a:spcPts val="0"/>
              </a:spcAft>
              <a:buSzPts val="1400"/>
              <a:buNone/>
              <a:defRPr sz="18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1" name="Google Shape;11;p2"/>
          <p:cNvSpPr txBox="1"/>
          <p:nvPr>
            <p:ph idx="10" type="dt"/>
          </p:nvPr>
        </p:nvSpPr>
        <p:spPr>
          <a:xfrm>
            <a:off x="378142" y="9944862"/>
            <a:ext cx="1739455" cy="534670"/>
          </a:xfrm>
          <a:prstGeom prst="rect">
            <a:avLst/>
          </a:prstGeom>
          <a:noFill/>
          <a:ln>
            <a:noFill/>
          </a:ln>
        </p:spPr>
        <p:txBody>
          <a:bodyPr anchorCtr="0" anchor="t" bIns="0" lIns="0" spcFirstLastPara="1" rIns="0" wrap="square" tIns="0">
            <a:spAutoFit/>
          </a:bodyPr>
          <a:lstStyle>
            <a:lvl1pPr lvl="0" marR="0" rtl="1" algn="l">
              <a:spcBef>
                <a:spcPts val="0"/>
              </a:spcBef>
              <a:spcAft>
                <a:spcPts val="0"/>
              </a:spcAft>
              <a:buSzPts val="1400"/>
              <a:buNone/>
              <a:defRPr sz="1800">
                <a:solidFill>
                  <a:srgbClr val="888888"/>
                </a:solidFill>
                <a:latin typeface="Calibri"/>
                <a:ea typeface="Calibri"/>
                <a:cs typeface="Calibri"/>
                <a:sym typeface="Calibri"/>
              </a:defRPr>
            </a:lvl1pPr>
            <a:lvl2pPr lvl="1"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1" algn="r">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 name="Google Shape;12;p2"/>
          <p:cNvSpPr txBox="1"/>
          <p:nvPr>
            <p:ph idx="12" type="sldNum"/>
          </p:nvPr>
        </p:nvSpPr>
        <p:spPr>
          <a:xfrm>
            <a:off x="5445252" y="9944862"/>
            <a:ext cx="1739455" cy="534670"/>
          </a:xfrm>
          <a:prstGeom prst="rect">
            <a:avLst/>
          </a:prstGeom>
          <a:noFill/>
          <a:ln>
            <a:noFill/>
          </a:ln>
        </p:spPr>
        <p:txBody>
          <a:bodyPr anchorCtr="0" anchor="t" bIns="0" lIns="0" spcFirstLastPara="1" rIns="0" wrap="square" tIns="0">
            <a:spAutoFit/>
          </a:bodyPr>
          <a:lstStyle>
            <a:lvl1pPr indent="0" lvl="0" marL="0" marR="0" rtl="1" algn="r">
              <a:spcBef>
                <a:spcPts val="0"/>
              </a:spcBef>
              <a:buNone/>
              <a:defRPr sz="1800">
                <a:solidFill>
                  <a:srgbClr val="888888"/>
                </a:solidFill>
                <a:latin typeface="Calibri"/>
                <a:ea typeface="Calibri"/>
                <a:cs typeface="Calibri"/>
                <a:sym typeface="Calibri"/>
              </a:defRPr>
            </a:lvl1pPr>
            <a:lvl2pPr indent="0" lvl="1" marL="0" marR="0" rtl="1" algn="r">
              <a:spcBef>
                <a:spcPts val="0"/>
              </a:spcBef>
              <a:buNone/>
              <a:defRPr sz="1800">
                <a:solidFill>
                  <a:srgbClr val="888888"/>
                </a:solidFill>
                <a:latin typeface="Calibri"/>
                <a:ea typeface="Calibri"/>
                <a:cs typeface="Calibri"/>
                <a:sym typeface="Calibri"/>
              </a:defRPr>
            </a:lvl2pPr>
            <a:lvl3pPr indent="0" lvl="2" marL="0" marR="0" rtl="1" algn="r">
              <a:spcBef>
                <a:spcPts val="0"/>
              </a:spcBef>
              <a:buNone/>
              <a:defRPr sz="1800">
                <a:solidFill>
                  <a:srgbClr val="888888"/>
                </a:solidFill>
                <a:latin typeface="Calibri"/>
                <a:ea typeface="Calibri"/>
                <a:cs typeface="Calibri"/>
                <a:sym typeface="Calibri"/>
              </a:defRPr>
            </a:lvl3pPr>
            <a:lvl4pPr indent="0" lvl="3" marL="0" marR="0" rtl="1" algn="r">
              <a:spcBef>
                <a:spcPts val="0"/>
              </a:spcBef>
              <a:buNone/>
              <a:defRPr sz="1800">
                <a:solidFill>
                  <a:srgbClr val="888888"/>
                </a:solidFill>
                <a:latin typeface="Calibri"/>
                <a:ea typeface="Calibri"/>
                <a:cs typeface="Calibri"/>
                <a:sym typeface="Calibri"/>
              </a:defRPr>
            </a:lvl4pPr>
            <a:lvl5pPr indent="0" lvl="4" marL="0" marR="0" rtl="1" algn="r">
              <a:spcBef>
                <a:spcPts val="0"/>
              </a:spcBef>
              <a:buNone/>
              <a:defRPr sz="1800">
                <a:solidFill>
                  <a:srgbClr val="888888"/>
                </a:solidFill>
                <a:latin typeface="Calibri"/>
                <a:ea typeface="Calibri"/>
                <a:cs typeface="Calibri"/>
                <a:sym typeface="Calibri"/>
              </a:defRPr>
            </a:lvl5pPr>
            <a:lvl6pPr indent="0" lvl="5" marL="0" marR="0" rtl="1" algn="r">
              <a:spcBef>
                <a:spcPts val="0"/>
              </a:spcBef>
              <a:buNone/>
              <a:defRPr sz="1800">
                <a:solidFill>
                  <a:srgbClr val="888888"/>
                </a:solidFill>
                <a:latin typeface="Calibri"/>
                <a:ea typeface="Calibri"/>
                <a:cs typeface="Calibri"/>
                <a:sym typeface="Calibri"/>
              </a:defRPr>
            </a:lvl6pPr>
            <a:lvl7pPr indent="0" lvl="6" marL="0" marR="0" rtl="1" algn="r">
              <a:spcBef>
                <a:spcPts val="0"/>
              </a:spcBef>
              <a:buNone/>
              <a:defRPr sz="1800">
                <a:solidFill>
                  <a:srgbClr val="888888"/>
                </a:solidFill>
                <a:latin typeface="Calibri"/>
                <a:ea typeface="Calibri"/>
                <a:cs typeface="Calibri"/>
                <a:sym typeface="Calibri"/>
              </a:defRPr>
            </a:lvl7pPr>
            <a:lvl8pPr indent="0" lvl="7" marL="0" marR="0" rtl="1" algn="r">
              <a:spcBef>
                <a:spcPts val="0"/>
              </a:spcBef>
              <a:buNone/>
              <a:defRPr sz="1800">
                <a:solidFill>
                  <a:srgbClr val="888888"/>
                </a:solidFill>
                <a:latin typeface="Calibri"/>
                <a:ea typeface="Calibri"/>
                <a:cs typeface="Calibri"/>
                <a:sym typeface="Calibri"/>
              </a:defRPr>
            </a:lvl8pPr>
            <a:lvl9pPr indent="0" lvl="8" marL="0" marR="0" rtl="1" algn="r">
              <a:spcBef>
                <a:spcPts val="0"/>
              </a:spcBef>
              <a:buNone/>
              <a:defRPr sz="1800">
                <a:solidFill>
                  <a:srgbClr val="888888"/>
                </a:solidFill>
                <a:latin typeface="Calibri"/>
                <a:ea typeface="Calibri"/>
                <a:cs typeface="Calibri"/>
                <a:sym typeface="Calibri"/>
              </a:defRPr>
            </a:lvl9pPr>
          </a:lstStyle>
          <a:p>
            <a:pPr indent="0" lvl="0" marL="0" rtl="1" algn="r">
              <a:spcBef>
                <a:spcPts val="0"/>
              </a:spcBef>
              <a:spcAft>
                <a:spcPts val="0"/>
              </a:spcAft>
              <a:buNone/>
            </a:pPr>
            <a:fld id="{00000000-1234-1234-1234-123412341234}" type="slidenum">
              <a:rPr lang="en-US"/>
              <a:t>‹#›</a:t>
            </a:fld>
            <a:endParaRPr b="0" u="non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7.png"/><Relationship Id="rId10" Type="http://schemas.openxmlformats.org/officeDocument/2006/relationships/image" Target="../media/image1.png"/><Relationship Id="rId13" Type="http://schemas.openxmlformats.org/officeDocument/2006/relationships/image" Target="../media/image10.png"/><Relationship Id="rId12"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6.png"/><Relationship Id="rId5" Type="http://schemas.openxmlformats.org/officeDocument/2006/relationships/image" Target="../media/image8.png"/><Relationship Id="rId6" Type="http://schemas.openxmlformats.org/officeDocument/2006/relationships/hyperlink" Target="https://davidson.weizmann.ac.il/en/online/growing-steaks-all-way-mars" TargetMode="External"/><Relationship Id="rId7" Type="http://schemas.openxmlformats.org/officeDocument/2006/relationships/hyperlink" Target="https://davidson.weizmann.ac.il/en/online/brainwash/how-can-you-grow-meat-space" TargetMode="External"/><Relationship Id="rId8"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1"/>
          <p:cNvSpPr txBox="1"/>
          <p:nvPr/>
        </p:nvSpPr>
        <p:spPr>
          <a:xfrm>
            <a:off x="269265" y="1450035"/>
            <a:ext cx="7021830" cy="1211580"/>
          </a:xfrm>
          <a:prstGeom prst="rect">
            <a:avLst/>
          </a:prstGeom>
          <a:noFill/>
          <a:ln cap="flat" cmpd="sng" w="12700">
            <a:solidFill>
              <a:srgbClr val="000000"/>
            </a:solidFill>
            <a:prstDash val="solid"/>
            <a:round/>
            <a:headEnd len="sm" w="sm" type="none"/>
            <a:tailEnd len="sm" w="sm" type="none"/>
          </a:ln>
        </p:spPr>
        <p:txBody>
          <a:bodyPr anchorCtr="0" anchor="t" bIns="0" lIns="0" spcFirstLastPara="1" rIns="0" wrap="square" tIns="48875">
            <a:spAutoFit/>
          </a:bodyPr>
          <a:lstStyle/>
          <a:p>
            <a:pPr indent="0" lvl="0" marL="0" marR="0" rtl="1" algn="ctr">
              <a:lnSpc>
                <a:spcPct val="100000"/>
              </a:lnSpc>
              <a:spcBef>
                <a:spcPts val="0"/>
              </a:spcBef>
              <a:spcAft>
                <a:spcPts val="0"/>
              </a:spcAft>
              <a:buNone/>
            </a:pPr>
            <a:r>
              <a:rPr b="1" lang="en-US" sz="3000">
                <a:solidFill>
                  <a:srgbClr val="FFFFFF"/>
                </a:solidFill>
                <a:latin typeface="Trebuchet MS"/>
                <a:ea typeface="Trebuchet MS"/>
                <a:cs typeface="Trebuchet MS"/>
                <a:sym typeface="Trebuchet MS"/>
              </a:rPr>
              <a:t>GROWING STEAKS ON THE WAY TO MARS</a:t>
            </a:r>
            <a:endParaRPr sz="3000">
              <a:solidFill>
                <a:schemeClr val="dk1"/>
              </a:solidFill>
              <a:latin typeface="Trebuchet MS"/>
              <a:ea typeface="Trebuchet MS"/>
              <a:cs typeface="Trebuchet MS"/>
              <a:sym typeface="Trebuchet MS"/>
            </a:endParaRPr>
          </a:p>
          <a:p>
            <a:pPr indent="0" lvl="0" marL="1551940" marR="1544320" rtl="1" algn="ctr">
              <a:lnSpc>
                <a:spcPct val="100000"/>
              </a:lnSpc>
              <a:spcBef>
                <a:spcPts val="145"/>
              </a:spcBef>
              <a:spcAft>
                <a:spcPts val="0"/>
              </a:spcAft>
              <a:buNone/>
            </a:pPr>
            <a:r>
              <a:rPr lang="en-US" sz="2000">
                <a:solidFill>
                  <a:srgbClr val="FFFFFF"/>
                </a:solidFill>
                <a:latin typeface="Trebuchet MS"/>
                <a:ea typeface="Trebuchet MS"/>
                <a:cs typeface="Trebuchet MS"/>
                <a:sym typeface="Trebuchet MS"/>
              </a:rPr>
              <a:t>ALEPH FARMS EXPERIMENT ON THE  RAKIA MISSION</a:t>
            </a:r>
            <a:endParaRPr sz="2000">
              <a:solidFill>
                <a:schemeClr val="dk1"/>
              </a:solidFill>
              <a:latin typeface="Trebuchet MS"/>
              <a:ea typeface="Trebuchet MS"/>
              <a:cs typeface="Trebuchet MS"/>
              <a:sym typeface="Trebuchet MS"/>
            </a:endParaRPr>
          </a:p>
        </p:txBody>
      </p:sp>
      <p:sp>
        <p:nvSpPr>
          <p:cNvPr id="46" name="Google Shape;46;p1"/>
          <p:cNvSpPr txBox="1"/>
          <p:nvPr/>
        </p:nvSpPr>
        <p:spPr>
          <a:xfrm>
            <a:off x="545475" y="3076575"/>
            <a:ext cx="6351300" cy="2614200"/>
          </a:xfrm>
          <a:prstGeom prst="rect">
            <a:avLst/>
          </a:prstGeom>
          <a:noFill/>
          <a:ln>
            <a:noFill/>
          </a:ln>
        </p:spPr>
        <p:txBody>
          <a:bodyPr anchorCtr="0" anchor="t" bIns="0" lIns="0" spcFirstLastPara="1" rIns="0" wrap="square" tIns="12700">
            <a:spAutoFit/>
          </a:bodyPr>
          <a:lstStyle/>
          <a:p>
            <a:pPr indent="0" lvl="0" marL="12700" marR="5080" rtl="0" algn="just">
              <a:lnSpc>
                <a:spcPct val="100000"/>
              </a:lnSpc>
              <a:spcBef>
                <a:spcPts val="0"/>
              </a:spcBef>
              <a:spcAft>
                <a:spcPts val="0"/>
              </a:spcAft>
              <a:buClr>
                <a:schemeClr val="dk1"/>
              </a:buClr>
              <a:buSzPts val="1100"/>
              <a:buFont typeface="Arial"/>
              <a:buNone/>
            </a:pPr>
            <a:r>
              <a:rPr lang="en-US" sz="1300">
                <a:solidFill>
                  <a:srgbClr val="FFFFFF"/>
                </a:solidFill>
                <a:latin typeface="Tahoma"/>
                <a:ea typeface="Tahoma"/>
                <a:cs typeface="Tahoma"/>
                <a:sym typeface="Tahoma"/>
              </a:rPr>
              <a:t>Israeli technology that makes it possible to grow beef outside the cow’s  body, without harming any animals and through a process that consumes far fewer resources than are required to raise an entire animal for its meat. It will now be tested at the international space station, led by the Ramon foundation in collaboration with the Israel space agency at the ministry of innovation, science and technology. This is part of the process to supply fresh and nourishing meat to the astronauts on long and distant space missions.</a:t>
            </a:r>
            <a:endParaRPr sz="1300">
              <a:solidFill>
                <a:srgbClr val="FFFFFF"/>
              </a:solidFill>
              <a:latin typeface="Tahoma"/>
              <a:ea typeface="Tahoma"/>
              <a:cs typeface="Tahoma"/>
              <a:sym typeface="Tahoma"/>
            </a:endParaRPr>
          </a:p>
          <a:p>
            <a:pPr indent="0" lvl="0" marL="12700" marR="5080" rtl="0" algn="just">
              <a:lnSpc>
                <a:spcPct val="100000"/>
              </a:lnSpc>
              <a:spcBef>
                <a:spcPts val="0"/>
              </a:spcBef>
              <a:spcAft>
                <a:spcPts val="0"/>
              </a:spcAft>
              <a:buClr>
                <a:schemeClr val="dk1"/>
              </a:buClr>
              <a:buSzPts val="1100"/>
              <a:buFont typeface="Arial"/>
              <a:buNone/>
            </a:pPr>
            <a:r>
              <a:t/>
            </a:r>
            <a:endParaRPr sz="1300">
              <a:solidFill>
                <a:srgbClr val="FFFFFF"/>
              </a:solidFill>
              <a:latin typeface="Tahoma"/>
              <a:ea typeface="Tahoma"/>
              <a:cs typeface="Tahoma"/>
              <a:sym typeface="Tahoma"/>
            </a:endParaRPr>
          </a:p>
          <a:p>
            <a:pPr indent="0" lvl="0" marL="12700" marR="5080" rtl="0" algn="just">
              <a:lnSpc>
                <a:spcPct val="100000"/>
              </a:lnSpc>
              <a:spcBef>
                <a:spcPts val="0"/>
              </a:spcBef>
              <a:spcAft>
                <a:spcPts val="0"/>
              </a:spcAft>
              <a:buClr>
                <a:schemeClr val="dk1"/>
              </a:buClr>
              <a:buSzPts val="1100"/>
              <a:buFont typeface="Arial"/>
              <a:buNone/>
            </a:pPr>
            <a:r>
              <a:rPr lang="en-US" sz="1300">
                <a:solidFill>
                  <a:srgbClr val="FFFFFF"/>
                </a:solidFill>
                <a:latin typeface="Tahoma"/>
                <a:ea typeface="Tahoma"/>
                <a:cs typeface="Tahoma"/>
                <a:sym typeface="Tahoma"/>
              </a:rPr>
              <a:t>The Davidson institute for science education at the Weizmann institute in  collaboration with the Rakia Mission, created an article and quiz about  aleph farms’ experiment – producing cultured meat for space exploration.</a:t>
            </a:r>
            <a:endParaRPr sz="1300">
              <a:solidFill>
                <a:srgbClr val="FFFFFF"/>
              </a:solidFill>
              <a:latin typeface="Tahoma"/>
              <a:ea typeface="Tahoma"/>
              <a:cs typeface="Tahoma"/>
              <a:sym typeface="Tahoma"/>
            </a:endParaRPr>
          </a:p>
          <a:p>
            <a:pPr indent="0" lvl="0" marL="12700" marR="5080" rtl="0" algn="just">
              <a:lnSpc>
                <a:spcPct val="100000"/>
              </a:lnSpc>
              <a:spcBef>
                <a:spcPts val="0"/>
              </a:spcBef>
              <a:spcAft>
                <a:spcPts val="0"/>
              </a:spcAft>
              <a:buClr>
                <a:schemeClr val="dk1"/>
              </a:buClr>
              <a:buSzPts val="1100"/>
              <a:buFont typeface="Arial"/>
              <a:buNone/>
            </a:pPr>
            <a:r>
              <a:t/>
            </a:r>
            <a:endParaRPr sz="1300">
              <a:solidFill>
                <a:srgbClr val="FFFFFF"/>
              </a:solidFill>
              <a:latin typeface="Tahoma"/>
              <a:ea typeface="Tahoma"/>
              <a:cs typeface="Tahoma"/>
              <a:sym typeface="Tahoma"/>
            </a:endParaRPr>
          </a:p>
          <a:p>
            <a:pPr indent="0" lvl="0" marL="12700" marR="5080" rtl="0" algn="just">
              <a:lnSpc>
                <a:spcPct val="100000"/>
              </a:lnSpc>
              <a:spcBef>
                <a:spcPts val="0"/>
              </a:spcBef>
              <a:spcAft>
                <a:spcPts val="0"/>
              </a:spcAft>
              <a:buNone/>
            </a:pPr>
            <a:r>
              <a:t/>
            </a:r>
            <a:endParaRPr sz="1300">
              <a:solidFill>
                <a:srgbClr val="FFFFFF"/>
              </a:solidFill>
              <a:latin typeface="Tahoma"/>
              <a:ea typeface="Tahoma"/>
              <a:cs typeface="Tahoma"/>
              <a:sym typeface="Tahoma"/>
            </a:endParaRPr>
          </a:p>
        </p:txBody>
      </p:sp>
      <p:grpSp>
        <p:nvGrpSpPr>
          <p:cNvPr id="47" name="Google Shape;47;p1"/>
          <p:cNvGrpSpPr/>
          <p:nvPr/>
        </p:nvGrpSpPr>
        <p:grpSpPr>
          <a:xfrm>
            <a:off x="1184978" y="344703"/>
            <a:ext cx="5190607" cy="10258258"/>
            <a:chOff x="1184978" y="344703"/>
            <a:chExt cx="5190607" cy="10258258"/>
          </a:xfrm>
        </p:grpSpPr>
        <p:pic>
          <p:nvPicPr>
            <p:cNvPr id="48" name="Google Shape;48;p1"/>
            <p:cNvPicPr preferRelativeResize="0"/>
            <p:nvPr/>
          </p:nvPicPr>
          <p:blipFill rotWithShape="1">
            <a:blip r:embed="rId3">
              <a:alphaModFix/>
            </a:blip>
            <a:srcRect b="0" l="0" r="0" t="0"/>
            <a:stretch/>
          </p:blipFill>
          <p:spPr>
            <a:xfrm>
              <a:off x="2224201" y="377606"/>
              <a:ext cx="1360347" cy="602515"/>
            </a:xfrm>
            <a:prstGeom prst="rect">
              <a:avLst/>
            </a:prstGeom>
            <a:noFill/>
            <a:ln>
              <a:noFill/>
            </a:ln>
          </p:spPr>
        </p:pic>
        <p:sp>
          <p:nvSpPr>
            <p:cNvPr id="49" name="Google Shape;49;p1"/>
            <p:cNvSpPr/>
            <p:nvPr/>
          </p:nvSpPr>
          <p:spPr>
            <a:xfrm>
              <a:off x="3326536" y="10358114"/>
              <a:ext cx="0" cy="244475"/>
            </a:xfrm>
            <a:custGeom>
              <a:rect b="b" l="l" r="r" t="t"/>
              <a:pathLst>
                <a:path extrusionOk="0" h="244475" w="120000">
                  <a:moveTo>
                    <a:pt x="0" y="0"/>
                  </a:moveTo>
                  <a:lnTo>
                    <a:pt x="0" y="244005"/>
                  </a:lnTo>
                </a:path>
              </a:pathLst>
            </a:custGeom>
            <a:noFill/>
            <a:ln cap="flat" cmpd="sng" w="95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pic>
          <p:nvPicPr>
            <p:cNvPr id="50" name="Google Shape;50;p1"/>
            <p:cNvPicPr preferRelativeResize="0"/>
            <p:nvPr/>
          </p:nvPicPr>
          <p:blipFill rotWithShape="1">
            <a:blip r:embed="rId4">
              <a:alphaModFix/>
            </a:blip>
            <a:srcRect b="0" l="0" r="0" t="0"/>
            <a:stretch/>
          </p:blipFill>
          <p:spPr>
            <a:xfrm>
              <a:off x="3443376" y="10297626"/>
              <a:ext cx="552347" cy="305335"/>
            </a:xfrm>
            <a:prstGeom prst="rect">
              <a:avLst/>
            </a:prstGeom>
            <a:noFill/>
            <a:ln>
              <a:noFill/>
            </a:ln>
          </p:spPr>
        </p:pic>
        <p:sp>
          <p:nvSpPr>
            <p:cNvPr id="51" name="Google Shape;51;p1"/>
            <p:cNvSpPr/>
            <p:nvPr/>
          </p:nvSpPr>
          <p:spPr>
            <a:xfrm>
              <a:off x="4107113" y="10358114"/>
              <a:ext cx="0" cy="244475"/>
            </a:xfrm>
            <a:custGeom>
              <a:rect b="b" l="l" r="r" t="t"/>
              <a:pathLst>
                <a:path extrusionOk="0" h="244475" w="120000">
                  <a:moveTo>
                    <a:pt x="0" y="0"/>
                  </a:moveTo>
                  <a:lnTo>
                    <a:pt x="0" y="244005"/>
                  </a:lnTo>
                </a:path>
              </a:pathLst>
            </a:custGeom>
            <a:noFill/>
            <a:ln cap="flat" cmpd="sng" w="95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id="52" name="Google Shape;52;p1"/>
            <p:cNvSpPr/>
            <p:nvPr/>
          </p:nvSpPr>
          <p:spPr>
            <a:xfrm>
              <a:off x="2841294" y="10358374"/>
              <a:ext cx="393700" cy="233045"/>
            </a:xfrm>
            <a:custGeom>
              <a:rect b="b" l="l" r="r" t="t"/>
              <a:pathLst>
                <a:path extrusionOk="0" h="233045" w="393700">
                  <a:moveTo>
                    <a:pt x="82575" y="222681"/>
                  </a:moveTo>
                  <a:lnTo>
                    <a:pt x="82384" y="222491"/>
                  </a:lnTo>
                  <a:lnTo>
                    <a:pt x="82169" y="222326"/>
                  </a:lnTo>
                  <a:lnTo>
                    <a:pt x="81648" y="222135"/>
                  </a:lnTo>
                  <a:lnTo>
                    <a:pt x="81394" y="222084"/>
                  </a:lnTo>
                  <a:lnTo>
                    <a:pt x="80860" y="222084"/>
                  </a:lnTo>
                  <a:lnTo>
                    <a:pt x="80606" y="222135"/>
                  </a:lnTo>
                  <a:lnTo>
                    <a:pt x="80124" y="222326"/>
                  </a:lnTo>
                  <a:lnTo>
                    <a:pt x="79933" y="222491"/>
                  </a:lnTo>
                  <a:lnTo>
                    <a:pt x="79768" y="222681"/>
                  </a:lnTo>
                  <a:lnTo>
                    <a:pt x="79768" y="229133"/>
                  </a:lnTo>
                  <a:lnTo>
                    <a:pt x="79921" y="229298"/>
                  </a:lnTo>
                  <a:lnTo>
                    <a:pt x="80111" y="229425"/>
                  </a:lnTo>
                  <a:lnTo>
                    <a:pt x="80606" y="229590"/>
                  </a:lnTo>
                  <a:lnTo>
                    <a:pt x="80860" y="229628"/>
                  </a:lnTo>
                  <a:lnTo>
                    <a:pt x="81407" y="229628"/>
                  </a:lnTo>
                  <a:lnTo>
                    <a:pt x="81661" y="229590"/>
                  </a:lnTo>
                  <a:lnTo>
                    <a:pt x="82181" y="229412"/>
                  </a:lnTo>
                  <a:lnTo>
                    <a:pt x="82397" y="229298"/>
                  </a:lnTo>
                  <a:lnTo>
                    <a:pt x="82575" y="229133"/>
                  </a:lnTo>
                  <a:lnTo>
                    <a:pt x="82575" y="222681"/>
                  </a:lnTo>
                  <a:close/>
                </a:path>
                <a:path extrusionOk="0" h="233045" w="393700">
                  <a:moveTo>
                    <a:pt x="89827" y="229133"/>
                  </a:moveTo>
                  <a:lnTo>
                    <a:pt x="85064" y="217551"/>
                  </a:lnTo>
                  <a:lnTo>
                    <a:pt x="83045" y="217551"/>
                  </a:lnTo>
                  <a:lnTo>
                    <a:pt x="79463" y="219938"/>
                  </a:lnTo>
                  <a:lnTo>
                    <a:pt x="79629" y="220281"/>
                  </a:lnTo>
                  <a:lnTo>
                    <a:pt x="79844" y="220484"/>
                  </a:lnTo>
                  <a:lnTo>
                    <a:pt x="80314" y="220179"/>
                  </a:lnTo>
                  <a:lnTo>
                    <a:pt x="80822" y="219938"/>
                  </a:lnTo>
                  <a:lnTo>
                    <a:pt x="81940" y="219544"/>
                  </a:lnTo>
                  <a:lnTo>
                    <a:pt x="82651" y="219443"/>
                  </a:lnTo>
                  <a:lnTo>
                    <a:pt x="84709" y="219443"/>
                  </a:lnTo>
                  <a:lnTo>
                    <a:pt x="87007" y="229133"/>
                  </a:lnTo>
                  <a:lnTo>
                    <a:pt x="87172" y="229298"/>
                  </a:lnTo>
                  <a:lnTo>
                    <a:pt x="87414" y="229425"/>
                  </a:lnTo>
                  <a:lnTo>
                    <a:pt x="87884" y="229590"/>
                  </a:lnTo>
                  <a:lnTo>
                    <a:pt x="88150" y="229628"/>
                  </a:lnTo>
                  <a:lnTo>
                    <a:pt x="88684" y="229628"/>
                  </a:lnTo>
                  <a:lnTo>
                    <a:pt x="88950" y="229590"/>
                  </a:lnTo>
                  <a:lnTo>
                    <a:pt x="89484" y="229412"/>
                  </a:lnTo>
                  <a:lnTo>
                    <a:pt x="89662" y="229298"/>
                  </a:lnTo>
                  <a:lnTo>
                    <a:pt x="89827" y="229133"/>
                  </a:lnTo>
                  <a:close/>
                </a:path>
                <a:path extrusionOk="0" h="233045" w="393700">
                  <a:moveTo>
                    <a:pt x="94869" y="218084"/>
                  </a:moveTo>
                  <a:lnTo>
                    <a:pt x="94742" y="217944"/>
                  </a:lnTo>
                  <a:lnTo>
                    <a:pt x="94551" y="217830"/>
                  </a:lnTo>
                  <a:lnTo>
                    <a:pt x="94030" y="217678"/>
                  </a:lnTo>
                  <a:lnTo>
                    <a:pt x="93751" y="217639"/>
                  </a:lnTo>
                  <a:lnTo>
                    <a:pt x="93167" y="217639"/>
                  </a:lnTo>
                  <a:lnTo>
                    <a:pt x="92887" y="217678"/>
                  </a:lnTo>
                  <a:lnTo>
                    <a:pt x="92633" y="217754"/>
                  </a:lnTo>
                  <a:lnTo>
                    <a:pt x="92367" y="217817"/>
                  </a:lnTo>
                  <a:lnTo>
                    <a:pt x="92189" y="217932"/>
                  </a:lnTo>
                  <a:lnTo>
                    <a:pt x="92062" y="218084"/>
                  </a:lnTo>
                  <a:lnTo>
                    <a:pt x="92062" y="224180"/>
                  </a:lnTo>
                  <a:lnTo>
                    <a:pt x="92202" y="224345"/>
                  </a:lnTo>
                  <a:lnTo>
                    <a:pt x="92392" y="224472"/>
                  </a:lnTo>
                  <a:lnTo>
                    <a:pt x="92900" y="224637"/>
                  </a:lnTo>
                  <a:lnTo>
                    <a:pt x="93167" y="224688"/>
                  </a:lnTo>
                  <a:lnTo>
                    <a:pt x="93726" y="224688"/>
                  </a:lnTo>
                  <a:lnTo>
                    <a:pt x="94869" y="224180"/>
                  </a:lnTo>
                  <a:lnTo>
                    <a:pt x="94869" y="218084"/>
                  </a:lnTo>
                  <a:close/>
                </a:path>
                <a:path extrusionOk="0" h="233045" w="393700">
                  <a:moveTo>
                    <a:pt x="97650" y="196215"/>
                  </a:moveTo>
                  <a:lnTo>
                    <a:pt x="97243" y="194767"/>
                  </a:lnTo>
                  <a:lnTo>
                    <a:pt x="95504" y="192709"/>
                  </a:lnTo>
                  <a:lnTo>
                    <a:pt x="94107" y="192201"/>
                  </a:lnTo>
                  <a:lnTo>
                    <a:pt x="81216" y="192201"/>
                  </a:lnTo>
                  <a:lnTo>
                    <a:pt x="81000" y="192354"/>
                  </a:lnTo>
                  <a:lnTo>
                    <a:pt x="80835" y="192557"/>
                  </a:lnTo>
                  <a:lnTo>
                    <a:pt x="80772" y="192709"/>
                  </a:lnTo>
                  <a:lnTo>
                    <a:pt x="80657" y="194284"/>
                  </a:lnTo>
                  <a:lnTo>
                    <a:pt x="80873" y="194805"/>
                  </a:lnTo>
                  <a:lnTo>
                    <a:pt x="81026" y="195008"/>
                  </a:lnTo>
                  <a:lnTo>
                    <a:pt x="81216" y="195122"/>
                  </a:lnTo>
                  <a:lnTo>
                    <a:pt x="83769" y="195122"/>
                  </a:lnTo>
                  <a:lnTo>
                    <a:pt x="83540" y="195313"/>
                  </a:lnTo>
                  <a:lnTo>
                    <a:pt x="82816" y="205460"/>
                  </a:lnTo>
                  <a:lnTo>
                    <a:pt x="82689" y="206032"/>
                  </a:lnTo>
                  <a:lnTo>
                    <a:pt x="82169" y="206832"/>
                  </a:lnTo>
                  <a:lnTo>
                    <a:pt x="81737" y="207035"/>
                  </a:lnTo>
                  <a:lnTo>
                    <a:pt x="80911" y="207035"/>
                  </a:lnTo>
                  <a:lnTo>
                    <a:pt x="80683" y="206971"/>
                  </a:lnTo>
                  <a:lnTo>
                    <a:pt x="80124" y="206578"/>
                  </a:lnTo>
                  <a:lnTo>
                    <a:pt x="80022" y="206451"/>
                  </a:lnTo>
                  <a:lnTo>
                    <a:pt x="79730" y="206705"/>
                  </a:lnTo>
                  <a:lnTo>
                    <a:pt x="79641" y="206832"/>
                  </a:lnTo>
                  <a:lnTo>
                    <a:pt x="79565" y="206971"/>
                  </a:lnTo>
                  <a:lnTo>
                    <a:pt x="79451" y="208521"/>
                  </a:lnTo>
                  <a:lnTo>
                    <a:pt x="79717" y="209067"/>
                  </a:lnTo>
                  <a:lnTo>
                    <a:pt x="81559" y="209943"/>
                  </a:lnTo>
                  <a:lnTo>
                    <a:pt x="83591" y="209943"/>
                  </a:lnTo>
                  <a:lnTo>
                    <a:pt x="86995" y="196265"/>
                  </a:lnTo>
                  <a:lnTo>
                    <a:pt x="87109" y="195580"/>
                  </a:lnTo>
                  <a:lnTo>
                    <a:pt x="87325" y="195186"/>
                  </a:lnTo>
                  <a:lnTo>
                    <a:pt x="91821" y="195122"/>
                  </a:lnTo>
                  <a:lnTo>
                    <a:pt x="93637" y="209245"/>
                  </a:lnTo>
                  <a:lnTo>
                    <a:pt x="93992" y="209511"/>
                  </a:lnTo>
                  <a:lnTo>
                    <a:pt x="94729" y="209765"/>
                  </a:lnTo>
                  <a:lnTo>
                    <a:pt x="95135" y="209829"/>
                  </a:lnTo>
                  <a:lnTo>
                    <a:pt x="95999" y="209829"/>
                  </a:lnTo>
                  <a:lnTo>
                    <a:pt x="96418" y="209765"/>
                  </a:lnTo>
                  <a:lnTo>
                    <a:pt x="97218" y="209499"/>
                  </a:lnTo>
                  <a:lnTo>
                    <a:pt x="97497" y="209321"/>
                  </a:lnTo>
                  <a:lnTo>
                    <a:pt x="97650" y="196215"/>
                  </a:lnTo>
                  <a:close/>
                </a:path>
                <a:path extrusionOk="0" h="233045" w="393700">
                  <a:moveTo>
                    <a:pt x="104419" y="221361"/>
                  </a:moveTo>
                  <a:lnTo>
                    <a:pt x="100799" y="217627"/>
                  </a:lnTo>
                  <a:lnTo>
                    <a:pt x="99720" y="217627"/>
                  </a:lnTo>
                  <a:lnTo>
                    <a:pt x="97282" y="219087"/>
                  </a:lnTo>
                  <a:lnTo>
                    <a:pt x="97307" y="219456"/>
                  </a:lnTo>
                  <a:lnTo>
                    <a:pt x="97904" y="220078"/>
                  </a:lnTo>
                  <a:lnTo>
                    <a:pt x="98132" y="219887"/>
                  </a:lnTo>
                  <a:lnTo>
                    <a:pt x="98717" y="219557"/>
                  </a:lnTo>
                  <a:lnTo>
                    <a:pt x="99072" y="219481"/>
                  </a:lnTo>
                  <a:lnTo>
                    <a:pt x="100215" y="219481"/>
                  </a:lnTo>
                  <a:lnTo>
                    <a:pt x="100736" y="219722"/>
                  </a:lnTo>
                  <a:lnTo>
                    <a:pt x="101447" y="220637"/>
                  </a:lnTo>
                  <a:lnTo>
                    <a:pt x="101612" y="221234"/>
                  </a:lnTo>
                  <a:lnTo>
                    <a:pt x="101612" y="223266"/>
                  </a:lnTo>
                  <a:lnTo>
                    <a:pt x="99923" y="223266"/>
                  </a:lnTo>
                  <a:lnTo>
                    <a:pt x="98856" y="223659"/>
                  </a:lnTo>
                  <a:lnTo>
                    <a:pt x="98056" y="224434"/>
                  </a:lnTo>
                  <a:lnTo>
                    <a:pt x="97282" y="225221"/>
                  </a:lnTo>
                  <a:lnTo>
                    <a:pt x="96888" y="226288"/>
                  </a:lnTo>
                  <a:lnTo>
                    <a:pt x="96888" y="229133"/>
                  </a:lnTo>
                  <a:lnTo>
                    <a:pt x="97002" y="229298"/>
                  </a:lnTo>
                  <a:lnTo>
                    <a:pt x="97180" y="229425"/>
                  </a:lnTo>
                  <a:lnTo>
                    <a:pt x="97624" y="229590"/>
                  </a:lnTo>
                  <a:lnTo>
                    <a:pt x="97853" y="229641"/>
                  </a:lnTo>
                  <a:lnTo>
                    <a:pt x="98348" y="229641"/>
                  </a:lnTo>
                  <a:lnTo>
                    <a:pt x="98590" y="229603"/>
                  </a:lnTo>
                  <a:lnTo>
                    <a:pt x="99072" y="229438"/>
                  </a:lnTo>
                  <a:lnTo>
                    <a:pt x="99263" y="229311"/>
                  </a:lnTo>
                  <a:lnTo>
                    <a:pt x="99390" y="229133"/>
                  </a:lnTo>
                  <a:lnTo>
                    <a:pt x="99390" y="226745"/>
                  </a:lnTo>
                  <a:lnTo>
                    <a:pt x="99593" y="226034"/>
                  </a:lnTo>
                  <a:lnTo>
                    <a:pt x="100393" y="224955"/>
                  </a:lnTo>
                  <a:lnTo>
                    <a:pt x="100901" y="224675"/>
                  </a:lnTo>
                  <a:lnTo>
                    <a:pt x="101612" y="224675"/>
                  </a:lnTo>
                  <a:lnTo>
                    <a:pt x="101612" y="229133"/>
                  </a:lnTo>
                  <a:lnTo>
                    <a:pt x="101752" y="229285"/>
                  </a:lnTo>
                  <a:lnTo>
                    <a:pt x="101955" y="229412"/>
                  </a:lnTo>
                  <a:lnTo>
                    <a:pt x="102476" y="229590"/>
                  </a:lnTo>
                  <a:lnTo>
                    <a:pt x="102755" y="229641"/>
                  </a:lnTo>
                  <a:lnTo>
                    <a:pt x="103314" y="229641"/>
                  </a:lnTo>
                  <a:lnTo>
                    <a:pt x="103581" y="229603"/>
                  </a:lnTo>
                  <a:lnTo>
                    <a:pt x="104101" y="229450"/>
                  </a:lnTo>
                  <a:lnTo>
                    <a:pt x="104292" y="229311"/>
                  </a:lnTo>
                  <a:lnTo>
                    <a:pt x="104419" y="229133"/>
                  </a:lnTo>
                  <a:lnTo>
                    <a:pt x="104419" y="221361"/>
                  </a:lnTo>
                  <a:close/>
                </a:path>
                <a:path extrusionOk="0" h="233045" w="393700">
                  <a:moveTo>
                    <a:pt x="105181" y="192671"/>
                  </a:moveTo>
                  <a:lnTo>
                    <a:pt x="104965" y="192443"/>
                  </a:lnTo>
                  <a:lnTo>
                    <a:pt x="104660" y="192278"/>
                  </a:lnTo>
                  <a:lnTo>
                    <a:pt x="103924" y="192062"/>
                  </a:lnTo>
                  <a:lnTo>
                    <a:pt x="103517" y="191998"/>
                  </a:lnTo>
                  <a:lnTo>
                    <a:pt x="102654" y="191998"/>
                  </a:lnTo>
                  <a:lnTo>
                    <a:pt x="102247" y="192062"/>
                  </a:lnTo>
                  <a:lnTo>
                    <a:pt x="101447" y="192290"/>
                  </a:lnTo>
                  <a:lnTo>
                    <a:pt x="101180" y="192455"/>
                  </a:lnTo>
                  <a:lnTo>
                    <a:pt x="101015" y="192671"/>
                  </a:lnTo>
                  <a:lnTo>
                    <a:pt x="101015" y="201714"/>
                  </a:lnTo>
                  <a:lnTo>
                    <a:pt x="103479" y="202476"/>
                  </a:lnTo>
                  <a:lnTo>
                    <a:pt x="103886" y="202425"/>
                  </a:lnTo>
                  <a:lnTo>
                    <a:pt x="104673" y="202158"/>
                  </a:lnTo>
                  <a:lnTo>
                    <a:pt x="104965" y="201968"/>
                  </a:lnTo>
                  <a:lnTo>
                    <a:pt x="105181" y="201714"/>
                  </a:lnTo>
                  <a:lnTo>
                    <a:pt x="105181" y="192671"/>
                  </a:lnTo>
                  <a:close/>
                </a:path>
                <a:path extrusionOk="0" h="233045" w="393700">
                  <a:moveTo>
                    <a:pt x="109461" y="218097"/>
                  </a:moveTo>
                  <a:lnTo>
                    <a:pt x="109334" y="217944"/>
                  </a:lnTo>
                  <a:lnTo>
                    <a:pt x="109143" y="217843"/>
                  </a:lnTo>
                  <a:lnTo>
                    <a:pt x="108623" y="217678"/>
                  </a:lnTo>
                  <a:lnTo>
                    <a:pt x="108343" y="217639"/>
                  </a:lnTo>
                  <a:lnTo>
                    <a:pt x="107759" y="217639"/>
                  </a:lnTo>
                  <a:lnTo>
                    <a:pt x="107480" y="217678"/>
                  </a:lnTo>
                  <a:lnTo>
                    <a:pt x="106959" y="217830"/>
                  </a:lnTo>
                  <a:lnTo>
                    <a:pt x="106781" y="217944"/>
                  </a:lnTo>
                  <a:lnTo>
                    <a:pt x="106654" y="218097"/>
                  </a:lnTo>
                  <a:lnTo>
                    <a:pt x="106654" y="229133"/>
                  </a:lnTo>
                  <a:lnTo>
                    <a:pt x="106794" y="229298"/>
                  </a:lnTo>
                  <a:lnTo>
                    <a:pt x="106984" y="229425"/>
                  </a:lnTo>
                  <a:lnTo>
                    <a:pt x="107492" y="229603"/>
                  </a:lnTo>
                  <a:lnTo>
                    <a:pt x="107759" y="229654"/>
                  </a:lnTo>
                  <a:lnTo>
                    <a:pt x="108318" y="229654"/>
                  </a:lnTo>
                  <a:lnTo>
                    <a:pt x="108585" y="229616"/>
                  </a:lnTo>
                  <a:lnTo>
                    <a:pt x="109105" y="229438"/>
                  </a:lnTo>
                  <a:lnTo>
                    <a:pt x="109308" y="229311"/>
                  </a:lnTo>
                  <a:lnTo>
                    <a:pt x="109461" y="229133"/>
                  </a:lnTo>
                  <a:lnTo>
                    <a:pt x="109461" y="218097"/>
                  </a:lnTo>
                  <a:close/>
                </a:path>
                <a:path extrusionOk="0" h="233045" w="393700">
                  <a:moveTo>
                    <a:pt x="116662" y="0"/>
                  </a:moveTo>
                  <a:lnTo>
                    <a:pt x="79260" y="0"/>
                  </a:lnTo>
                  <a:lnTo>
                    <a:pt x="79260" y="28016"/>
                  </a:lnTo>
                  <a:lnTo>
                    <a:pt x="116662" y="28016"/>
                  </a:lnTo>
                  <a:lnTo>
                    <a:pt x="116662" y="0"/>
                  </a:lnTo>
                  <a:close/>
                </a:path>
                <a:path extrusionOk="0" h="233045" w="393700">
                  <a:moveTo>
                    <a:pt x="119976" y="218198"/>
                  </a:moveTo>
                  <a:lnTo>
                    <a:pt x="119595" y="217779"/>
                  </a:lnTo>
                  <a:lnTo>
                    <a:pt x="114274" y="217779"/>
                  </a:lnTo>
                  <a:lnTo>
                    <a:pt x="114109" y="217754"/>
                  </a:lnTo>
                  <a:lnTo>
                    <a:pt x="114058" y="214122"/>
                  </a:lnTo>
                  <a:lnTo>
                    <a:pt x="113906" y="213931"/>
                  </a:lnTo>
                  <a:lnTo>
                    <a:pt x="113715" y="213779"/>
                  </a:lnTo>
                  <a:lnTo>
                    <a:pt x="113195" y="213575"/>
                  </a:lnTo>
                  <a:lnTo>
                    <a:pt x="112928" y="213525"/>
                  </a:lnTo>
                  <a:lnTo>
                    <a:pt x="112382" y="213512"/>
                  </a:lnTo>
                  <a:lnTo>
                    <a:pt x="112115" y="213550"/>
                  </a:lnTo>
                  <a:lnTo>
                    <a:pt x="111607" y="213753"/>
                  </a:lnTo>
                  <a:lnTo>
                    <a:pt x="111404" y="213906"/>
                  </a:lnTo>
                  <a:lnTo>
                    <a:pt x="111252" y="214122"/>
                  </a:lnTo>
                  <a:lnTo>
                    <a:pt x="111252" y="219367"/>
                  </a:lnTo>
                  <a:lnTo>
                    <a:pt x="111582" y="219748"/>
                  </a:lnTo>
                  <a:lnTo>
                    <a:pt x="117043" y="219748"/>
                  </a:lnTo>
                  <a:lnTo>
                    <a:pt x="117132" y="225247"/>
                  </a:lnTo>
                  <a:lnTo>
                    <a:pt x="116903" y="226085"/>
                  </a:lnTo>
                  <a:lnTo>
                    <a:pt x="115951" y="227241"/>
                  </a:lnTo>
                  <a:lnTo>
                    <a:pt x="115189" y="227520"/>
                  </a:lnTo>
                  <a:lnTo>
                    <a:pt x="113499" y="227520"/>
                  </a:lnTo>
                  <a:lnTo>
                    <a:pt x="113372" y="227634"/>
                  </a:lnTo>
                  <a:lnTo>
                    <a:pt x="113271" y="227774"/>
                  </a:lnTo>
                  <a:lnTo>
                    <a:pt x="113106" y="228320"/>
                  </a:lnTo>
                  <a:lnTo>
                    <a:pt x="113106" y="228498"/>
                  </a:lnTo>
                  <a:lnTo>
                    <a:pt x="113157" y="228866"/>
                  </a:lnTo>
                  <a:lnTo>
                    <a:pt x="113296" y="229209"/>
                  </a:lnTo>
                  <a:lnTo>
                    <a:pt x="113398" y="229349"/>
                  </a:lnTo>
                  <a:lnTo>
                    <a:pt x="113538" y="229450"/>
                  </a:lnTo>
                  <a:lnTo>
                    <a:pt x="115138" y="229450"/>
                  </a:lnTo>
                  <a:lnTo>
                    <a:pt x="119976" y="224345"/>
                  </a:lnTo>
                  <a:lnTo>
                    <a:pt x="119976" y="223596"/>
                  </a:lnTo>
                  <a:lnTo>
                    <a:pt x="119976" y="218198"/>
                  </a:lnTo>
                  <a:close/>
                </a:path>
                <a:path extrusionOk="0" h="233045" w="393700">
                  <a:moveTo>
                    <a:pt x="120802" y="192824"/>
                  </a:moveTo>
                  <a:lnTo>
                    <a:pt x="120243" y="192201"/>
                  </a:lnTo>
                  <a:lnTo>
                    <a:pt x="112179" y="192201"/>
                  </a:lnTo>
                  <a:lnTo>
                    <a:pt x="109512" y="185864"/>
                  </a:lnTo>
                  <a:lnTo>
                    <a:pt x="109118" y="185928"/>
                  </a:lnTo>
                  <a:lnTo>
                    <a:pt x="108356" y="186220"/>
                  </a:lnTo>
                  <a:lnTo>
                    <a:pt x="108038" y="186486"/>
                  </a:lnTo>
                  <a:lnTo>
                    <a:pt x="107848" y="186766"/>
                  </a:lnTo>
                  <a:lnTo>
                    <a:pt x="107848" y="194564"/>
                  </a:lnTo>
                  <a:lnTo>
                    <a:pt x="108331" y="195122"/>
                  </a:lnTo>
                  <a:lnTo>
                    <a:pt x="116433" y="195122"/>
                  </a:lnTo>
                  <a:lnTo>
                    <a:pt x="116573" y="195287"/>
                  </a:lnTo>
                  <a:lnTo>
                    <a:pt x="116573" y="203288"/>
                  </a:lnTo>
                  <a:lnTo>
                    <a:pt x="116217" y="204533"/>
                  </a:lnTo>
                  <a:lnTo>
                    <a:pt x="114820" y="206248"/>
                  </a:lnTo>
                  <a:lnTo>
                    <a:pt x="113690" y="206679"/>
                  </a:lnTo>
                  <a:lnTo>
                    <a:pt x="111175" y="206679"/>
                  </a:lnTo>
                  <a:lnTo>
                    <a:pt x="110985" y="206832"/>
                  </a:lnTo>
                  <a:lnTo>
                    <a:pt x="110832" y="207048"/>
                  </a:lnTo>
                  <a:lnTo>
                    <a:pt x="110642" y="207581"/>
                  </a:lnTo>
                  <a:lnTo>
                    <a:pt x="110667" y="208673"/>
                  </a:lnTo>
                  <a:lnTo>
                    <a:pt x="110883" y="209181"/>
                  </a:lnTo>
                  <a:lnTo>
                    <a:pt x="111036" y="209384"/>
                  </a:lnTo>
                  <a:lnTo>
                    <a:pt x="111239" y="209537"/>
                  </a:lnTo>
                  <a:lnTo>
                    <a:pt x="113614" y="209537"/>
                  </a:lnTo>
                  <a:lnTo>
                    <a:pt x="120802" y="201955"/>
                  </a:lnTo>
                  <a:lnTo>
                    <a:pt x="120802" y="192824"/>
                  </a:lnTo>
                  <a:close/>
                </a:path>
                <a:path extrusionOk="0" h="233045" w="393700">
                  <a:moveTo>
                    <a:pt x="125120" y="218097"/>
                  </a:moveTo>
                  <a:lnTo>
                    <a:pt x="124993" y="217944"/>
                  </a:lnTo>
                  <a:lnTo>
                    <a:pt x="124802" y="217843"/>
                  </a:lnTo>
                  <a:lnTo>
                    <a:pt x="124282" y="217678"/>
                  </a:lnTo>
                  <a:lnTo>
                    <a:pt x="124002" y="217639"/>
                  </a:lnTo>
                  <a:lnTo>
                    <a:pt x="123418" y="217639"/>
                  </a:lnTo>
                  <a:lnTo>
                    <a:pt x="123139" y="217678"/>
                  </a:lnTo>
                  <a:lnTo>
                    <a:pt x="122618" y="217830"/>
                  </a:lnTo>
                  <a:lnTo>
                    <a:pt x="122440" y="217944"/>
                  </a:lnTo>
                  <a:lnTo>
                    <a:pt x="122313" y="218097"/>
                  </a:lnTo>
                  <a:lnTo>
                    <a:pt x="122313" y="229133"/>
                  </a:lnTo>
                  <a:lnTo>
                    <a:pt x="122453" y="229298"/>
                  </a:lnTo>
                  <a:lnTo>
                    <a:pt x="122643" y="229425"/>
                  </a:lnTo>
                  <a:lnTo>
                    <a:pt x="123151" y="229603"/>
                  </a:lnTo>
                  <a:lnTo>
                    <a:pt x="123418" y="229654"/>
                  </a:lnTo>
                  <a:lnTo>
                    <a:pt x="123977" y="229654"/>
                  </a:lnTo>
                  <a:lnTo>
                    <a:pt x="124244" y="229616"/>
                  </a:lnTo>
                  <a:lnTo>
                    <a:pt x="124764" y="229438"/>
                  </a:lnTo>
                  <a:lnTo>
                    <a:pt x="124968" y="229311"/>
                  </a:lnTo>
                  <a:lnTo>
                    <a:pt x="125120" y="229133"/>
                  </a:lnTo>
                  <a:lnTo>
                    <a:pt x="125120" y="218097"/>
                  </a:lnTo>
                  <a:close/>
                </a:path>
                <a:path extrusionOk="0" h="233045" w="393700">
                  <a:moveTo>
                    <a:pt x="133781" y="221056"/>
                  </a:moveTo>
                  <a:lnTo>
                    <a:pt x="130276" y="217652"/>
                  </a:lnTo>
                  <a:lnTo>
                    <a:pt x="129311" y="217652"/>
                  </a:lnTo>
                  <a:lnTo>
                    <a:pt x="128943" y="217703"/>
                  </a:lnTo>
                  <a:lnTo>
                    <a:pt x="128308" y="217855"/>
                  </a:lnTo>
                  <a:lnTo>
                    <a:pt x="128092" y="217932"/>
                  </a:lnTo>
                  <a:lnTo>
                    <a:pt x="127965" y="218020"/>
                  </a:lnTo>
                  <a:lnTo>
                    <a:pt x="127825" y="218084"/>
                  </a:lnTo>
                  <a:lnTo>
                    <a:pt x="127546" y="218541"/>
                  </a:lnTo>
                  <a:lnTo>
                    <a:pt x="127508" y="218719"/>
                  </a:lnTo>
                  <a:lnTo>
                    <a:pt x="127495" y="219125"/>
                  </a:lnTo>
                  <a:lnTo>
                    <a:pt x="127520" y="219329"/>
                  </a:lnTo>
                  <a:lnTo>
                    <a:pt x="127673" y="219722"/>
                  </a:lnTo>
                  <a:lnTo>
                    <a:pt x="127800" y="219887"/>
                  </a:lnTo>
                  <a:lnTo>
                    <a:pt x="127965" y="220014"/>
                  </a:lnTo>
                  <a:lnTo>
                    <a:pt x="128206" y="219798"/>
                  </a:lnTo>
                  <a:lnTo>
                    <a:pt x="128651" y="219633"/>
                  </a:lnTo>
                  <a:lnTo>
                    <a:pt x="128879" y="219583"/>
                  </a:lnTo>
                  <a:lnTo>
                    <a:pt x="129387" y="219583"/>
                  </a:lnTo>
                  <a:lnTo>
                    <a:pt x="130962" y="221322"/>
                  </a:lnTo>
                  <a:lnTo>
                    <a:pt x="130962" y="227393"/>
                  </a:lnTo>
                  <a:lnTo>
                    <a:pt x="130873" y="227520"/>
                  </a:lnTo>
                  <a:lnTo>
                    <a:pt x="127533" y="227520"/>
                  </a:lnTo>
                  <a:lnTo>
                    <a:pt x="127406" y="227584"/>
                  </a:lnTo>
                  <a:lnTo>
                    <a:pt x="127304" y="227711"/>
                  </a:lnTo>
                  <a:lnTo>
                    <a:pt x="127165" y="228066"/>
                  </a:lnTo>
                  <a:lnTo>
                    <a:pt x="127127" y="228257"/>
                  </a:lnTo>
                  <a:lnTo>
                    <a:pt x="127127" y="228676"/>
                  </a:lnTo>
                  <a:lnTo>
                    <a:pt x="127165" y="228866"/>
                  </a:lnTo>
                  <a:lnTo>
                    <a:pt x="127292" y="229235"/>
                  </a:lnTo>
                  <a:lnTo>
                    <a:pt x="127393" y="229374"/>
                  </a:lnTo>
                  <a:lnTo>
                    <a:pt x="127533" y="229438"/>
                  </a:lnTo>
                  <a:lnTo>
                    <a:pt x="133451" y="229438"/>
                  </a:lnTo>
                  <a:lnTo>
                    <a:pt x="133781" y="229057"/>
                  </a:lnTo>
                  <a:lnTo>
                    <a:pt x="133781" y="228282"/>
                  </a:lnTo>
                  <a:lnTo>
                    <a:pt x="133781" y="221056"/>
                  </a:lnTo>
                  <a:close/>
                </a:path>
                <a:path extrusionOk="0" h="233045" w="393700">
                  <a:moveTo>
                    <a:pt x="140855" y="209067"/>
                  </a:moveTo>
                  <a:lnTo>
                    <a:pt x="135839" y="202552"/>
                  </a:lnTo>
                  <a:lnTo>
                    <a:pt x="136766" y="201764"/>
                  </a:lnTo>
                  <a:lnTo>
                    <a:pt x="137464" y="201066"/>
                  </a:lnTo>
                  <a:lnTo>
                    <a:pt x="137833" y="200583"/>
                  </a:lnTo>
                  <a:lnTo>
                    <a:pt x="138557" y="199669"/>
                  </a:lnTo>
                  <a:lnTo>
                    <a:pt x="138963" y="198932"/>
                  </a:lnTo>
                  <a:lnTo>
                    <a:pt x="139547" y="197408"/>
                  </a:lnTo>
                  <a:lnTo>
                    <a:pt x="139725" y="196583"/>
                  </a:lnTo>
                  <a:lnTo>
                    <a:pt x="139915" y="194805"/>
                  </a:lnTo>
                  <a:lnTo>
                    <a:pt x="139966" y="192671"/>
                  </a:lnTo>
                  <a:lnTo>
                    <a:pt x="139763" y="192468"/>
                  </a:lnTo>
                  <a:lnTo>
                    <a:pt x="139382" y="192252"/>
                  </a:lnTo>
                  <a:lnTo>
                    <a:pt x="138671" y="192036"/>
                  </a:lnTo>
                  <a:lnTo>
                    <a:pt x="138277" y="191985"/>
                  </a:lnTo>
                  <a:lnTo>
                    <a:pt x="137452" y="191973"/>
                  </a:lnTo>
                  <a:lnTo>
                    <a:pt x="136969" y="192049"/>
                  </a:lnTo>
                  <a:lnTo>
                    <a:pt x="136296" y="192252"/>
                  </a:lnTo>
                  <a:lnTo>
                    <a:pt x="135953" y="192468"/>
                  </a:lnTo>
                  <a:lnTo>
                    <a:pt x="135763" y="192671"/>
                  </a:lnTo>
                  <a:lnTo>
                    <a:pt x="135661" y="197535"/>
                  </a:lnTo>
                  <a:lnTo>
                    <a:pt x="135458" y="198551"/>
                  </a:lnTo>
                  <a:lnTo>
                    <a:pt x="135242" y="199136"/>
                  </a:lnTo>
                  <a:lnTo>
                    <a:pt x="135077" y="199440"/>
                  </a:lnTo>
                  <a:lnTo>
                    <a:pt x="134658" y="200113"/>
                  </a:lnTo>
                  <a:lnTo>
                    <a:pt x="134340" y="200583"/>
                  </a:lnTo>
                  <a:lnTo>
                    <a:pt x="133972" y="200113"/>
                  </a:lnTo>
                  <a:lnTo>
                    <a:pt x="128282" y="192671"/>
                  </a:lnTo>
                  <a:lnTo>
                    <a:pt x="127952" y="192405"/>
                  </a:lnTo>
                  <a:lnTo>
                    <a:pt x="127546" y="192227"/>
                  </a:lnTo>
                  <a:lnTo>
                    <a:pt x="126568" y="192011"/>
                  </a:lnTo>
                  <a:lnTo>
                    <a:pt x="126085" y="191960"/>
                  </a:lnTo>
                  <a:lnTo>
                    <a:pt x="125120" y="191985"/>
                  </a:lnTo>
                  <a:lnTo>
                    <a:pt x="124675" y="192049"/>
                  </a:lnTo>
                  <a:lnTo>
                    <a:pt x="123875" y="192303"/>
                  </a:lnTo>
                  <a:lnTo>
                    <a:pt x="123609" y="192468"/>
                  </a:lnTo>
                  <a:lnTo>
                    <a:pt x="123456" y="192671"/>
                  </a:lnTo>
                  <a:lnTo>
                    <a:pt x="127584" y="198158"/>
                  </a:lnTo>
                  <a:lnTo>
                    <a:pt x="126746" y="198767"/>
                  </a:lnTo>
                  <a:lnTo>
                    <a:pt x="123583" y="209067"/>
                  </a:lnTo>
                  <a:lnTo>
                    <a:pt x="123901" y="209334"/>
                  </a:lnTo>
                  <a:lnTo>
                    <a:pt x="124180" y="209499"/>
                  </a:lnTo>
                  <a:lnTo>
                    <a:pt x="124879" y="209740"/>
                  </a:lnTo>
                  <a:lnTo>
                    <a:pt x="125247" y="209816"/>
                  </a:lnTo>
                  <a:lnTo>
                    <a:pt x="126022" y="209842"/>
                  </a:lnTo>
                  <a:lnTo>
                    <a:pt x="126390" y="209778"/>
                  </a:lnTo>
                  <a:lnTo>
                    <a:pt x="127114" y="209537"/>
                  </a:lnTo>
                  <a:lnTo>
                    <a:pt x="127444" y="209296"/>
                  </a:lnTo>
                  <a:lnTo>
                    <a:pt x="127673" y="209067"/>
                  </a:lnTo>
                  <a:lnTo>
                    <a:pt x="127723" y="204558"/>
                  </a:lnTo>
                  <a:lnTo>
                    <a:pt x="127876" y="203111"/>
                  </a:lnTo>
                  <a:lnTo>
                    <a:pt x="128016" y="202412"/>
                  </a:lnTo>
                  <a:lnTo>
                    <a:pt x="128422" y="201142"/>
                  </a:lnTo>
                  <a:lnTo>
                    <a:pt x="128714" y="200583"/>
                  </a:lnTo>
                  <a:lnTo>
                    <a:pt x="129108" y="200113"/>
                  </a:lnTo>
                  <a:lnTo>
                    <a:pt x="135839" y="209067"/>
                  </a:lnTo>
                  <a:lnTo>
                    <a:pt x="136207" y="209334"/>
                  </a:lnTo>
                  <a:lnTo>
                    <a:pt x="136664" y="209537"/>
                  </a:lnTo>
                  <a:lnTo>
                    <a:pt x="137629" y="209778"/>
                  </a:lnTo>
                  <a:lnTo>
                    <a:pt x="138137" y="209842"/>
                  </a:lnTo>
                  <a:lnTo>
                    <a:pt x="139230" y="209816"/>
                  </a:lnTo>
                  <a:lnTo>
                    <a:pt x="139674" y="209740"/>
                  </a:lnTo>
                  <a:lnTo>
                    <a:pt x="140436" y="209486"/>
                  </a:lnTo>
                  <a:lnTo>
                    <a:pt x="140703" y="209296"/>
                  </a:lnTo>
                  <a:lnTo>
                    <a:pt x="140855" y="209067"/>
                  </a:lnTo>
                  <a:close/>
                </a:path>
                <a:path extrusionOk="0" h="233045" w="393700">
                  <a:moveTo>
                    <a:pt x="145351" y="222643"/>
                  </a:moveTo>
                  <a:lnTo>
                    <a:pt x="140423" y="217639"/>
                  </a:lnTo>
                  <a:lnTo>
                    <a:pt x="138950" y="217639"/>
                  </a:lnTo>
                  <a:lnTo>
                    <a:pt x="135572" y="219481"/>
                  </a:lnTo>
                  <a:lnTo>
                    <a:pt x="135610" y="219671"/>
                  </a:lnTo>
                  <a:lnTo>
                    <a:pt x="135737" y="220052"/>
                  </a:lnTo>
                  <a:lnTo>
                    <a:pt x="135864" y="220205"/>
                  </a:lnTo>
                  <a:lnTo>
                    <a:pt x="136029" y="220319"/>
                  </a:lnTo>
                  <a:lnTo>
                    <a:pt x="136321" y="220091"/>
                  </a:lnTo>
                  <a:lnTo>
                    <a:pt x="136690" y="219900"/>
                  </a:lnTo>
                  <a:lnTo>
                    <a:pt x="137617" y="219621"/>
                  </a:lnTo>
                  <a:lnTo>
                    <a:pt x="138074" y="219532"/>
                  </a:lnTo>
                  <a:lnTo>
                    <a:pt x="139052" y="219532"/>
                  </a:lnTo>
                  <a:lnTo>
                    <a:pt x="142392" y="223024"/>
                  </a:lnTo>
                  <a:lnTo>
                    <a:pt x="142392" y="224370"/>
                  </a:lnTo>
                  <a:lnTo>
                    <a:pt x="139052" y="227838"/>
                  </a:lnTo>
                  <a:lnTo>
                    <a:pt x="138087" y="227838"/>
                  </a:lnTo>
                  <a:lnTo>
                    <a:pt x="137629" y="227749"/>
                  </a:lnTo>
                  <a:lnTo>
                    <a:pt x="136690" y="227418"/>
                  </a:lnTo>
                  <a:lnTo>
                    <a:pt x="136321" y="227228"/>
                  </a:lnTo>
                  <a:lnTo>
                    <a:pt x="136029" y="226999"/>
                  </a:lnTo>
                  <a:lnTo>
                    <a:pt x="135877" y="227076"/>
                  </a:lnTo>
                  <a:lnTo>
                    <a:pt x="135775" y="227203"/>
                  </a:lnTo>
                  <a:lnTo>
                    <a:pt x="135623" y="227558"/>
                  </a:lnTo>
                  <a:lnTo>
                    <a:pt x="135572" y="227749"/>
                  </a:lnTo>
                  <a:lnTo>
                    <a:pt x="135572" y="228155"/>
                  </a:lnTo>
                  <a:lnTo>
                    <a:pt x="138823" y="229717"/>
                  </a:lnTo>
                  <a:lnTo>
                    <a:pt x="140284" y="229717"/>
                  </a:lnTo>
                  <a:lnTo>
                    <a:pt x="145351" y="224701"/>
                  </a:lnTo>
                  <a:lnTo>
                    <a:pt x="145351" y="223685"/>
                  </a:lnTo>
                  <a:lnTo>
                    <a:pt x="145351" y="222643"/>
                  </a:lnTo>
                  <a:close/>
                </a:path>
                <a:path extrusionOk="0" h="233045" w="393700">
                  <a:moveTo>
                    <a:pt x="155663" y="197421"/>
                  </a:moveTo>
                  <a:lnTo>
                    <a:pt x="154990" y="195453"/>
                  </a:lnTo>
                  <a:lnTo>
                    <a:pt x="154444" y="194894"/>
                  </a:lnTo>
                  <a:lnTo>
                    <a:pt x="152298" y="192697"/>
                  </a:lnTo>
                  <a:lnTo>
                    <a:pt x="150431" y="191998"/>
                  </a:lnTo>
                  <a:lnTo>
                    <a:pt x="147027" y="191998"/>
                  </a:lnTo>
                  <a:lnTo>
                    <a:pt x="142024" y="194068"/>
                  </a:lnTo>
                  <a:lnTo>
                    <a:pt x="142049" y="195237"/>
                  </a:lnTo>
                  <a:lnTo>
                    <a:pt x="142328" y="195808"/>
                  </a:lnTo>
                  <a:lnTo>
                    <a:pt x="142455" y="195961"/>
                  </a:lnTo>
                  <a:lnTo>
                    <a:pt x="142684" y="196100"/>
                  </a:lnTo>
                  <a:lnTo>
                    <a:pt x="143129" y="195808"/>
                  </a:lnTo>
                  <a:lnTo>
                    <a:pt x="143713" y="195529"/>
                  </a:lnTo>
                  <a:lnTo>
                    <a:pt x="145110" y="195021"/>
                  </a:lnTo>
                  <a:lnTo>
                    <a:pt x="145923" y="194894"/>
                  </a:lnTo>
                  <a:lnTo>
                    <a:pt x="147612" y="194894"/>
                  </a:lnTo>
                  <a:lnTo>
                    <a:pt x="151472" y="209067"/>
                  </a:lnTo>
                  <a:lnTo>
                    <a:pt x="151638" y="209321"/>
                  </a:lnTo>
                  <a:lnTo>
                    <a:pt x="151904" y="209499"/>
                  </a:lnTo>
                  <a:lnTo>
                    <a:pt x="152679" y="209765"/>
                  </a:lnTo>
                  <a:lnTo>
                    <a:pt x="153085" y="209829"/>
                  </a:lnTo>
                  <a:lnTo>
                    <a:pt x="153949" y="209842"/>
                  </a:lnTo>
                  <a:lnTo>
                    <a:pt x="154406" y="209765"/>
                  </a:lnTo>
                  <a:lnTo>
                    <a:pt x="155194" y="209499"/>
                  </a:lnTo>
                  <a:lnTo>
                    <a:pt x="155460" y="209308"/>
                  </a:lnTo>
                  <a:lnTo>
                    <a:pt x="155663" y="209067"/>
                  </a:lnTo>
                  <a:lnTo>
                    <a:pt x="155663" y="197421"/>
                  </a:lnTo>
                  <a:close/>
                </a:path>
                <a:path extrusionOk="0" h="233045" w="393700">
                  <a:moveTo>
                    <a:pt x="158369" y="220332"/>
                  </a:moveTo>
                  <a:lnTo>
                    <a:pt x="155803" y="217639"/>
                  </a:lnTo>
                  <a:lnTo>
                    <a:pt x="154787" y="217639"/>
                  </a:lnTo>
                  <a:lnTo>
                    <a:pt x="154228" y="217805"/>
                  </a:lnTo>
                  <a:lnTo>
                    <a:pt x="153365" y="218440"/>
                  </a:lnTo>
                  <a:lnTo>
                    <a:pt x="152958" y="219011"/>
                  </a:lnTo>
                  <a:lnTo>
                    <a:pt x="151218" y="222821"/>
                  </a:lnTo>
                  <a:lnTo>
                    <a:pt x="151561" y="223164"/>
                  </a:lnTo>
                  <a:lnTo>
                    <a:pt x="151942" y="223316"/>
                  </a:lnTo>
                  <a:lnTo>
                    <a:pt x="152730" y="223227"/>
                  </a:lnTo>
                  <a:lnTo>
                    <a:pt x="153073" y="223037"/>
                  </a:lnTo>
                  <a:lnTo>
                    <a:pt x="153339" y="222707"/>
                  </a:lnTo>
                  <a:lnTo>
                    <a:pt x="154470" y="220319"/>
                  </a:lnTo>
                  <a:lnTo>
                    <a:pt x="154597" y="220141"/>
                  </a:lnTo>
                  <a:lnTo>
                    <a:pt x="155562" y="220408"/>
                  </a:lnTo>
                  <a:lnTo>
                    <a:pt x="155562" y="225082"/>
                  </a:lnTo>
                  <a:lnTo>
                    <a:pt x="153263" y="227901"/>
                  </a:lnTo>
                  <a:lnTo>
                    <a:pt x="152273" y="227901"/>
                  </a:lnTo>
                  <a:lnTo>
                    <a:pt x="150050" y="225361"/>
                  </a:lnTo>
                  <a:lnTo>
                    <a:pt x="150050" y="218097"/>
                  </a:lnTo>
                  <a:lnTo>
                    <a:pt x="149923" y="217944"/>
                  </a:lnTo>
                  <a:lnTo>
                    <a:pt x="149745" y="217843"/>
                  </a:lnTo>
                  <a:lnTo>
                    <a:pt x="149250" y="217690"/>
                  </a:lnTo>
                  <a:lnTo>
                    <a:pt x="148983" y="217652"/>
                  </a:lnTo>
                  <a:lnTo>
                    <a:pt x="148412" y="217652"/>
                  </a:lnTo>
                  <a:lnTo>
                    <a:pt x="148132" y="217690"/>
                  </a:lnTo>
                  <a:lnTo>
                    <a:pt x="147612" y="217843"/>
                  </a:lnTo>
                  <a:lnTo>
                    <a:pt x="147408" y="217944"/>
                  </a:lnTo>
                  <a:lnTo>
                    <a:pt x="147256" y="218097"/>
                  </a:lnTo>
                  <a:lnTo>
                    <a:pt x="147256" y="225450"/>
                  </a:lnTo>
                  <a:lnTo>
                    <a:pt x="151853" y="229806"/>
                  </a:lnTo>
                  <a:lnTo>
                    <a:pt x="153555" y="229806"/>
                  </a:lnTo>
                  <a:lnTo>
                    <a:pt x="158369" y="225056"/>
                  </a:lnTo>
                  <a:lnTo>
                    <a:pt x="158369" y="224142"/>
                  </a:lnTo>
                  <a:lnTo>
                    <a:pt x="158369" y="220332"/>
                  </a:lnTo>
                  <a:close/>
                </a:path>
                <a:path extrusionOk="0" h="233045" w="393700">
                  <a:moveTo>
                    <a:pt x="163423" y="222681"/>
                  </a:moveTo>
                  <a:lnTo>
                    <a:pt x="163233" y="222491"/>
                  </a:lnTo>
                  <a:lnTo>
                    <a:pt x="163017" y="222326"/>
                  </a:lnTo>
                  <a:lnTo>
                    <a:pt x="162496" y="222135"/>
                  </a:lnTo>
                  <a:lnTo>
                    <a:pt x="162242" y="222084"/>
                  </a:lnTo>
                  <a:lnTo>
                    <a:pt x="161709" y="222084"/>
                  </a:lnTo>
                  <a:lnTo>
                    <a:pt x="161455" y="222135"/>
                  </a:lnTo>
                  <a:lnTo>
                    <a:pt x="160972" y="222326"/>
                  </a:lnTo>
                  <a:lnTo>
                    <a:pt x="160782" y="222491"/>
                  </a:lnTo>
                  <a:lnTo>
                    <a:pt x="160616" y="222681"/>
                  </a:lnTo>
                  <a:lnTo>
                    <a:pt x="160616" y="229133"/>
                  </a:lnTo>
                  <a:lnTo>
                    <a:pt x="160769" y="229298"/>
                  </a:lnTo>
                  <a:lnTo>
                    <a:pt x="160959" y="229425"/>
                  </a:lnTo>
                  <a:lnTo>
                    <a:pt x="161455" y="229590"/>
                  </a:lnTo>
                  <a:lnTo>
                    <a:pt x="161709" y="229628"/>
                  </a:lnTo>
                  <a:lnTo>
                    <a:pt x="162255" y="229628"/>
                  </a:lnTo>
                  <a:lnTo>
                    <a:pt x="162509" y="229590"/>
                  </a:lnTo>
                  <a:lnTo>
                    <a:pt x="163029" y="229412"/>
                  </a:lnTo>
                  <a:lnTo>
                    <a:pt x="163245" y="229298"/>
                  </a:lnTo>
                  <a:lnTo>
                    <a:pt x="163423" y="229133"/>
                  </a:lnTo>
                  <a:lnTo>
                    <a:pt x="163423" y="222681"/>
                  </a:lnTo>
                  <a:close/>
                </a:path>
                <a:path extrusionOk="0" h="233045" w="393700">
                  <a:moveTo>
                    <a:pt x="170675" y="229133"/>
                  </a:moveTo>
                  <a:lnTo>
                    <a:pt x="165912" y="217551"/>
                  </a:lnTo>
                  <a:lnTo>
                    <a:pt x="163893" y="217551"/>
                  </a:lnTo>
                  <a:lnTo>
                    <a:pt x="160324" y="219938"/>
                  </a:lnTo>
                  <a:lnTo>
                    <a:pt x="160477" y="220281"/>
                  </a:lnTo>
                  <a:lnTo>
                    <a:pt x="160693" y="220484"/>
                  </a:lnTo>
                  <a:lnTo>
                    <a:pt x="161163" y="220179"/>
                  </a:lnTo>
                  <a:lnTo>
                    <a:pt x="161671" y="219938"/>
                  </a:lnTo>
                  <a:lnTo>
                    <a:pt x="162788" y="219544"/>
                  </a:lnTo>
                  <a:lnTo>
                    <a:pt x="163499" y="219443"/>
                  </a:lnTo>
                  <a:lnTo>
                    <a:pt x="165557" y="219443"/>
                  </a:lnTo>
                  <a:lnTo>
                    <a:pt x="166370" y="219710"/>
                  </a:lnTo>
                  <a:lnTo>
                    <a:pt x="166497" y="219786"/>
                  </a:lnTo>
                  <a:lnTo>
                    <a:pt x="167576" y="220929"/>
                  </a:lnTo>
                  <a:lnTo>
                    <a:pt x="167855" y="221754"/>
                  </a:lnTo>
                  <a:lnTo>
                    <a:pt x="167855" y="229133"/>
                  </a:lnTo>
                  <a:lnTo>
                    <a:pt x="168021" y="229298"/>
                  </a:lnTo>
                  <a:lnTo>
                    <a:pt x="168262" y="229425"/>
                  </a:lnTo>
                  <a:lnTo>
                    <a:pt x="168732" y="229590"/>
                  </a:lnTo>
                  <a:lnTo>
                    <a:pt x="168998" y="229628"/>
                  </a:lnTo>
                  <a:lnTo>
                    <a:pt x="169532" y="229628"/>
                  </a:lnTo>
                  <a:lnTo>
                    <a:pt x="169799" y="229590"/>
                  </a:lnTo>
                  <a:lnTo>
                    <a:pt x="170332" y="229412"/>
                  </a:lnTo>
                  <a:lnTo>
                    <a:pt x="170510" y="229298"/>
                  </a:lnTo>
                  <a:lnTo>
                    <a:pt x="170675" y="229133"/>
                  </a:lnTo>
                  <a:close/>
                </a:path>
                <a:path extrusionOk="0" h="233045" w="393700">
                  <a:moveTo>
                    <a:pt x="170840" y="192671"/>
                  </a:moveTo>
                  <a:lnTo>
                    <a:pt x="170637" y="192468"/>
                  </a:lnTo>
                  <a:lnTo>
                    <a:pt x="170319" y="192278"/>
                  </a:lnTo>
                  <a:lnTo>
                    <a:pt x="169583" y="192062"/>
                  </a:lnTo>
                  <a:lnTo>
                    <a:pt x="169202" y="191998"/>
                  </a:lnTo>
                  <a:lnTo>
                    <a:pt x="168338" y="192011"/>
                  </a:lnTo>
                  <a:lnTo>
                    <a:pt x="168033" y="192062"/>
                  </a:lnTo>
                  <a:lnTo>
                    <a:pt x="167246" y="192303"/>
                  </a:lnTo>
                  <a:lnTo>
                    <a:pt x="166979" y="192468"/>
                  </a:lnTo>
                  <a:lnTo>
                    <a:pt x="166776" y="192671"/>
                  </a:lnTo>
                  <a:lnTo>
                    <a:pt x="166776" y="204876"/>
                  </a:lnTo>
                  <a:lnTo>
                    <a:pt x="166954" y="205054"/>
                  </a:lnTo>
                  <a:lnTo>
                    <a:pt x="167220" y="205219"/>
                  </a:lnTo>
                  <a:lnTo>
                    <a:pt x="167881" y="205524"/>
                  </a:lnTo>
                  <a:lnTo>
                    <a:pt x="168313" y="205600"/>
                  </a:lnTo>
                  <a:lnTo>
                    <a:pt x="169291" y="205600"/>
                  </a:lnTo>
                  <a:lnTo>
                    <a:pt x="169697" y="205524"/>
                  </a:lnTo>
                  <a:lnTo>
                    <a:pt x="170395" y="205219"/>
                  </a:lnTo>
                  <a:lnTo>
                    <a:pt x="170662" y="205054"/>
                  </a:lnTo>
                  <a:lnTo>
                    <a:pt x="170840" y="204876"/>
                  </a:lnTo>
                  <a:lnTo>
                    <a:pt x="170840" y="192671"/>
                  </a:lnTo>
                  <a:close/>
                </a:path>
                <a:path extrusionOk="0" h="233045" w="393700">
                  <a:moveTo>
                    <a:pt x="175729" y="218097"/>
                  </a:moveTo>
                  <a:lnTo>
                    <a:pt x="175602" y="217944"/>
                  </a:lnTo>
                  <a:lnTo>
                    <a:pt x="175412" y="217843"/>
                  </a:lnTo>
                  <a:lnTo>
                    <a:pt x="174891" y="217678"/>
                  </a:lnTo>
                  <a:lnTo>
                    <a:pt x="174612" y="217639"/>
                  </a:lnTo>
                  <a:lnTo>
                    <a:pt x="174028" y="217639"/>
                  </a:lnTo>
                  <a:lnTo>
                    <a:pt x="173748" y="217678"/>
                  </a:lnTo>
                  <a:lnTo>
                    <a:pt x="173228" y="217830"/>
                  </a:lnTo>
                  <a:lnTo>
                    <a:pt x="173050" y="217944"/>
                  </a:lnTo>
                  <a:lnTo>
                    <a:pt x="172923" y="218097"/>
                  </a:lnTo>
                  <a:lnTo>
                    <a:pt x="172923" y="229133"/>
                  </a:lnTo>
                  <a:lnTo>
                    <a:pt x="173062" y="229298"/>
                  </a:lnTo>
                  <a:lnTo>
                    <a:pt x="173253" y="229425"/>
                  </a:lnTo>
                  <a:lnTo>
                    <a:pt x="173761" y="229603"/>
                  </a:lnTo>
                  <a:lnTo>
                    <a:pt x="174028" y="229654"/>
                  </a:lnTo>
                  <a:lnTo>
                    <a:pt x="174586" y="229654"/>
                  </a:lnTo>
                  <a:lnTo>
                    <a:pt x="174853" y="229616"/>
                  </a:lnTo>
                  <a:lnTo>
                    <a:pt x="175374" y="229438"/>
                  </a:lnTo>
                  <a:lnTo>
                    <a:pt x="175577" y="229311"/>
                  </a:lnTo>
                  <a:lnTo>
                    <a:pt x="175729" y="229133"/>
                  </a:lnTo>
                  <a:lnTo>
                    <a:pt x="175729" y="218097"/>
                  </a:lnTo>
                  <a:close/>
                </a:path>
                <a:path extrusionOk="0" h="233045" w="393700">
                  <a:moveTo>
                    <a:pt x="178676" y="192671"/>
                  </a:moveTo>
                  <a:lnTo>
                    <a:pt x="178523" y="192468"/>
                  </a:lnTo>
                  <a:lnTo>
                    <a:pt x="178244" y="192278"/>
                  </a:lnTo>
                  <a:lnTo>
                    <a:pt x="177520" y="192062"/>
                  </a:lnTo>
                  <a:lnTo>
                    <a:pt x="177126" y="191998"/>
                  </a:lnTo>
                  <a:lnTo>
                    <a:pt x="176212" y="192011"/>
                  </a:lnTo>
                  <a:lnTo>
                    <a:pt x="174421" y="203161"/>
                  </a:lnTo>
                  <a:lnTo>
                    <a:pt x="173990" y="204597"/>
                  </a:lnTo>
                  <a:lnTo>
                    <a:pt x="171996" y="206717"/>
                  </a:lnTo>
                  <a:lnTo>
                    <a:pt x="170586" y="207238"/>
                  </a:lnTo>
                  <a:lnTo>
                    <a:pt x="167017" y="207238"/>
                  </a:lnTo>
                  <a:lnTo>
                    <a:pt x="165646" y="206768"/>
                  </a:lnTo>
                  <a:lnTo>
                    <a:pt x="163690" y="204876"/>
                  </a:lnTo>
                  <a:lnTo>
                    <a:pt x="163182" y="203377"/>
                  </a:lnTo>
                  <a:lnTo>
                    <a:pt x="163182" y="192671"/>
                  </a:lnTo>
                  <a:lnTo>
                    <a:pt x="163055" y="192468"/>
                  </a:lnTo>
                  <a:lnTo>
                    <a:pt x="162801" y="192303"/>
                  </a:lnTo>
                  <a:lnTo>
                    <a:pt x="162064" y="192062"/>
                  </a:lnTo>
                  <a:lnTo>
                    <a:pt x="161658" y="191998"/>
                  </a:lnTo>
                  <a:lnTo>
                    <a:pt x="160782" y="191960"/>
                  </a:lnTo>
                  <a:lnTo>
                    <a:pt x="160350" y="192011"/>
                  </a:lnTo>
                  <a:lnTo>
                    <a:pt x="159524" y="192227"/>
                  </a:lnTo>
                  <a:lnTo>
                    <a:pt x="159207" y="192405"/>
                  </a:lnTo>
                  <a:lnTo>
                    <a:pt x="158991" y="192671"/>
                  </a:lnTo>
                  <a:lnTo>
                    <a:pt x="158991" y="203771"/>
                  </a:lnTo>
                  <a:lnTo>
                    <a:pt x="159829" y="206082"/>
                  </a:lnTo>
                  <a:lnTo>
                    <a:pt x="163220" y="209270"/>
                  </a:lnTo>
                  <a:lnTo>
                    <a:pt x="165646" y="210070"/>
                  </a:lnTo>
                  <a:lnTo>
                    <a:pt x="170294" y="210070"/>
                  </a:lnTo>
                  <a:lnTo>
                    <a:pt x="171665" y="209842"/>
                  </a:lnTo>
                  <a:lnTo>
                    <a:pt x="174104" y="208927"/>
                  </a:lnTo>
                  <a:lnTo>
                    <a:pt x="175145" y="208280"/>
                  </a:lnTo>
                  <a:lnTo>
                    <a:pt x="176199" y="207238"/>
                  </a:lnTo>
                  <a:lnTo>
                    <a:pt x="176872" y="206590"/>
                  </a:lnTo>
                  <a:lnTo>
                    <a:pt x="177546" y="205524"/>
                  </a:lnTo>
                  <a:lnTo>
                    <a:pt x="178358" y="203377"/>
                  </a:lnTo>
                  <a:lnTo>
                    <a:pt x="178473" y="202946"/>
                  </a:lnTo>
                  <a:lnTo>
                    <a:pt x="178676" y="201815"/>
                  </a:lnTo>
                  <a:lnTo>
                    <a:pt x="178676" y="192671"/>
                  </a:lnTo>
                  <a:close/>
                </a:path>
                <a:path extrusionOk="0" h="233045" w="393700">
                  <a:moveTo>
                    <a:pt x="186182" y="192671"/>
                  </a:moveTo>
                  <a:lnTo>
                    <a:pt x="185966" y="192443"/>
                  </a:lnTo>
                  <a:lnTo>
                    <a:pt x="185648" y="192278"/>
                  </a:lnTo>
                  <a:lnTo>
                    <a:pt x="184924" y="192062"/>
                  </a:lnTo>
                  <a:lnTo>
                    <a:pt x="184518" y="191998"/>
                  </a:lnTo>
                  <a:lnTo>
                    <a:pt x="183642" y="191998"/>
                  </a:lnTo>
                  <a:lnTo>
                    <a:pt x="183235" y="192062"/>
                  </a:lnTo>
                  <a:lnTo>
                    <a:pt x="182448" y="192290"/>
                  </a:lnTo>
                  <a:lnTo>
                    <a:pt x="182181" y="192455"/>
                  </a:lnTo>
                  <a:lnTo>
                    <a:pt x="182016" y="192671"/>
                  </a:lnTo>
                  <a:lnTo>
                    <a:pt x="182016" y="201714"/>
                  </a:lnTo>
                  <a:lnTo>
                    <a:pt x="184480" y="202476"/>
                  </a:lnTo>
                  <a:lnTo>
                    <a:pt x="184950" y="202399"/>
                  </a:lnTo>
                  <a:lnTo>
                    <a:pt x="185674" y="202158"/>
                  </a:lnTo>
                  <a:lnTo>
                    <a:pt x="185953" y="201968"/>
                  </a:lnTo>
                  <a:lnTo>
                    <a:pt x="186182" y="201714"/>
                  </a:lnTo>
                  <a:lnTo>
                    <a:pt x="186182" y="192671"/>
                  </a:lnTo>
                  <a:close/>
                </a:path>
                <a:path extrusionOk="0" h="233045" w="393700">
                  <a:moveTo>
                    <a:pt x="193865" y="199491"/>
                  </a:moveTo>
                  <a:lnTo>
                    <a:pt x="193586" y="199186"/>
                  </a:lnTo>
                  <a:lnTo>
                    <a:pt x="193255" y="198970"/>
                  </a:lnTo>
                  <a:lnTo>
                    <a:pt x="192493" y="198678"/>
                  </a:lnTo>
                  <a:lnTo>
                    <a:pt x="192100" y="198602"/>
                  </a:lnTo>
                  <a:lnTo>
                    <a:pt x="191312" y="198602"/>
                  </a:lnTo>
                  <a:lnTo>
                    <a:pt x="190931" y="198678"/>
                  </a:lnTo>
                  <a:lnTo>
                    <a:pt x="190220" y="198970"/>
                  </a:lnTo>
                  <a:lnTo>
                    <a:pt x="189928" y="199186"/>
                  </a:lnTo>
                  <a:lnTo>
                    <a:pt x="189699" y="199491"/>
                  </a:lnTo>
                  <a:lnTo>
                    <a:pt x="189699" y="209067"/>
                  </a:lnTo>
                  <a:lnTo>
                    <a:pt x="189915" y="209308"/>
                  </a:lnTo>
                  <a:lnTo>
                    <a:pt x="190207" y="209499"/>
                  </a:lnTo>
                  <a:lnTo>
                    <a:pt x="190931" y="209740"/>
                  </a:lnTo>
                  <a:lnTo>
                    <a:pt x="191312" y="209791"/>
                  </a:lnTo>
                  <a:lnTo>
                    <a:pt x="192112" y="209791"/>
                  </a:lnTo>
                  <a:lnTo>
                    <a:pt x="192506" y="209727"/>
                  </a:lnTo>
                  <a:lnTo>
                    <a:pt x="193281" y="209486"/>
                  </a:lnTo>
                  <a:lnTo>
                    <a:pt x="193598" y="209296"/>
                  </a:lnTo>
                  <a:lnTo>
                    <a:pt x="193865" y="209067"/>
                  </a:lnTo>
                  <a:lnTo>
                    <a:pt x="193865" y="199491"/>
                  </a:lnTo>
                  <a:close/>
                </a:path>
                <a:path extrusionOk="0" h="233045" w="393700">
                  <a:moveTo>
                    <a:pt x="193878" y="218084"/>
                  </a:moveTo>
                  <a:lnTo>
                    <a:pt x="192189" y="217614"/>
                  </a:lnTo>
                  <a:lnTo>
                    <a:pt x="191909" y="217652"/>
                  </a:lnTo>
                  <a:lnTo>
                    <a:pt x="191350" y="217805"/>
                  </a:lnTo>
                  <a:lnTo>
                    <a:pt x="191147" y="217919"/>
                  </a:lnTo>
                  <a:lnTo>
                    <a:pt x="191020" y="218084"/>
                  </a:lnTo>
                  <a:lnTo>
                    <a:pt x="191020" y="224942"/>
                  </a:lnTo>
                  <a:lnTo>
                    <a:pt x="190919" y="225552"/>
                  </a:lnTo>
                  <a:lnTo>
                    <a:pt x="190538" y="226377"/>
                  </a:lnTo>
                  <a:lnTo>
                    <a:pt x="190207" y="226720"/>
                  </a:lnTo>
                  <a:lnTo>
                    <a:pt x="189750" y="227025"/>
                  </a:lnTo>
                  <a:lnTo>
                    <a:pt x="186410" y="218084"/>
                  </a:lnTo>
                  <a:lnTo>
                    <a:pt x="186232" y="217919"/>
                  </a:lnTo>
                  <a:lnTo>
                    <a:pt x="185978" y="217792"/>
                  </a:lnTo>
                  <a:lnTo>
                    <a:pt x="185407" y="217652"/>
                  </a:lnTo>
                  <a:lnTo>
                    <a:pt x="185102" y="217614"/>
                  </a:lnTo>
                  <a:lnTo>
                    <a:pt x="184492" y="217627"/>
                  </a:lnTo>
                  <a:lnTo>
                    <a:pt x="184200" y="217678"/>
                  </a:lnTo>
                  <a:lnTo>
                    <a:pt x="183680" y="217830"/>
                  </a:lnTo>
                  <a:lnTo>
                    <a:pt x="183489" y="217944"/>
                  </a:lnTo>
                  <a:lnTo>
                    <a:pt x="183362" y="218084"/>
                  </a:lnTo>
                  <a:lnTo>
                    <a:pt x="186499" y="225869"/>
                  </a:lnTo>
                  <a:lnTo>
                    <a:pt x="188175" y="227380"/>
                  </a:lnTo>
                  <a:lnTo>
                    <a:pt x="187718" y="227520"/>
                  </a:lnTo>
                  <a:lnTo>
                    <a:pt x="183807" y="227520"/>
                  </a:lnTo>
                  <a:lnTo>
                    <a:pt x="183667" y="227609"/>
                  </a:lnTo>
                  <a:lnTo>
                    <a:pt x="183553" y="227736"/>
                  </a:lnTo>
                  <a:lnTo>
                    <a:pt x="183400" y="228104"/>
                  </a:lnTo>
                  <a:lnTo>
                    <a:pt x="183362" y="228295"/>
                  </a:lnTo>
                  <a:lnTo>
                    <a:pt x="183362" y="228701"/>
                  </a:lnTo>
                  <a:lnTo>
                    <a:pt x="183400" y="228892"/>
                  </a:lnTo>
                  <a:lnTo>
                    <a:pt x="183540" y="229247"/>
                  </a:lnTo>
                  <a:lnTo>
                    <a:pt x="183654" y="229374"/>
                  </a:lnTo>
                  <a:lnTo>
                    <a:pt x="183807" y="229438"/>
                  </a:lnTo>
                  <a:lnTo>
                    <a:pt x="188823" y="229438"/>
                  </a:lnTo>
                  <a:lnTo>
                    <a:pt x="193878" y="224256"/>
                  </a:lnTo>
                  <a:lnTo>
                    <a:pt x="193878" y="223304"/>
                  </a:lnTo>
                  <a:lnTo>
                    <a:pt x="193878" y="218084"/>
                  </a:lnTo>
                  <a:close/>
                </a:path>
                <a:path extrusionOk="0" h="233045" w="393700">
                  <a:moveTo>
                    <a:pt x="204635" y="198107"/>
                  </a:moveTo>
                  <a:lnTo>
                    <a:pt x="197548" y="191871"/>
                  </a:lnTo>
                  <a:lnTo>
                    <a:pt x="194564" y="191871"/>
                  </a:lnTo>
                  <a:lnTo>
                    <a:pt x="189191" y="194297"/>
                  </a:lnTo>
                  <a:lnTo>
                    <a:pt x="189255" y="195453"/>
                  </a:lnTo>
                  <a:lnTo>
                    <a:pt x="189484" y="195910"/>
                  </a:lnTo>
                  <a:lnTo>
                    <a:pt x="189623" y="196100"/>
                  </a:lnTo>
                  <a:lnTo>
                    <a:pt x="189801" y="196227"/>
                  </a:lnTo>
                  <a:lnTo>
                    <a:pt x="190500" y="195770"/>
                  </a:lnTo>
                  <a:lnTo>
                    <a:pt x="191262" y="195402"/>
                  </a:lnTo>
                  <a:lnTo>
                    <a:pt x="192925" y="194818"/>
                  </a:lnTo>
                  <a:lnTo>
                    <a:pt x="193979" y="194665"/>
                  </a:lnTo>
                  <a:lnTo>
                    <a:pt x="197040" y="194665"/>
                  </a:lnTo>
                  <a:lnTo>
                    <a:pt x="198348" y="195110"/>
                  </a:lnTo>
                  <a:lnTo>
                    <a:pt x="200025" y="196875"/>
                  </a:lnTo>
                  <a:lnTo>
                    <a:pt x="200431" y="198107"/>
                  </a:lnTo>
                  <a:lnTo>
                    <a:pt x="200444" y="209067"/>
                  </a:lnTo>
                  <a:lnTo>
                    <a:pt x="200698" y="209308"/>
                  </a:lnTo>
                  <a:lnTo>
                    <a:pt x="201028" y="209499"/>
                  </a:lnTo>
                  <a:lnTo>
                    <a:pt x="201828" y="209740"/>
                  </a:lnTo>
                  <a:lnTo>
                    <a:pt x="202133" y="209791"/>
                  </a:lnTo>
                  <a:lnTo>
                    <a:pt x="202933" y="209791"/>
                  </a:lnTo>
                  <a:lnTo>
                    <a:pt x="203365" y="209727"/>
                  </a:lnTo>
                  <a:lnTo>
                    <a:pt x="204101" y="209486"/>
                  </a:lnTo>
                  <a:lnTo>
                    <a:pt x="204406" y="209296"/>
                  </a:lnTo>
                  <a:lnTo>
                    <a:pt x="204635" y="209067"/>
                  </a:lnTo>
                  <a:lnTo>
                    <a:pt x="204635" y="198107"/>
                  </a:lnTo>
                  <a:close/>
                </a:path>
                <a:path extrusionOk="0" h="233045" w="393700">
                  <a:moveTo>
                    <a:pt x="205879" y="218376"/>
                  </a:moveTo>
                  <a:lnTo>
                    <a:pt x="205778" y="218046"/>
                  </a:lnTo>
                  <a:lnTo>
                    <a:pt x="205562" y="217766"/>
                  </a:lnTo>
                  <a:lnTo>
                    <a:pt x="195859" y="217766"/>
                  </a:lnTo>
                  <a:lnTo>
                    <a:pt x="195732" y="217843"/>
                  </a:lnTo>
                  <a:lnTo>
                    <a:pt x="195529" y="218287"/>
                  </a:lnTo>
                  <a:lnTo>
                    <a:pt x="195503" y="218465"/>
                  </a:lnTo>
                  <a:lnTo>
                    <a:pt x="195503" y="218859"/>
                  </a:lnTo>
                  <a:lnTo>
                    <a:pt x="195529" y="219049"/>
                  </a:lnTo>
                  <a:lnTo>
                    <a:pt x="195643" y="219443"/>
                  </a:lnTo>
                  <a:lnTo>
                    <a:pt x="195732" y="219608"/>
                  </a:lnTo>
                  <a:lnTo>
                    <a:pt x="195859" y="219735"/>
                  </a:lnTo>
                  <a:lnTo>
                    <a:pt x="201930" y="219735"/>
                  </a:lnTo>
                  <a:lnTo>
                    <a:pt x="201739" y="219862"/>
                  </a:lnTo>
                  <a:lnTo>
                    <a:pt x="201041" y="221627"/>
                  </a:lnTo>
                  <a:lnTo>
                    <a:pt x="201041" y="229120"/>
                  </a:lnTo>
                  <a:lnTo>
                    <a:pt x="202653" y="229666"/>
                  </a:lnTo>
                  <a:lnTo>
                    <a:pt x="202933" y="229628"/>
                  </a:lnTo>
                  <a:lnTo>
                    <a:pt x="203479" y="229463"/>
                  </a:lnTo>
                  <a:lnTo>
                    <a:pt x="203695" y="229323"/>
                  </a:lnTo>
                  <a:lnTo>
                    <a:pt x="203860" y="229120"/>
                  </a:lnTo>
                  <a:lnTo>
                    <a:pt x="203860" y="220751"/>
                  </a:lnTo>
                  <a:lnTo>
                    <a:pt x="203885" y="220408"/>
                  </a:lnTo>
                  <a:lnTo>
                    <a:pt x="203987" y="219875"/>
                  </a:lnTo>
                  <a:lnTo>
                    <a:pt x="204089" y="219735"/>
                  </a:lnTo>
                  <a:lnTo>
                    <a:pt x="204241" y="219735"/>
                  </a:lnTo>
                  <a:lnTo>
                    <a:pt x="205562" y="219735"/>
                  </a:lnTo>
                  <a:lnTo>
                    <a:pt x="205765" y="219456"/>
                  </a:lnTo>
                  <a:lnTo>
                    <a:pt x="205867" y="219125"/>
                  </a:lnTo>
                  <a:lnTo>
                    <a:pt x="205879" y="218376"/>
                  </a:lnTo>
                  <a:close/>
                </a:path>
                <a:path extrusionOk="0" h="233045" w="393700">
                  <a:moveTo>
                    <a:pt x="219468" y="220776"/>
                  </a:moveTo>
                  <a:lnTo>
                    <a:pt x="216052" y="217639"/>
                  </a:lnTo>
                  <a:lnTo>
                    <a:pt x="214998" y="217639"/>
                  </a:lnTo>
                  <a:lnTo>
                    <a:pt x="211493" y="220992"/>
                  </a:lnTo>
                  <a:lnTo>
                    <a:pt x="210324" y="218084"/>
                  </a:lnTo>
                  <a:lnTo>
                    <a:pt x="208394" y="217614"/>
                  </a:lnTo>
                  <a:lnTo>
                    <a:pt x="208102" y="217652"/>
                  </a:lnTo>
                  <a:lnTo>
                    <a:pt x="207568" y="217817"/>
                  </a:lnTo>
                  <a:lnTo>
                    <a:pt x="207391" y="217932"/>
                  </a:lnTo>
                  <a:lnTo>
                    <a:pt x="207302" y="218084"/>
                  </a:lnTo>
                  <a:lnTo>
                    <a:pt x="208915" y="221983"/>
                  </a:lnTo>
                  <a:lnTo>
                    <a:pt x="209105" y="222148"/>
                  </a:lnTo>
                  <a:lnTo>
                    <a:pt x="209715" y="222415"/>
                  </a:lnTo>
                  <a:lnTo>
                    <a:pt x="209981" y="222453"/>
                  </a:lnTo>
                  <a:lnTo>
                    <a:pt x="210210" y="222427"/>
                  </a:lnTo>
                  <a:lnTo>
                    <a:pt x="207645" y="229120"/>
                  </a:lnTo>
                  <a:lnTo>
                    <a:pt x="207733" y="229298"/>
                  </a:lnTo>
                  <a:lnTo>
                    <a:pt x="207899" y="229425"/>
                  </a:lnTo>
                  <a:lnTo>
                    <a:pt x="208432" y="229590"/>
                  </a:lnTo>
                  <a:lnTo>
                    <a:pt x="208711" y="229641"/>
                  </a:lnTo>
                  <a:lnTo>
                    <a:pt x="209334" y="229641"/>
                  </a:lnTo>
                  <a:lnTo>
                    <a:pt x="213614" y="220586"/>
                  </a:lnTo>
                  <a:lnTo>
                    <a:pt x="213855" y="220179"/>
                  </a:lnTo>
                  <a:lnTo>
                    <a:pt x="214439" y="219735"/>
                  </a:lnTo>
                  <a:lnTo>
                    <a:pt x="214769" y="219633"/>
                  </a:lnTo>
                  <a:lnTo>
                    <a:pt x="215125" y="219633"/>
                  </a:lnTo>
                  <a:lnTo>
                    <a:pt x="216662" y="221005"/>
                  </a:lnTo>
                  <a:lnTo>
                    <a:pt x="216662" y="225882"/>
                  </a:lnTo>
                  <a:lnTo>
                    <a:pt x="214820" y="227850"/>
                  </a:lnTo>
                  <a:lnTo>
                    <a:pt x="214337" y="227850"/>
                  </a:lnTo>
                  <a:lnTo>
                    <a:pt x="214122" y="227812"/>
                  </a:lnTo>
                  <a:lnTo>
                    <a:pt x="213537" y="227571"/>
                  </a:lnTo>
                  <a:lnTo>
                    <a:pt x="213372" y="227444"/>
                  </a:lnTo>
                  <a:lnTo>
                    <a:pt x="213131" y="227761"/>
                  </a:lnTo>
                  <a:lnTo>
                    <a:pt x="213017" y="228053"/>
                  </a:lnTo>
                  <a:lnTo>
                    <a:pt x="212979" y="228371"/>
                  </a:lnTo>
                  <a:lnTo>
                    <a:pt x="212991" y="228549"/>
                  </a:lnTo>
                  <a:lnTo>
                    <a:pt x="215722" y="229692"/>
                  </a:lnTo>
                  <a:lnTo>
                    <a:pt x="216230" y="229616"/>
                  </a:lnTo>
                  <a:lnTo>
                    <a:pt x="219468" y="226098"/>
                  </a:lnTo>
                  <a:lnTo>
                    <a:pt x="219468" y="225272"/>
                  </a:lnTo>
                  <a:lnTo>
                    <a:pt x="219468" y="220776"/>
                  </a:lnTo>
                  <a:close/>
                </a:path>
                <a:path extrusionOk="0" h="233045" w="393700">
                  <a:moveTo>
                    <a:pt x="224497" y="222681"/>
                  </a:moveTo>
                  <a:lnTo>
                    <a:pt x="224307" y="222491"/>
                  </a:lnTo>
                  <a:lnTo>
                    <a:pt x="224091" y="222326"/>
                  </a:lnTo>
                  <a:lnTo>
                    <a:pt x="223570" y="222135"/>
                  </a:lnTo>
                  <a:lnTo>
                    <a:pt x="223316" y="222084"/>
                  </a:lnTo>
                  <a:lnTo>
                    <a:pt x="222783" y="222084"/>
                  </a:lnTo>
                  <a:lnTo>
                    <a:pt x="222529" y="222135"/>
                  </a:lnTo>
                  <a:lnTo>
                    <a:pt x="222046" y="222326"/>
                  </a:lnTo>
                  <a:lnTo>
                    <a:pt x="221856" y="222491"/>
                  </a:lnTo>
                  <a:lnTo>
                    <a:pt x="221691" y="222681"/>
                  </a:lnTo>
                  <a:lnTo>
                    <a:pt x="221691" y="229133"/>
                  </a:lnTo>
                  <a:lnTo>
                    <a:pt x="221843" y="229298"/>
                  </a:lnTo>
                  <a:lnTo>
                    <a:pt x="222034" y="229425"/>
                  </a:lnTo>
                  <a:lnTo>
                    <a:pt x="222529" y="229590"/>
                  </a:lnTo>
                  <a:lnTo>
                    <a:pt x="222783" y="229628"/>
                  </a:lnTo>
                  <a:lnTo>
                    <a:pt x="223329" y="229628"/>
                  </a:lnTo>
                  <a:lnTo>
                    <a:pt x="223583" y="229590"/>
                  </a:lnTo>
                  <a:lnTo>
                    <a:pt x="224104" y="229412"/>
                  </a:lnTo>
                  <a:lnTo>
                    <a:pt x="224320" y="229298"/>
                  </a:lnTo>
                  <a:lnTo>
                    <a:pt x="224497" y="229133"/>
                  </a:lnTo>
                  <a:lnTo>
                    <a:pt x="224497" y="222681"/>
                  </a:lnTo>
                  <a:close/>
                </a:path>
                <a:path extrusionOk="0" h="233045" w="393700">
                  <a:moveTo>
                    <a:pt x="228739" y="192824"/>
                  </a:moveTo>
                  <a:lnTo>
                    <a:pt x="228193" y="192201"/>
                  </a:lnTo>
                  <a:lnTo>
                    <a:pt x="220129" y="192201"/>
                  </a:lnTo>
                  <a:lnTo>
                    <a:pt x="217462" y="185864"/>
                  </a:lnTo>
                  <a:lnTo>
                    <a:pt x="217068" y="185928"/>
                  </a:lnTo>
                  <a:lnTo>
                    <a:pt x="216306" y="186220"/>
                  </a:lnTo>
                  <a:lnTo>
                    <a:pt x="215988" y="186486"/>
                  </a:lnTo>
                  <a:lnTo>
                    <a:pt x="215798" y="186766"/>
                  </a:lnTo>
                  <a:lnTo>
                    <a:pt x="215798" y="194564"/>
                  </a:lnTo>
                  <a:lnTo>
                    <a:pt x="216281" y="195122"/>
                  </a:lnTo>
                  <a:lnTo>
                    <a:pt x="224383" y="195122"/>
                  </a:lnTo>
                  <a:lnTo>
                    <a:pt x="224523" y="195287"/>
                  </a:lnTo>
                  <a:lnTo>
                    <a:pt x="224523" y="203288"/>
                  </a:lnTo>
                  <a:lnTo>
                    <a:pt x="224167" y="204533"/>
                  </a:lnTo>
                  <a:lnTo>
                    <a:pt x="222770" y="206248"/>
                  </a:lnTo>
                  <a:lnTo>
                    <a:pt x="221640" y="206679"/>
                  </a:lnTo>
                  <a:lnTo>
                    <a:pt x="219125" y="206679"/>
                  </a:lnTo>
                  <a:lnTo>
                    <a:pt x="218935" y="206832"/>
                  </a:lnTo>
                  <a:lnTo>
                    <a:pt x="218782" y="207048"/>
                  </a:lnTo>
                  <a:lnTo>
                    <a:pt x="218592" y="207581"/>
                  </a:lnTo>
                  <a:lnTo>
                    <a:pt x="218617" y="208673"/>
                  </a:lnTo>
                  <a:lnTo>
                    <a:pt x="218833" y="209181"/>
                  </a:lnTo>
                  <a:lnTo>
                    <a:pt x="218986" y="209384"/>
                  </a:lnTo>
                  <a:lnTo>
                    <a:pt x="219189" y="209537"/>
                  </a:lnTo>
                  <a:lnTo>
                    <a:pt x="221564" y="209537"/>
                  </a:lnTo>
                  <a:lnTo>
                    <a:pt x="228739" y="201955"/>
                  </a:lnTo>
                  <a:lnTo>
                    <a:pt x="228739" y="192824"/>
                  </a:lnTo>
                  <a:close/>
                </a:path>
                <a:path extrusionOk="0" h="233045" w="393700">
                  <a:moveTo>
                    <a:pt x="231749" y="229133"/>
                  </a:moveTo>
                  <a:lnTo>
                    <a:pt x="231622" y="220992"/>
                  </a:lnTo>
                  <a:lnTo>
                    <a:pt x="231089" y="219710"/>
                  </a:lnTo>
                  <a:lnTo>
                    <a:pt x="230886" y="219443"/>
                  </a:lnTo>
                  <a:lnTo>
                    <a:pt x="230708" y="219189"/>
                  </a:lnTo>
                  <a:lnTo>
                    <a:pt x="229730" y="218351"/>
                  </a:lnTo>
                  <a:lnTo>
                    <a:pt x="229146" y="218046"/>
                  </a:lnTo>
                  <a:lnTo>
                    <a:pt x="227749" y="217652"/>
                  </a:lnTo>
                  <a:lnTo>
                    <a:pt x="226987" y="217551"/>
                  </a:lnTo>
                  <a:lnTo>
                    <a:pt x="224967" y="217551"/>
                  </a:lnTo>
                  <a:lnTo>
                    <a:pt x="221386" y="219938"/>
                  </a:lnTo>
                  <a:lnTo>
                    <a:pt x="221551" y="220281"/>
                  </a:lnTo>
                  <a:lnTo>
                    <a:pt x="221767" y="220484"/>
                  </a:lnTo>
                  <a:lnTo>
                    <a:pt x="222237" y="220179"/>
                  </a:lnTo>
                  <a:lnTo>
                    <a:pt x="222745" y="219938"/>
                  </a:lnTo>
                  <a:lnTo>
                    <a:pt x="223862" y="219544"/>
                  </a:lnTo>
                  <a:lnTo>
                    <a:pt x="224574" y="219443"/>
                  </a:lnTo>
                  <a:lnTo>
                    <a:pt x="226631" y="219443"/>
                  </a:lnTo>
                  <a:lnTo>
                    <a:pt x="228930" y="229133"/>
                  </a:lnTo>
                  <a:lnTo>
                    <a:pt x="229095" y="229298"/>
                  </a:lnTo>
                  <a:lnTo>
                    <a:pt x="229323" y="229425"/>
                  </a:lnTo>
                  <a:lnTo>
                    <a:pt x="229806" y="229590"/>
                  </a:lnTo>
                  <a:lnTo>
                    <a:pt x="230073" y="229628"/>
                  </a:lnTo>
                  <a:lnTo>
                    <a:pt x="230606" y="229628"/>
                  </a:lnTo>
                  <a:lnTo>
                    <a:pt x="230873" y="229590"/>
                  </a:lnTo>
                  <a:lnTo>
                    <a:pt x="231394" y="229412"/>
                  </a:lnTo>
                  <a:lnTo>
                    <a:pt x="231584" y="229298"/>
                  </a:lnTo>
                  <a:lnTo>
                    <a:pt x="231749" y="229133"/>
                  </a:lnTo>
                  <a:close/>
                </a:path>
                <a:path extrusionOk="0" h="233045" w="393700">
                  <a:moveTo>
                    <a:pt x="239179" y="229222"/>
                  </a:moveTo>
                  <a:lnTo>
                    <a:pt x="237502" y="227279"/>
                  </a:lnTo>
                  <a:lnTo>
                    <a:pt x="237451" y="227596"/>
                  </a:lnTo>
                  <a:lnTo>
                    <a:pt x="237261" y="228371"/>
                  </a:lnTo>
                  <a:lnTo>
                    <a:pt x="236258" y="231355"/>
                  </a:lnTo>
                  <a:lnTo>
                    <a:pt x="236791" y="232841"/>
                  </a:lnTo>
                  <a:lnTo>
                    <a:pt x="236956" y="232702"/>
                  </a:lnTo>
                  <a:lnTo>
                    <a:pt x="239039" y="229577"/>
                  </a:lnTo>
                  <a:lnTo>
                    <a:pt x="239179" y="229222"/>
                  </a:lnTo>
                  <a:close/>
                </a:path>
                <a:path extrusionOk="0" h="233045" w="393700">
                  <a:moveTo>
                    <a:pt x="244348" y="192824"/>
                  </a:moveTo>
                  <a:lnTo>
                    <a:pt x="243789" y="192201"/>
                  </a:lnTo>
                  <a:lnTo>
                    <a:pt x="235737" y="192201"/>
                  </a:lnTo>
                  <a:lnTo>
                    <a:pt x="233070" y="185864"/>
                  </a:lnTo>
                  <a:lnTo>
                    <a:pt x="232676" y="185928"/>
                  </a:lnTo>
                  <a:lnTo>
                    <a:pt x="231914" y="186220"/>
                  </a:lnTo>
                  <a:lnTo>
                    <a:pt x="231597" y="186486"/>
                  </a:lnTo>
                  <a:lnTo>
                    <a:pt x="231406" y="186766"/>
                  </a:lnTo>
                  <a:lnTo>
                    <a:pt x="231406" y="194564"/>
                  </a:lnTo>
                  <a:lnTo>
                    <a:pt x="231889" y="195122"/>
                  </a:lnTo>
                  <a:lnTo>
                    <a:pt x="239991" y="195122"/>
                  </a:lnTo>
                  <a:lnTo>
                    <a:pt x="240131" y="195287"/>
                  </a:lnTo>
                  <a:lnTo>
                    <a:pt x="240131" y="203288"/>
                  </a:lnTo>
                  <a:lnTo>
                    <a:pt x="239776" y="204533"/>
                  </a:lnTo>
                  <a:lnTo>
                    <a:pt x="238379" y="206248"/>
                  </a:lnTo>
                  <a:lnTo>
                    <a:pt x="237236" y="206679"/>
                  </a:lnTo>
                  <a:lnTo>
                    <a:pt x="234734" y="206679"/>
                  </a:lnTo>
                  <a:lnTo>
                    <a:pt x="234543" y="206832"/>
                  </a:lnTo>
                  <a:lnTo>
                    <a:pt x="234391" y="207048"/>
                  </a:lnTo>
                  <a:lnTo>
                    <a:pt x="234200" y="207581"/>
                  </a:lnTo>
                  <a:lnTo>
                    <a:pt x="234213" y="208673"/>
                  </a:lnTo>
                  <a:lnTo>
                    <a:pt x="234429" y="209181"/>
                  </a:lnTo>
                  <a:lnTo>
                    <a:pt x="234594" y="209384"/>
                  </a:lnTo>
                  <a:lnTo>
                    <a:pt x="234797" y="209537"/>
                  </a:lnTo>
                  <a:lnTo>
                    <a:pt x="237159" y="209537"/>
                  </a:lnTo>
                  <a:lnTo>
                    <a:pt x="244348" y="201955"/>
                  </a:lnTo>
                  <a:lnTo>
                    <a:pt x="244348" y="192824"/>
                  </a:lnTo>
                  <a:close/>
                </a:path>
                <a:path extrusionOk="0" h="233045" w="393700">
                  <a:moveTo>
                    <a:pt x="253161" y="220903"/>
                  </a:moveTo>
                  <a:lnTo>
                    <a:pt x="252869" y="219900"/>
                  </a:lnTo>
                  <a:lnTo>
                    <a:pt x="251688" y="218516"/>
                  </a:lnTo>
                  <a:lnTo>
                    <a:pt x="250761" y="218173"/>
                  </a:lnTo>
                  <a:lnTo>
                    <a:pt x="242074" y="218173"/>
                  </a:lnTo>
                  <a:lnTo>
                    <a:pt x="241922" y="218274"/>
                  </a:lnTo>
                  <a:lnTo>
                    <a:pt x="241808" y="218414"/>
                  </a:lnTo>
                  <a:lnTo>
                    <a:pt x="241681" y="218782"/>
                  </a:lnTo>
                  <a:lnTo>
                    <a:pt x="241655" y="218973"/>
                  </a:lnTo>
                  <a:lnTo>
                    <a:pt x="241655" y="219379"/>
                  </a:lnTo>
                  <a:lnTo>
                    <a:pt x="243789" y="220141"/>
                  </a:lnTo>
                  <a:lnTo>
                    <a:pt x="243649" y="220268"/>
                  </a:lnTo>
                  <a:lnTo>
                    <a:pt x="243522" y="220446"/>
                  </a:lnTo>
                  <a:lnTo>
                    <a:pt x="243281" y="221094"/>
                  </a:lnTo>
                  <a:lnTo>
                    <a:pt x="243166" y="221767"/>
                  </a:lnTo>
                  <a:lnTo>
                    <a:pt x="243154" y="227101"/>
                  </a:lnTo>
                  <a:lnTo>
                    <a:pt x="243065" y="227482"/>
                  </a:lnTo>
                  <a:lnTo>
                    <a:pt x="242709" y="228028"/>
                  </a:lnTo>
                  <a:lnTo>
                    <a:pt x="242430" y="228155"/>
                  </a:lnTo>
                  <a:lnTo>
                    <a:pt x="241871" y="228155"/>
                  </a:lnTo>
                  <a:lnTo>
                    <a:pt x="241719" y="228117"/>
                  </a:lnTo>
                  <a:lnTo>
                    <a:pt x="241439" y="227939"/>
                  </a:lnTo>
                  <a:lnTo>
                    <a:pt x="241261" y="227761"/>
                  </a:lnTo>
                  <a:lnTo>
                    <a:pt x="241109" y="227901"/>
                  </a:lnTo>
                  <a:lnTo>
                    <a:pt x="240995" y="228053"/>
                  </a:lnTo>
                  <a:lnTo>
                    <a:pt x="240919" y="228231"/>
                  </a:lnTo>
                  <a:lnTo>
                    <a:pt x="240817" y="228600"/>
                  </a:lnTo>
                  <a:lnTo>
                    <a:pt x="240830" y="228981"/>
                  </a:lnTo>
                  <a:lnTo>
                    <a:pt x="242303" y="230124"/>
                  </a:lnTo>
                  <a:lnTo>
                    <a:pt x="243674" y="230124"/>
                  </a:lnTo>
                  <a:lnTo>
                    <a:pt x="244487" y="229831"/>
                  </a:lnTo>
                  <a:lnTo>
                    <a:pt x="245656" y="228663"/>
                  </a:lnTo>
                  <a:lnTo>
                    <a:pt x="245948" y="227685"/>
                  </a:lnTo>
                  <a:lnTo>
                    <a:pt x="245960" y="220980"/>
                  </a:lnTo>
                  <a:lnTo>
                    <a:pt x="246024" y="220497"/>
                  </a:lnTo>
                  <a:lnTo>
                    <a:pt x="246075" y="220370"/>
                  </a:lnTo>
                  <a:lnTo>
                    <a:pt x="246189" y="220179"/>
                  </a:lnTo>
                  <a:lnTo>
                    <a:pt x="249224" y="220141"/>
                  </a:lnTo>
                  <a:lnTo>
                    <a:pt x="249618" y="220319"/>
                  </a:lnTo>
                  <a:lnTo>
                    <a:pt x="250215" y="221030"/>
                  </a:lnTo>
                  <a:lnTo>
                    <a:pt x="250355" y="221513"/>
                  </a:lnTo>
                  <a:lnTo>
                    <a:pt x="250355" y="229527"/>
                  </a:lnTo>
                  <a:lnTo>
                    <a:pt x="250469" y="229692"/>
                  </a:lnTo>
                  <a:lnTo>
                    <a:pt x="250659" y="229819"/>
                  </a:lnTo>
                  <a:lnTo>
                    <a:pt x="251167" y="229997"/>
                  </a:lnTo>
                  <a:lnTo>
                    <a:pt x="251447" y="230035"/>
                  </a:lnTo>
                  <a:lnTo>
                    <a:pt x="252031" y="230035"/>
                  </a:lnTo>
                  <a:lnTo>
                    <a:pt x="252310" y="229997"/>
                  </a:lnTo>
                  <a:lnTo>
                    <a:pt x="252844" y="229831"/>
                  </a:lnTo>
                  <a:lnTo>
                    <a:pt x="253034" y="229704"/>
                  </a:lnTo>
                  <a:lnTo>
                    <a:pt x="253161" y="229527"/>
                  </a:lnTo>
                  <a:lnTo>
                    <a:pt x="253161" y="220903"/>
                  </a:lnTo>
                  <a:close/>
                </a:path>
                <a:path extrusionOk="0" h="233045" w="393700">
                  <a:moveTo>
                    <a:pt x="258203" y="218490"/>
                  </a:moveTo>
                  <a:lnTo>
                    <a:pt x="258076" y="218338"/>
                  </a:lnTo>
                  <a:lnTo>
                    <a:pt x="257886" y="218236"/>
                  </a:lnTo>
                  <a:lnTo>
                    <a:pt x="257365" y="218071"/>
                  </a:lnTo>
                  <a:lnTo>
                    <a:pt x="257086" y="218033"/>
                  </a:lnTo>
                  <a:lnTo>
                    <a:pt x="256501" y="218033"/>
                  </a:lnTo>
                  <a:lnTo>
                    <a:pt x="256222" y="218071"/>
                  </a:lnTo>
                  <a:lnTo>
                    <a:pt x="255701" y="218224"/>
                  </a:lnTo>
                  <a:lnTo>
                    <a:pt x="255524" y="218338"/>
                  </a:lnTo>
                  <a:lnTo>
                    <a:pt x="255397" y="218490"/>
                  </a:lnTo>
                  <a:lnTo>
                    <a:pt x="255397" y="229527"/>
                  </a:lnTo>
                  <a:lnTo>
                    <a:pt x="255536" y="229692"/>
                  </a:lnTo>
                  <a:lnTo>
                    <a:pt x="255727" y="229819"/>
                  </a:lnTo>
                  <a:lnTo>
                    <a:pt x="256235" y="229997"/>
                  </a:lnTo>
                  <a:lnTo>
                    <a:pt x="256501" y="230047"/>
                  </a:lnTo>
                  <a:lnTo>
                    <a:pt x="257060" y="230047"/>
                  </a:lnTo>
                  <a:lnTo>
                    <a:pt x="257327" y="230009"/>
                  </a:lnTo>
                  <a:lnTo>
                    <a:pt x="257848" y="229831"/>
                  </a:lnTo>
                  <a:lnTo>
                    <a:pt x="258051" y="229704"/>
                  </a:lnTo>
                  <a:lnTo>
                    <a:pt x="258203" y="229527"/>
                  </a:lnTo>
                  <a:lnTo>
                    <a:pt x="258203" y="218490"/>
                  </a:lnTo>
                  <a:close/>
                </a:path>
                <a:path extrusionOk="0" h="233045" w="393700">
                  <a:moveTo>
                    <a:pt x="262978" y="209067"/>
                  </a:moveTo>
                  <a:lnTo>
                    <a:pt x="262877" y="196380"/>
                  </a:lnTo>
                  <a:lnTo>
                    <a:pt x="262851" y="196138"/>
                  </a:lnTo>
                  <a:lnTo>
                    <a:pt x="262496" y="195122"/>
                  </a:lnTo>
                  <a:lnTo>
                    <a:pt x="262318" y="194602"/>
                  </a:lnTo>
                  <a:lnTo>
                    <a:pt x="257962" y="192201"/>
                  </a:lnTo>
                  <a:lnTo>
                    <a:pt x="249148" y="192201"/>
                  </a:lnTo>
                  <a:lnTo>
                    <a:pt x="248678" y="192354"/>
                  </a:lnTo>
                  <a:lnTo>
                    <a:pt x="248005" y="192989"/>
                  </a:lnTo>
                  <a:lnTo>
                    <a:pt x="247840" y="193675"/>
                  </a:lnTo>
                  <a:lnTo>
                    <a:pt x="247840" y="209067"/>
                  </a:lnTo>
                  <a:lnTo>
                    <a:pt x="250266" y="209829"/>
                  </a:lnTo>
                  <a:lnTo>
                    <a:pt x="250698" y="209753"/>
                  </a:lnTo>
                  <a:lnTo>
                    <a:pt x="251460" y="209499"/>
                  </a:lnTo>
                  <a:lnTo>
                    <a:pt x="251777" y="209308"/>
                  </a:lnTo>
                  <a:lnTo>
                    <a:pt x="251993" y="209067"/>
                  </a:lnTo>
                  <a:lnTo>
                    <a:pt x="252018" y="195300"/>
                  </a:lnTo>
                  <a:lnTo>
                    <a:pt x="252133" y="195160"/>
                  </a:lnTo>
                  <a:lnTo>
                    <a:pt x="252272" y="195122"/>
                  </a:lnTo>
                  <a:lnTo>
                    <a:pt x="256755" y="195122"/>
                  </a:lnTo>
                  <a:lnTo>
                    <a:pt x="257390" y="195376"/>
                  </a:lnTo>
                  <a:lnTo>
                    <a:pt x="258533" y="196380"/>
                  </a:lnTo>
                  <a:lnTo>
                    <a:pt x="258787" y="197091"/>
                  </a:lnTo>
                  <a:lnTo>
                    <a:pt x="258826" y="209067"/>
                  </a:lnTo>
                  <a:lnTo>
                    <a:pt x="259029" y="209321"/>
                  </a:lnTo>
                  <a:lnTo>
                    <a:pt x="259321" y="209511"/>
                  </a:lnTo>
                  <a:lnTo>
                    <a:pt x="260108" y="209765"/>
                  </a:lnTo>
                  <a:lnTo>
                    <a:pt x="260515" y="209829"/>
                  </a:lnTo>
                  <a:lnTo>
                    <a:pt x="261353" y="209816"/>
                  </a:lnTo>
                  <a:lnTo>
                    <a:pt x="261759" y="209753"/>
                  </a:lnTo>
                  <a:lnTo>
                    <a:pt x="262509" y="209499"/>
                  </a:lnTo>
                  <a:lnTo>
                    <a:pt x="262801" y="209308"/>
                  </a:lnTo>
                  <a:lnTo>
                    <a:pt x="262978" y="209067"/>
                  </a:lnTo>
                  <a:close/>
                </a:path>
                <a:path extrusionOk="0" h="233045" w="393700">
                  <a:moveTo>
                    <a:pt x="266877" y="221462"/>
                  </a:moveTo>
                  <a:lnTo>
                    <a:pt x="263372" y="218059"/>
                  </a:lnTo>
                  <a:lnTo>
                    <a:pt x="262407" y="218059"/>
                  </a:lnTo>
                  <a:lnTo>
                    <a:pt x="262039" y="218109"/>
                  </a:lnTo>
                  <a:lnTo>
                    <a:pt x="261404" y="218262"/>
                  </a:lnTo>
                  <a:lnTo>
                    <a:pt x="261188" y="218338"/>
                  </a:lnTo>
                  <a:lnTo>
                    <a:pt x="261061" y="218427"/>
                  </a:lnTo>
                  <a:lnTo>
                    <a:pt x="260921" y="218490"/>
                  </a:lnTo>
                  <a:lnTo>
                    <a:pt x="260642" y="218948"/>
                  </a:lnTo>
                  <a:lnTo>
                    <a:pt x="260604" y="219125"/>
                  </a:lnTo>
                  <a:lnTo>
                    <a:pt x="260591" y="219532"/>
                  </a:lnTo>
                  <a:lnTo>
                    <a:pt x="260616" y="219735"/>
                  </a:lnTo>
                  <a:lnTo>
                    <a:pt x="260769" y="220129"/>
                  </a:lnTo>
                  <a:lnTo>
                    <a:pt x="260896" y="220294"/>
                  </a:lnTo>
                  <a:lnTo>
                    <a:pt x="261061" y="220421"/>
                  </a:lnTo>
                  <a:lnTo>
                    <a:pt x="261302" y="220205"/>
                  </a:lnTo>
                  <a:lnTo>
                    <a:pt x="261747" y="220040"/>
                  </a:lnTo>
                  <a:lnTo>
                    <a:pt x="261975" y="219989"/>
                  </a:lnTo>
                  <a:lnTo>
                    <a:pt x="262483" y="219989"/>
                  </a:lnTo>
                  <a:lnTo>
                    <a:pt x="264058" y="221729"/>
                  </a:lnTo>
                  <a:lnTo>
                    <a:pt x="264058" y="227799"/>
                  </a:lnTo>
                  <a:lnTo>
                    <a:pt x="263969" y="227926"/>
                  </a:lnTo>
                  <a:lnTo>
                    <a:pt x="260629" y="227926"/>
                  </a:lnTo>
                  <a:lnTo>
                    <a:pt x="260502" y="227990"/>
                  </a:lnTo>
                  <a:lnTo>
                    <a:pt x="260400" y="228117"/>
                  </a:lnTo>
                  <a:lnTo>
                    <a:pt x="260261" y="228473"/>
                  </a:lnTo>
                  <a:lnTo>
                    <a:pt x="260223" y="228663"/>
                  </a:lnTo>
                  <a:lnTo>
                    <a:pt x="260223" y="229082"/>
                  </a:lnTo>
                  <a:lnTo>
                    <a:pt x="260261" y="229273"/>
                  </a:lnTo>
                  <a:lnTo>
                    <a:pt x="260388" y="229641"/>
                  </a:lnTo>
                  <a:lnTo>
                    <a:pt x="260489" y="229781"/>
                  </a:lnTo>
                  <a:lnTo>
                    <a:pt x="260629" y="229844"/>
                  </a:lnTo>
                  <a:lnTo>
                    <a:pt x="266547" y="229844"/>
                  </a:lnTo>
                  <a:lnTo>
                    <a:pt x="266877" y="229463"/>
                  </a:lnTo>
                  <a:lnTo>
                    <a:pt x="266877" y="228688"/>
                  </a:lnTo>
                  <a:lnTo>
                    <a:pt x="266877" y="221462"/>
                  </a:lnTo>
                  <a:close/>
                </a:path>
                <a:path extrusionOk="0" h="233045" w="393700">
                  <a:moveTo>
                    <a:pt x="270497" y="199491"/>
                  </a:moveTo>
                  <a:lnTo>
                    <a:pt x="270217" y="199186"/>
                  </a:lnTo>
                  <a:lnTo>
                    <a:pt x="269887" y="198970"/>
                  </a:lnTo>
                  <a:lnTo>
                    <a:pt x="269125" y="198678"/>
                  </a:lnTo>
                  <a:lnTo>
                    <a:pt x="268744" y="198602"/>
                  </a:lnTo>
                  <a:lnTo>
                    <a:pt x="267944" y="198602"/>
                  </a:lnTo>
                  <a:lnTo>
                    <a:pt x="267576" y="198678"/>
                  </a:lnTo>
                  <a:lnTo>
                    <a:pt x="266852" y="198970"/>
                  </a:lnTo>
                  <a:lnTo>
                    <a:pt x="266560" y="199186"/>
                  </a:lnTo>
                  <a:lnTo>
                    <a:pt x="266344" y="199491"/>
                  </a:lnTo>
                  <a:lnTo>
                    <a:pt x="266344" y="209067"/>
                  </a:lnTo>
                  <a:lnTo>
                    <a:pt x="266560" y="209308"/>
                  </a:lnTo>
                  <a:lnTo>
                    <a:pt x="266839" y="209499"/>
                  </a:lnTo>
                  <a:lnTo>
                    <a:pt x="267576" y="209740"/>
                  </a:lnTo>
                  <a:lnTo>
                    <a:pt x="267957" y="209791"/>
                  </a:lnTo>
                  <a:lnTo>
                    <a:pt x="268757" y="209791"/>
                  </a:lnTo>
                  <a:lnTo>
                    <a:pt x="269151" y="209727"/>
                  </a:lnTo>
                  <a:lnTo>
                    <a:pt x="269913" y="209486"/>
                  </a:lnTo>
                  <a:lnTo>
                    <a:pt x="270243" y="209296"/>
                  </a:lnTo>
                  <a:lnTo>
                    <a:pt x="270497" y="209067"/>
                  </a:lnTo>
                  <a:lnTo>
                    <a:pt x="270497" y="199491"/>
                  </a:lnTo>
                  <a:close/>
                </a:path>
                <a:path extrusionOk="0" h="233045" w="393700">
                  <a:moveTo>
                    <a:pt x="277088" y="218490"/>
                  </a:moveTo>
                  <a:lnTo>
                    <a:pt x="276898" y="218313"/>
                  </a:lnTo>
                  <a:lnTo>
                    <a:pt x="276745" y="218224"/>
                  </a:lnTo>
                  <a:lnTo>
                    <a:pt x="276250" y="218084"/>
                  </a:lnTo>
                  <a:lnTo>
                    <a:pt x="275996" y="218046"/>
                  </a:lnTo>
                  <a:lnTo>
                    <a:pt x="275463" y="218046"/>
                  </a:lnTo>
                  <a:lnTo>
                    <a:pt x="275196" y="218084"/>
                  </a:lnTo>
                  <a:lnTo>
                    <a:pt x="274688" y="218236"/>
                  </a:lnTo>
                  <a:lnTo>
                    <a:pt x="274561" y="218313"/>
                  </a:lnTo>
                  <a:lnTo>
                    <a:pt x="274472" y="226834"/>
                  </a:lnTo>
                  <a:lnTo>
                    <a:pt x="274650" y="226949"/>
                  </a:lnTo>
                  <a:lnTo>
                    <a:pt x="275107" y="227152"/>
                  </a:lnTo>
                  <a:lnTo>
                    <a:pt x="275386" y="227203"/>
                  </a:lnTo>
                  <a:lnTo>
                    <a:pt x="276047" y="227203"/>
                  </a:lnTo>
                  <a:lnTo>
                    <a:pt x="276313" y="227152"/>
                  </a:lnTo>
                  <a:lnTo>
                    <a:pt x="276796" y="226949"/>
                  </a:lnTo>
                  <a:lnTo>
                    <a:pt x="276974" y="226834"/>
                  </a:lnTo>
                  <a:lnTo>
                    <a:pt x="277088" y="218490"/>
                  </a:lnTo>
                  <a:close/>
                </a:path>
                <a:path extrusionOk="0" h="233045" w="393700">
                  <a:moveTo>
                    <a:pt x="281266" y="198107"/>
                  </a:moveTo>
                  <a:lnTo>
                    <a:pt x="274180" y="191871"/>
                  </a:lnTo>
                  <a:lnTo>
                    <a:pt x="271195" y="191871"/>
                  </a:lnTo>
                  <a:lnTo>
                    <a:pt x="265887" y="195453"/>
                  </a:lnTo>
                  <a:lnTo>
                    <a:pt x="266115" y="195910"/>
                  </a:lnTo>
                  <a:lnTo>
                    <a:pt x="266268" y="196100"/>
                  </a:lnTo>
                  <a:lnTo>
                    <a:pt x="266433" y="196227"/>
                  </a:lnTo>
                  <a:lnTo>
                    <a:pt x="267144" y="195770"/>
                  </a:lnTo>
                  <a:lnTo>
                    <a:pt x="267906" y="195402"/>
                  </a:lnTo>
                  <a:lnTo>
                    <a:pt x="269557" y="194818"/>
                  </a:lnTo>
                  <a:lnTo>
                    <a:pt x="270611" y="194665"/>
                  </a:lnTo>
                  <a:lnTo>
                    <a:pt x="273672" y="194665"/>
                  </a:lnTo>
                  <a:lnTo>
                    <a:pt x="274980" y="195110"/>
                  </a:lnTo>
                  <a:lnTo>
                    <a:pt x="276656" y="196875"/>
                  </a:lnTo>
                  <a:lnTo>
                    <a:pt x="277063" y="198107"/>
                  </a:lnTo>
                  <a:lnTo>
                    <a:pt x="277075" y="209067"/>
                  </a:lnTo>
                  <a:lnTo>
                    <a:pt x="277329" y="209308"/>
                  </a:lnTo>
                  <a:lnTo>
                    <a:pt x="277660" y="209499"/>
                  </a:lnTo>
                  <a:lnTo>
                    <a:pt x="278460" y="209740"/>
                  </a:lnTo>
                  <a:lnTo>
                    <a:pt x="278777" y="209791"/>
                  </a:lnTo>
                  <a:lnTo>
                    <a:pt x="279577" y="209791"/>
                  </a:lnTo>
                  <a:lnTo>
                    <a:pt x="279996" y="209727"/>
                  </a:lnTo>
                  <a:lnTo>
                    <a:pt x="280733" y="209486"/>
                  </a:lnTo>
                  <a:lnTo>
                    <a:pt x="281038" y="209296"/>
                  </a:lnTo>
                  <a:lnTo>
                    <a:pt x="281266" y="209067"/>
                  </a:lnTo>
                  <a:lnTo>
                    <a:pt x="281266" y="198107"/>
                  </a:lnTo>
                  <a:close/>
                </a:path>
                <a:path extrusionOk="0" h="233045" w="393700">
                  <a:moveTo>
                    <a:pt x="282371" y="224650"/>
                  </a:moveTo>
                  <a:lnTo>
                    <a:pt x="282257" y="218338"/>
                  </a:lnTo>
                  <a:lnTo>
                    <a:pt x="282079" y="218224"/>
                  </a:lnTo>
                  <a:lnTo>
                    <a:pt x="281584" y="218084"/>
                  </a:lnTo>
                  <a:lnTo>
                    <a:pt x="281330" y="218046"/>
                  </a:lnTo>
                  <a:lnTo>
                    <a:pt x="280771" y="218046"/>
                  </a:lnTo>
                  <a:lnTo>
                    <a:pt x="279514" y="225552"/>
                  </a:lnTo>
                  <a:lnTo>
                    <a:pt x="279222" y="226529"/>
                  </a:lnTo>
                  <a:lnTo>
                    <a:pt x="277876" y="227952"/>
                  </a:lnTo>
                  <a:lnTo>
                    <a:pt x="276923" y="228307"/>
                  </a:lnTo>
                  <a:lnTo>
                    <a:pt x="274510" y="228307"/>
                  </a:lnTo>
                  <a:lnTo>
                    <a:pt x="273596" y="227990"/>
                  </a:lnTo>
                  <a:lnTo>
                    <a:pt x="272275" y="226707"/>
                  </a:lnTo>
                  <a:lnTo>
                    <a:pt x="272021" y="225971"/>
                  </a:lnTo>
                  <a:lnTo>
                    <a:pt x="271932" y="218490"/>
                  </a:lnTo>
                  <a:lnTo>
                    <a:pt x="271792" y="218313"/>
                  </a:lnTo>
                  <a:lnTo>
                    <a:pt x="271640" y="218224"/>
                  </a:lnTo>
                  <a:lnTo>
                    <a:pt x="271183" y="218084"/>
                  </a:lnTo>
                  <a:lnTo>
                    <a:pt x="270916" y="218033"/>
                  </a:lnTo>
                  <a:lnTo>
                    <a:pt x="270319" y="218008"/>
                  </a:lnTo>
                  <a:lnTo>
                    <a:pt x="270027" y="218046"/>
                  </a:lnTo>
                  <a:lnTo>
                    <a:pt x="269468" y="218186"/>
                  </a:lnTo>
                  <a:lnTo>
                    <a:pt x="269240" y="218338"/>
                  </a:lnTo>
                  <a:lnTo>
                    <a:pt x="269113" y="225971"/>
                  </a:lnTo>
                  <a:lnTo>
                    <a:pt x="269684" y="227520"/>
                  </a:lnTo>
                  <a:lnTo>
                    <a:pt x="271957" y="229666"/>
                  </a:lnTo>
                  <a:lnTo>
                    <a:pt x="273596" y="230212"/>
                  </a:lnTo>
                  <a:lnTo>
                    <a:pt x="276733" y="230212"/>
                  </a:lnTo>
                  <a:lnTo>
                    <a:pt x="282244" y="225412"/>
                  </a:lnTo>
                  <a:lnTo>
                    <a:pt x="282371" y="224650"/>
                  </a:lnTo>
                  <a:close/>
                </a:path>
                <a:path extrusionOk="0" h="233045" w="393700">
                  <a:moveTo>
                    <a:pt x="294322" y="218782"/>
                  </a:moveTo>
                  <a:lnTo>
                    <a:pt x="294220" y="218452"/>
                  </a:lnTo>
                  <a:lnTo>
                    <a:pt x="294005" y="218173"/>
                  </a:lnTo>
                  <a:lnTo>
                    <a:pt x="284302" y="218173"/>
                  </a:lnTo>
                  <a:lnTo>
                    <a:pt x="284175" y="218249"/>
                  </a:lnTo>
                  <a:lnTo>
                    <a:pt x="283972" y="218694"/>
                  </a:lnTo>
                  <a:lnTo>
                    <a:pt x="283946" y="218871"/>
                  </a:lnTo>
                  <a:lnTo>
                    <a:pt x="283946" y="219265"/>
                  </a:lnTo>
                  <a:lnTo>
                    <a:pt x="283972" y="219456"/>
                  </a:lnTo>
                  <a:lnTo>
                    <a:pt x="284086" y="219849"/>
                  </a:lnTo>
                  <a:lnTo>
                    <a:pt x="284175" y="220014"/>
                  </a:lnTo>
                  <a:lnTo>
                    <a:pt x="284302" y="220141"/>
                  </a:lnTo>
                  <a:lnTo>
                    <a:pt x="290372" y="220141"/>
                  </a:lnTo>
                  <a:lnTo>
                    <a:pt x="290182" y="220268"/>
                  </a:lnTo>
                  <a:lnTo>
                    <a:pt x="289483" y="222034"/>
                  </a:lnTo>
                  <a:lnTo>
                    <a:pt x="289483" y="229527"/>
                  </a:lnTo>
                  <a:lnTo>
                    <a:pt x="291096" y="230073"/>
                  </a:lnTo>
                  <a:lnTo>
                    <a:pt x="291376" y="230035"/>
                  </a:lnTo>
                  <a:lnTo>
                    <a:pt x="291922" y="229870"/>
                  </a:lnTo>
                  <a:lnTo>
                    <a:pt x="292138" y="229730"/>
                  </a:lnTo>
                  <a:lnTo>
                    <a:pt x="292303" y="229527"/>
                  </a:lnTo>
                  <a:lnTo>
                    <a:pt x="292303" y="221157"/>
                  </a:lnTo>
                  <a:lnTo>
                    <a:pt x="292328" y="220814"/>
                  </a:lnTo>
                  <a:lnTo>
                    <a:pt x="292430" y="220281"/>
                  </a:lnTo>
                  <a:lnTo>
                    <a:pt x="292531" y="220141"/>
                  </a:lnTo>
                  <a:lnTo>
                    <a:pt x="292684" y="220141"/>
                  </a:lnTo>
                  <a:lnTo>
                    <a:pt x="294005" y="220141"/>
                  </a:lnTo>
                  <a:lnTo>
                    <a:pt x="294208" y="219862"/>
                  </a:lnTo>
                  <a:lnTo>
                    <a:pt x="294309" y="219532"/>
                  </a:lnTo>
                  <a:lnTo>
                    <a:pt x="294322" y="218782"/>
                  </a:lnTo>
                  <a:close/>
                </a:path>
                <a:path extrusionOk="0" h="233045" w="393700">
                  <a:moveTo>
                    <a:pt x="306628" y="221462"/>
                  </a:moveTo>
                  <a:lnTo>
                    <a:pt x="303250" y="218173"/>
                  </a:lnTo>
                  <a:lnTo>
                    <a:pt x="297319" y="218173"/>
                  </a:lnTo>
                  <a:lnTo>
                    <a:pt x="297002" y="218274"/>
                  </a:lnTo>
                  <a:lnTo>
                    <a:pt x="296545" y="218706"/>
                  </a:lnTo>
                  <a:lnTo>
                    <a:pt x="296430" y="219163"/>
                  </a:lnTo>
                  <a:lnTo>
                    <a:pt x="296430" y="229527"/>
                  </a:lnTo>
                  <a:lnTo>
                    <a:pt x="296557" y="229692"/>
                  </a:lnTo>
                  <a:lnTo>
                    <a:pt x="296748" y="229819"/>
                  </a:lnTo>
                  <a:lnTo>
                    <a:pt x="297243" y="229984"/>
                  </a:lnTo>
                  <a:lnTo>
                    <a:pt x="297497" y="230035"/>
                  </a:lnTo>
                  <a:lnTo>
                    <a:pt x="298056" y="230035"/>
                  </a:lnTo>
                  <a:lnTo>
                    <a:pt x="299237" y="220497"/>
                  </a:lnTo>
                  <a:lnTo>
                    <a:pt x="299250" y="220256"/>
                  </a:lnTo>
                  <a:lnTo>
                    <a:pt x="299415" y="220141"/>
                  </a:lnTo>
                  <a:lnTo>
                    <a:pt x="302437" y="220141"/>
                  </a:lnTo>
                  <a:lnTo>
                    <a:pt x="302869" y="220306"/>
                  </a:lnTo>
                  <a:lnTo>
                    <a:pt x="303631" y="220992"/>
                  </a:lnTo>
                  <a:lnTo>
                    <a:pt x="303822" y="221513"/>
                  </a:lnTo>
                  <a:lnTo>
                    <a:pt x="303822" y="229527"/>
                  </a:lnTo>
                  <a:lnTo>
                    <a:pt x="303961" y="229704"/>
                  </a:lnTo>
                  <a:lnTo>
                    <a:pt x="304165" y="229831"/>
                  </a:lnTo>
                  <a:lnTo>
                    <a:pt x="304685" y="229997"/>
                  </a:lnTo>
                  <a:lnTo>
                    <a:pt x="304965" y="230035"/>
                  </a:lnTo>
                  <a:lnTo>
                    <a:pt x="305536" y="230035"/>
                  </a:lnTo>
                  <a:lnTo>
                    <a:pt x="305803" y="229984"/>
                  </a:lnTo>
                  <a:lnTo>
                    <a:pt x="306311" y="229819"/>
                  </a:lnTo>
                  <a:lnTo>
                    <a:pt x="306501" y="229692"/>
                  </a:lnTo>
                  <a:lnTo>
                    <a:pt x="306628" y="229527"/>
                  </a:lnTo>
                  <a:lnTo>
                    <a:pt x="306628" y="221462"/>
                  </a:lnTo>
                  <a:close/>
                </a:path>
                <a:path extrusionOk="0" h="233045" w="393700">
                  <a:moveTo>
                    <a:pt x="310388" y="209067"/>
                  </a:moveTo>
                  <a:lnTo>
                    <a:pt x="310337" y="196113"/>
                  </a:lnTo>
                  <a:lnTo>
                    <a:pt x="309943" y="194767"/>
                  </a:lnTo>
                  <a:lnTo>
                    <a:pt x="308203" y="192709"/>
                  </a:lnTo>
                  <a:lnTo>
                    <a:pt x="306819" y="192201"/>
                  </a:lnTo>
                  <a:lnTo>
                    <a:pt x="293928" y="192201"/>
                  </a:lnTo>
                  <a:lnTo>
                    <a:pt x="293700" y="192354"/>
                  </a:lnTo>
                  <a:lnTo>
                    <a:pt x="293535" y="192557"/>
                  </a:lnTo>
                  <a:lnTo>
                    <a:pt x="293484" y="192709"/>
                  </a:lnTo>
                  <a:lnTo>
                    <a:pt x="293357" y="194284"/>
                  </a:lnTo>
                  <a:lnTo>
                    <a:pt x="293573" y="194805"/>
                  </a:lnTo>
                  <a:lnTo>
                    <a:pt x="293725" y="195008"/>
                  </a:lnTo>
                  <a:lnTo>
                    <a:pt x="293928" y="195122"/>
                  </a:lnTo>
                  <a:lnTo>
                    <a:pt x="296481" y="195122"/>
                  </a:lnTo>
                  <a:lnTo>
                    <a:pt x="296252" y="195313"/>
                  </a:lnTo>
                  <a:lnTo>
                    <a:pt x="296037" y="195656"/>
                  </a:lnTo>
                  <a:lnTo>
                    <a:pt x="295846" y="196113"/>
                  </a:lnTo>
                  <a:lnTo>
                    <a:pt x="295643" y="196875"/>
                  </a:lnTo>
                  <a:lnTo>
                    <a:pt x="295516" y="205460"/>
                  </a:lnTo>
                  <a:lnTo>
                    <a:pt x="295389" y="206032"/>
                  </a:lnTo>
                  <a:lnTo>
                    <a:pt x="294868" y="206832"/>
                  </a:lnTo>
                  <a:lnTo>
                    <a:pt x="294449" y="207035"/>
                  </a:lnTo>
                  <a:lnTo>
                    <a:pt x="293611" y="207035"/>
                  </a:lnTo>
                  <a:lnTo>
                    <a:pt x="293382" y="206971"/>
                  </a:lnTo>
                  <a:lnTo>
                    <a:pt x="292836" y="206578"/>
                  </a:lnTo>
                  <a:lnTo>
                    <a:pt x="292722" y="206451"/>
                  </a:lnTo>
                  <a:lnTo>
                    <a:pt x="292430" y="206705"/>
                  </a:lnTo>
                  <a:lnTo>
                    <a:pt x="292341" y="206832"/>
                  </a:lnTo>
                  <a:lnTo>
                    <a:pt x="292252" y="207035"/>
                  </a:lnTo>
                  <a:lnTo>
                    <a:pt x="292150" y="208521"/>
                  </a:lnTo>
                  <a:lnTo>
                    <a:pt x="292430" y="209067"/>
                  </a:lnTo>
                  <a:lnTo>
                    <a:pt x="292569" y="209245"/>
                  </a:lnTo>
                  <a:lnTo>
                    <a:pt x="292938" y="209511"/>
                  </a:lnTo>
                  <a:lnTo>
                    <a:pt x="293865" y="209880"/>
                  </a:lnTo>
                  <a:lnTo>
                    <a:pt x="294271" y="209943"/>
                  </a:lnTo>
                  <a:lnTo>
                    <a:pt x="296291" y="209943"/>
                  </a:lnTo>
                  <a:lnTo>
                    <a:pt x="299707" y="196113"/>
                  </a:lnTo>
                  <a:lnTo>
                    <a:pt x="299808" y="195580"/>
                  </a:lnTo>
                  <a:lnTo>
                    <a:pt x="300024" y="195186"/>
                  </a:lnTo>
                  <a:lnTo>
                    <a:pt x="300151" y="195122"/>
                  </a:lnTo>
                  <a:lnTo>
                    <a:pt x="304533" y="195122"/>
                  </a:lnTo>
                  <a:lnTo>
                    <a:pt x="305130" y="195389"/>
                  </a:lnTo>
                  <a:lnTo>
                    <a:pt x="306006" y="196443"/>
                  </a:lnTo>
                  <a:lnTo>
                    <a:pt x="306222" y="197167"/>
                  </a:lnTo>
                  <a:lnTo>
                    <a:pt x="306336" y="209245"/>
                  </a:lnTo>
                  <a:lnTo>
                    <a:pt x="306692" y="209511"/>
                  </a:lnTo>
                  <a:lnTo>
                    <a:pt x="307428" y="209765"/>
                  </a:lnTo>
                  <a:lnTo>
                    <a:pt x="307835" y="209829"/>
                  </a:lnTo>
                  <a:lnTo>
                    <a:pt x="308711" y="209829"/>
                  </a:lnTo>
                  <a:lnTo>
                    <a:pt x="309118" y="209765"/>
                  </a:lnTo>
                  <a:lnTo>
                    <a:pt x="309918" y="209499"/>
                  </a:lnTo>
                  <a:lnTo>
                    <a:pt x="310197" y="209321"/>
                  </a:lnTo>
                  <a:lnTo>
                    <a:pt x="310388" y="209067"/>
                  </a:lnTo>
                  <a:close/>
                </a:path>
                <a:path extrusionOk="0" h="233045" w="393700">
                  <a:moveTo>
                    <a:pt x="311683" y="223075"/>
                  </a:moveTo>
                  <a:lnTo>
                    <a:pt x="311492" y="222885"/>
                  </a:lnTo>
                  <a:lnTo>
                    <a:pt x="311277" y="222719"/>
                  </a:lnTo>
                  <a:lnTo>
                    <a:pt x="310756" y="222529"/>
                  </a:lnTo>
                  <a:lnTo>
                    <a:pt x="310502" y="222478"/>
                  </a:lnTo>
                  <a:lnTo>
                    <a:pt x="309968" y="222478"/>
                  </a:lnTo>
                  <a:lnTo>
                    <a:pt x="309714" y="222529"/>
                  </a:lnTo>
                  <a:lnTo>
                    <a:pt x="309232" y="222719"/>
                  </a:lnTo>
                  <a:lnTo>
                    <a:pt x="309041" y="222885"/>
                  </a:lnTo>
                  <a:lnTo>
                    <a:pt x="308876" y="223075"/>
                  </a:lnTo>
                  <a:lnTo>
                    <a:pt x="308876" y="229527"/>
                  </a:lnTo>
                  <a:lnTo>
                    <a:pt x="309029" y="229692"/>
                  </a:lnTo>
                  <a:lnTo>
                    <a:pt x="309219" y="229819"/>
                  </a:lnTo>
                  <a:lnTo>
                    <a:pt x="309714" y="229984"/>
                  </a:lnTo>
                  <a:lnTo>
                    <a:pt x="309968" y="230022"/>
                  </a:lnTo>
                  <a:lnTo>
                    <a:pt x="310515" y="230022"/>
                  </a:lnTo>
                  <a:lnTo>
                    <a:pt x="310769" y="229984"/>
                  </a:lnTo>
                  <a:lnTo>
                    <a:pt x="311289" y="229806"/>
                  </a:lnTo>
                  <a:lnTo>
                    <a:pt x="311505" y="229692"/>
                  </a:lnTo>
                  <a:lnTo>
                    <a:pt x="311683" y="229527"/>
                  </a:lnTo>
                  <a:lnTo>
                    <a:pt x="311683" y="223075"/>
                  </a:lnTo>
                  <a:close/>
                </a:path>
                <a:path extrusionOk="0" h="233045" w="393700">
                  <a:moveTo>
                    <a:pt x="317881" y="192671"/>
                  </a:moveTo>
                  <a:lnTo>
                    <a:pt x="317677" y="192443"/>
                  </a:lnTo>
                  <a:lnTo>
                    <a:pt x="317360" y="192278"/>
                  </a:lnTo>
                  <a:lnTo>
                    <a:pt x="316636" y="192062"/>
                  </a:lnTo>
                  <a:lnTo>
                    <a:pt x="316217" y="191998"/>
                  </a:lnTo>
                  <a:lnTo>
                    <a:pt x="315353" y="191998"/>
                  </a:lnTo>
                  <a:lnTo>
                    <a:pt x="314947" y="192062"/>
                  </a:lnTo>
                  <a:lnTo>
                    <a:pt x="314147" y="192290"/>
                  </a:lnTo>
                  <a:lnTo>
                    <a:pt x="313880" y="192455"/>
                  </a:lnTo>
                  <a:lnTo>
                    <a:pt x="313728" y="192671"/>
                  </a:lnTo>
                  <a:lnTo>
                    <a:pt x="313728" y="209067"/>
                  </a:lnTo>
                  <a:lnTo>
                    <a:pt x="316179" y="209842"/>
                  </a:lnTo>
                  <a:lnTo>
                    <a:pt x="316623" y="209765"/>
                  </a:lnTo>
                  <a:lnTo>
                    <a:pt x="317398" y="209499"/>
                  </a:lnTo>
                  <a:lnTo>
                    <a:pt x="317665" y="209308"/>
                  </a:lnTo>
                  <a:lnTo>
                    <a:pt x="317881" y="209067"/>
                  </a:lnTo>
                  <a:lnTo>
                    <a:pt x="317881" y="192671"/>
                  </a:lnTo>
                  <a:close/>
                </a:path>
                <a:path extrusionOk="0" h="233045" w="393700">
                  <a:moveTo>
                    <a:pt x="318935" y="229527"/>
                  </a:moveTo>
                  <a:lnTo>
                    <a:pt x="318808" y="221386"/>
                  </a:lnTo>
                  <a:lnTo>
                    <a:pt x="318274" y="220103"/>
                  </a:lnTo>
                  <a:lnTo>
                    <a:pt x="318071" y="219837"/>
                  </a:lnTo>
                  <a:lnTo>
                    <a:pt x="317893" y="219583"/>
                  </a:lnTo>
                  <a:lnTo>
                    <a:pt x="316915" y="218744"/>
                  </a:lnTo>
                  <a:lnTo>
                    <a:pt x="316331" y="218440"/>
                  </a:lnTo>
                  <a:lnTo>
                    <a:pt x="314947" y="218046"/>
                  </a:lnTo>
                  <a:lnTo>
                    <a:pt x="314172" y="217944"/>
                  </a:lnTo>
                  <a:lnTo>
                    <a:pt x="312153" y="217944"/>
                  </a:lnTo>
                  <a:lnTo>
                    <a:pt x="308571" y="220332"/>
                  </a:lnTo>
                  <a:lnTo>
                    <a:pt x="308737" y="220675"/>
                  </a:lnTo>
                  <a:lnTo>
                    <a:pt x="308825" y="220802"/>
                  </a:lnTo>
                  <a:lnTo>
                    <a:pt x="308952" y="220878"/>
                  </a:lnTo>
                  <a:lnTo>
                    <a:pt x="309422" y="220573"/>
                  </a:lnTo>
                  <a:lnTo>
                    <a:pt x="309943" y="220332"/>
                  </a:lnTo>
                  <a:lnTo>
                    <a:pt x="311048" y="219938"/>
                  </a:lnTo>
                  <a:lnTo>
                    <a:pt x="311759" y="219837"/>
                  </a:lnTo>
                  <a:lnTo>
                    <a:pt x="313817" y="219837"/>
                  </a:lnTo>
                  <a:lnTo>
                    <a:pt x="316115" y="229527"/>
                  </a:lnTo>
                  <a:lnTo>
                    <a:pt x="316280" y="229692"/>
                  </a:lnTo>
                  <a:lnTo>
                    <a:pt x="316522" y="229819"/>
                  </a:lnTo>
                  <a:lnTo>
                    <a:pt x="316992" y="229984"/>
                  </a:lnTo>
                  <a:lnTo>
                    <a:pt x="317258" y="230022"/>
                  </a:lnTo>
                  <a:lnTo>
                    <a:pt x="317792" y="230022"/>
                  </a:lnTo>
                  <a:lnTo>
                    <a:pt x="318058" y="229984"/>
                  </a:lnTo>
                  <a:lnTo>
                    <a:pt x="318579" y="229806"/>
                  </a:lnTo>
                  <a:lnTo>
                    <a:pt x="318770" y="229692"/>
                  </a:lnTo>
                  <a:lnTo>
                    <a:pt x="318935" y="229527"/>
                  </a:lnTo>
                  <a:close/>
                </a:path>
                <a:path extrusionOk="0" h="233045" w="393700">
                  <a:moveTo>
                    <a:pt x="330758" y="208965"/>
                  </a:moveTo>
                  <a:lnTo>
                    <a:pt x="330746" y="197065"/>
                  </a:lnTo>
                  <a:lnTo>
                    <a:pt x="330619" y="196303"/>
                  </a:lnTo>
                  <a:lnTo>
                    <a:pt x="330530" y="195986"/>
                  </a:lnTo>
                  <a:lnTo>
                    <a:pt x="330085" y="194894"/>
                  </a:lnTo>
                  <a:lnTo>
                    <a:pt x="329920" y="194487"/>
                  </a:lnTo>
                  <a:lnTo>
                    <a:pt x="325539" y="192036"/>
                  </a:lnTo>
                  <a:lnTo>
                    <a:pt x="324129" y="192036"/>
                  </a:lnTo>
                  <a:lnTo>
                    <a:pt x="321462" y="194513"/>
                  </a:lnTo>
                  <a:lnTo>
                    <a:pt x="321678" y="195097"/>
                  </a:lnTo>
                  <a:lnTo>
                    <a:pt x="321881" y="195364"/>
                  </a:lnTo>
                  <a:lnTo>
                    <a:pt x="322110" y="195529"/>
                  </a:lnTo>
                  <a:lnTo>
                    <a:pt x="322275" y="195338"/>
                  </a:lnTo>
                  <a:lnTo>
                    <a:pt x="322478" y="195224"/>
                  </a:lnTo>
                  <a:lnTo>
                    <a:pt x="323138" y="194957"/>
                  </a:lnTo>
                  <a:lnTo>
                    <a:pt x="323481" y="194894"/>
                  </a:lnTo>
                  <a:lnTo>
                    <a:pt x="324231" y="194894"/>
                  </a:lnTo>
                  <a:lnTo>
                    <a:pt x="326491" y="197065"/>
                  </a:lnTo>
                  <a:lnTo>
                    <a:pt x="326440" y="206679"/>
                  </a:lnTo>
                  <a:lnTo>
                    <a:pt x="321475" y="206679"/>
                  </a:lnTo>
                  <a:lnTo>
                    <a:pt x="321284" y="206768"/>
                  </a:lnTo>
                  <a:lnTo>
                    <a:pt x="321132" y="206959"/>
                  </a:lnTo>
                  <a:lnTo>
                    <a:pt x="320929" y="207492"/>
                  </a:lnTo>
                  <a:lnTo>
                    <a:pt x="320929" y="208686"/>
                  </a:lnTo>
                  <a:lnTo>
                    <a:pt x="321119" y="209232"/>
                  </a:lnTo>
                  <a:lnTo>
                    <a:pt x="321271" y="209423"/>
                  </a:lnTo>
                  <a:lnTo>
                    <a:pt x="321475" y="209537"/>
                  </a:lnTo>
                  <a:lnTo>
                    <a:pt x="330263" y="209537"/>
                  </a:lnTo>
                  <a:lnTo>
                    <a:pt x="330758" y="208965"/>
                  </a:lnTo>
                  <a:close/>
                </a:path>
                <a:path extrusionOk="0" h="233045" w="393700">
                  <a:moveTo>
                    <a:pt x="336702" y="218782"/>
                  </a:moveTo>
                  <a:lnTo>
                    <a:pt x="336600" y="218452"/>
                  </a:lnTo>
                  <a:lnTo>
                    <a:pt x="336384" y="218173"/>
                  </a:lnTo>
                  <a:lnTo>
                    <a:pt x="326682" y="218173"/>
                  </a:lnTo>
                  <a:lnTo>
                    <a:pt x="326555" y="218249"/>
                  </a:lnTo>
                  <a:lnTo>
                    <a:pt x="326351" y="218694"/>
                  </a:lnTo>
                  <a:lnTo>
                    <a:pt x="326326" y="218871"/>
                  </a:lnTo>
                  <a:lnTo>
                    <a:pt x="326326" y="219265"/>
                  </a:lnTo>
                  <a:lnTo>
                    <a:pt x="326351" y="219456"/>
                  </a:lnTo>
                  <a:lnTo>
                    <a:pt x="326466" y="219849"/>
                  </a:lnTo>
                  <a:lnTo>
                    <a:pt x="326555" y="220014"/>
                  </a:lnTo>
                  <a:lnTo>
                    <a:pt x="326682" y="220141"/>
                  </a:lnTo>
                  <a:lnTo>
                    <a:pt x="332752" y="220141"/>
                  </a:lnTo>
                  <a:lnTo>
                    <a:pt x="332562" y="220268"/>
                  </a:lnTo>
                  <a:lnTo>
                    <a:pt x="331863" y="222034"/>
                  </a:lnTo>
                  <a:lnTo>
                    <a:pt x="331863" y="229527"/>
                  </a:lnTo>
                  <a:lnTo>
                    <a:pt x="333476" y="230073"/>
                  </a:lnTo>
                  <a:lnTo>
                    <a:pt x="333756" y="230035"/>
                  </a:lnTo>
                  <a:lnTo>
                    <a:pt x="334289" y="229870"/>
                  </a:lnTo>
                  <a:lnTo>
                    <a:pt x="334505" y="229730"/>
                  </a:lnTo>
                  <a:lnTo>
                    <a:pt x="334683" y="229527"/>
                  </a:lnTo>
                  <a:lnTo>
                    <a:pt x="334683" y="221157"/>
                  </a:lnTo>
                  <a:lnTo>
                    <a:pt x="334708" y="220814"/>
                  </a:lnTo>
                  <a:lnTo>
                    <a:pt x="334810" y="220281"/>
                  </a:lnTo>
                  <a:lnTo>
                    <a:pt x="334911" y="220141"/>
                  </a:lnTo>
                  <a:lnTo>
                    <a:pt x="335064" y="220141"/>
                  </a:lnTo>
                  <a:lnTo>
                    <a:pt x="336384" y="220141"/>
                  </a:lnTo>
                  <a:lnTo>
                    <a:pt x="336588" y="219862"/>
                  </a:lnTo>
                  <a:lnTo>
                    <a:pt x="336689" y="219532"/>
                  </a:lnTo>
                  <a:lnTo>
                    <a:pt x="336702" y="218782"/>
                  </a:lnTo>
                  <a:close/>
                </a:path>
                <a:path extrusionOk="0" h="233045" w="393700">
                  <a:moveTo>
                    <a:pt x="347205" y="221691"/>
                  </a:moveTo>
                  <a:lnTo>
                    <a:pt x="346748" y="220370"/>
                  </a:lnTo>
                  <a:lnTo>
                    <a:pt x="344932" y="218503"/>
                  </a:lnTo>
                  <a:lnTo>
                    <a:pt x="343687" y="218033"/>
                  </a:lnTo>
                  <a:lnTo>
                    <a:pt x="341388" y="218033"/>
                  </a:lnTo>
                  <a:lnTo>
                    <a:pt x="337985" y="219621"/>
                  </a:lnTo>
                  <a:lnTo>
                    <a:pt x="337997" y="220027"/>
                  </a:lnTo>
                  <a:lnTo>
                    <a:pt x="338772" y="220599"/>
                  </a:lnTo>
                  <a:lnTo>
                    <a:pt x="339153" y="220408"/>
                  </a:lnTo>
                  <a:lnTo>
                    <a:pt x="340106" y="220065"/>
                  </a:lnTo>
                  <a:lnTo>
                    <a:pt x="340652" y="219989"/>
                  </a:lnTo>
                  <a:lnTo>
                    <a:pt x="341795" y="219989"/>
                  </a:lnTo>
                  <a:lnTo>
                    <a:pt x="344385" y="222999"/>
                  </a:lnTo>
                  <a:lnTo>
                    <a:pt x="344385" y="229527"/>
                  </a:lnTo>
                  <a:lnTo>
                    <a:pt x="344487" y="229692"/>
                  </a:lnTo>
                  <a:lnTo>
                    <a:pt x="344678" y="229819"/>
                  </a:lnTo>
                  <a:lnTo>
                    <a:pt x="345198" y="229997"/>
                  </a:lnTo>
                  <a:lnTo>
                    <a:pt x="345465" y="230047"/>
                  </a:lnTo>
                  <a:lnTo>
                    <a:pt x="346049" y="230047"/>
                  </a:lnTo>
                  <a:lnTo>
                    <a:pt x="346329" y="230009"/>
                  </a:lnTo>
                  <a:lnTo>
                    <a:pt x="346875" y="229831"/>
                  </a:lnTo>
                  <a:lnTo>
                    <a:pt x="347078" y="229704"/>
                  </a:lnTo>
                  <a:lnTo>
                    <a:pt x="347205" y="229527"/>
                  </a:lnTo>
                  <a:lnTo>
                    <a:pt x="347205" y="221691"/>
                  </a:lnTo>
                  <a:close/>
                </a:path>
                <a:path extrusionOk="0" h="233045" w="393700">
                  <a:moveTo>
                    <a:pt x="347865" y="199123"/>
                  </a:moveTo>
                  <a:lnTo>
                    <a:pt x="347700" y="198120"/>
                  </a:lnTo>
                  <a:lnTo>
                    <a:pt x="346748" y="195821"/>
                  </a:lnTo>
                  <a:lnTo>
                    <a:pt x="346151" y="194919"/>
                  </a:lnTo>
                  <a:lnTo>
                    <a:pt x="344601" y="193446"/>
                  </a:lnTo>
                  <a:lnTo>
                    <a:pt x="343712" y="192900"/>
                  </a:lnTo>
                  <a:lnTo>
                    <a:pt x="341680" y="192176"/>
                  </a:lnTo>
                  <a:lnTo>
                    <a:pt x="340626" y="191998"/>
                  </a:lnTo>
                  <a:lnTo>
                    <a:pt x="338429" y="191998"/>
                  </a:lnTo>
                  <a:lnTo>
                    <a:pt x="333463" y="195033"/>
                  </a:lnTo>
                  <a:lnTo>
                    <a:pt x="333705" y="195643"/>
                  </a:lnTo>
                  <a:lnTo>
                    <a:pt x="333844" y="195821"/>
                  </a:lnTo>
                  <a:lnTo>
                    <a:pt x="334086" y="195986"/>
                  </a:lnTo>
                  <a:lnTo>
                    <a:pt x="334518" y="195643"/>
                  </a:lnTo>
                  <a:lnTo>
                    <a:pt x="335076" y="195376"/>
                  </a:lnTo>
                  <a:lnTo>
                    <a:pt x="336435" y="194945"/>
                  </a:lnTo>
                  <a:lnTo>
                    <a:pt x="337121" y="194830"/>
                  </a:lnTo>
                  <a:lnTo>
                    <a:pt x="338569" y="194830"/>
                  </a:lnTo>
                  <a:lnTo>
                    <a:pt x="343458" y="202488"/>
                  </a:lnTo>
                  <a:lnTo>
                    <a:pt x="343395" y="202882"/>
                  </a:lnTo>
                  <a:lnTo>
                    <a:pt x="338569" y="207149"/>
                  </a:lnTo>
                  <a:lnTo>
                    <a:pt x="337134" y="207149"/>
                  </a:lnTo>
                  <a:lnTo>
                    <a:pt x="336461" y="207022"/>
                  </a:lnTo>
                  <a:lnTo>
                    <a:pt x="335076" y="206540"/>
                  </a:lnTo>
                  <a:lnTo>
                    <a:pt x="334479" y="206222"/>
                  </a:lnTo>
                  <a:lnTo>
                    <a:pt x="334086" y="205905"/>
                  </a:lnTo>
                  <a:lnTo>
                    <a:pt x="333870" y="206032"/>
                  </a:lnTo>
                  <a:lnTo>
                    <a:pt x="333705" y="206222"/>
                  </a:lnTo>
                  <a:lnTo>
                    <a:pt x="333565" y="206540"/>
                  </a:lnTo>
                  <a:lnTo>
                    <a:pt x="333463" y="207924"/>
                  </a:lnTo>
                  <a:lnTo>
                    <a:pt x="333692" y="208508"/>
                  </a:lnTo>
                  <a:lnTo>
                    <a:pt x="338239" y="209943"/>
                  </a:lnTo>
                  <a:lnTo>
                    <a:pt x="340398" y="209943"/>
                  </a:lnTo>
                  <a:lnTo>
                    <a:pt x="341464" y="209753"/>
                  </a:lnTo>
                  <a:lnTo>
                    <a:pt x="343535" y="209016"/>
                  </a:lnTo>
                  <a:lnTo>
                    <a:pt x="344449" y="208470"/>
                  </a:lnTo>
                  <a:lnTo>
                    <a:pt x="345871" y="207149"/>
                  </a:lnTo>
                  <a:lnTo>
                    <a:pt x="346062" y="206984"/>
                  </a:lnTo>
                  <a:lnTo>
                    <a:pt x="346684" y="206070"/>
                  </a:lnTo>
                  <a:lnTo>
                    <a:pt x="347687" y="203809"/>
                  </a:lnTo>
                  <a:lnTo>
                    <a:pt x="347853" y="202882"/>
                  </a:lnTo>
                  <a:lnTo>
                    <a:pt x="347865" y="199123"/>
                  </a:lnTo>
                  <a:close/>
                </a:path>
                <a:path extrusionOk="0" h="233045" w="393700">
                  <a:moveTo>
                    <a:pt x="354926" y="192671"/>
                  </a:moveTo>
                  <a:lnTo>
                    <a:pt x="354711" y="192443"/>
                  </a:lnTo>
                  <a:lnTo>
                    <a:pt x="354406" y="192278"/>
                  </a:lnTo>
                  <a:lnTo>
                    <a:pt x="353669" y="192062"/>
                  </a:lnTo>
                  <a:lnTo>
                    <a:pt x="353263" y="191998"/>
                  </a:lnTo>
                  <a:lnTo>
                    <a:pt x="352386" y="191998"/>
                  </a:lnTo>
                  <a:lnTo>
                    <a:pt x="351980" y="192062"/>
                  </a:lnTo>
                  <a:lnTo>
                    <a:pt x="351193" y="192290"/>
                  </a:lnTo>
                  <a:lnTo>
                    <a:pt x="350926" y="192455"/>
                  </a:lnTo>
                  <a:lnTo>
                    <a:pt x="350761" y="192671"/>
                  </a:lnTo>
                  <a:lnTo>
                    <a:pt x="350761" y="209067"/>
                  </a:lnTo>
                  <a:lnTo>
                    <a:pt x="353225" y="209842"/>
                  </a:lnTo>
                  <a:lnTo>
                    <a:pt x="353656" y="209765"/>
                  </a:lnTo>
                  <a:lnTo>
                    <a:pt x="354444" y="209499"/>
                  </a:lnTo>
                  <a:lnTo>
                    <a:pt x="354711" y="209308"/>
                  </a:lnTo>
                  <a:lnTo>
                    <a:pt x="354926" y="209067"/>
                  </a:lnTo>
                  <a:lnTo>
                    <a:pt x="354926" y="192671"/>
                  </a:lnTo>
                  <a:close/>
                </a:path>
                <a:path extrusionOk="0" h="233045" w="393700">
                  <a:moveTo>
                    <a:pt x="357416" y="218490"/>
                  </a:moveTo>
                  <a:lnTo>
                    <a:pt x="357225" y="218313"/>
                  </a:lnTo>
                  <a:lnTo>
                    <a:pt x="357073" y="218224"/>
                  </a:lnTo>
                  <a:lnTo>
                    <a:pt x="356577" y="218084"/>
                  </a:lnTo>
                  <a:lnTo>
                    <a:pt x="356323" y="218046"/>
                  </a:lnTo>
                  <a:lnTo>
                    <a:pt x="355790" y="218046"/>
                  </a:lnTo>
                  <a:lnTo>
                    <a:pt x="355536" y="218084"/>
                  </a:lnTo>
                  <a:lnTo>
                    <a:pt x="355015" y="218236"/>
                  </a:lnTo>
                  <a:lnTo>
                    <a:pt x="354888" y="218313"/>
                  </a:lnTo>
                  <a:lnTo>
                    <a:pt x="354799" y="226834"/>
                  </a:lnTo>
                  <a:lnTo>
                    <a:pt x="354977" y="226949"/>
                  </a:lnTo>
                  <a:lnTo>
                    <a:pt x="355434" y="227152"/>
                  </a:lnTo>
                  <a:lnTo>
                    <a:pt x="355714" y="227203"/>
                  </a:lnTo>
                  <a:lnTo>
                    <a:pt x="356374" y="227203"/>
                  </a:lnTo>
                  <a:lnTo>
                    <a:pt x="356654" y="227152"/>
                  </a:lnTo>
                  <a:lnTo>
                    <a:pt x="357124" y="226949"/>
                  </a:lnTo>
                  <a:lnTo>
                    <a:pt x="357301" y="226834"/>
                  </a:lnTo>
                  <a:lnTo>
                    <a:pt x="357416" y="218490"/>
                  </a:lnTo>
                  <a:close/>
                </a:path>
                <a:path extrusionOk="0" h="233045" w="393700">
                  <a:moveTo>
                    <a:pt x="362699" y="224650"/>
                  </a:moveTo>
                  <a:lnTo>
                    <a:pt x="362585" y="218338"/>
                  </a:lnTo>
                  <a:lnTo>
                    <a:pt x="362407" y="218224"/>
                  </a:lnTo>
                  <a:lnTo>
                    <a:pt x="361911" y="218084"/>
                  </a:lnTo>
                  <a:lnTo>
                    <a:pt x="361657" y="218046"/>
                  </a:lnTo>
                  <a:lnTo>
                    <a:pt x="361099" y="218046"/>
                  </a:lnTo>
                  <a:lnTo>
                    <a:pt x="359791" y="225704"/>
                  </a:lnTo>
                  <a:lnTo>
                    <a:pt x="359537" y="226529"/>
                  </a:lnTo>
                  <a:lnTo>
                    <a:pt x="358203" y="227952"/>
                  </a:lnTo>
                  <a:lnTo>
                    <a:pt x="357251" y="228307"/>
                  </a:lnTo>
                  <a:lnTo>
                    <a:pt x="354838" y="228307"/>
                  </a:lnTo>
                  <a:lnTo>
                    <a:pt x="353923" y="227990"/>
                  </a:lnTo>
                  <a:lnTo>
                    <a:pt x="352602" y="226707"/>
                  </a:lnTo>
                  <a:lnTo>
                    <a:pt x="352348" y="225971"/>
                  </a:lnTo>
                  <a:lnTo>
                    <a:pt x="352259" y="218490"/>
                  </a:lnTo>
                  <a:lnTo>
                    <a:pt x="352120" y="218313"/>
                  </a:lnTo>
                  <a:lnTo>
                    <a:pt x="351967" y="218224"/>
                  </a:lnTo>
                  <a:lnTo>
                    <a:pt x="351510" y="218084"/>
                  </a:lnTo>
                  <a:lnTo>
                    <a:pt x="351243" y="218033"/>
                  </a:lnTo>
                  <a:lnTo>
                    <a:pt x="350647" y="218008"/>
                  </a:lnTo>
                  <a:lnTo>
                    <a:pt x="350354" y="218046"/>
                  </a:lnTo>
                  <a:lnTo>
                    <a:pt x="349796" y="218186"/>
                  </a:lnTo>
                  <a:lnTo>
                    <a:pt x="349567" y="218338"/>
                  </a:lnTo>
                  <a:lnTo>
                    <a:pt x="349440" y="225971"/>
                  </a:lnTo>
                  <a:lnTo>
                    <a:pt x="350012" y="227520"/>
                  </a:lnTo>
                  <a:lnTo>
                    <a:pt x="352285" y="229666"/>
                  </a:lnTo>
                  <a:lnTo>
                    <a:pt x="353923" y="230212"/>
                  </a:lnTo>
                  <a:lnTo>
                    <a:pt x="357060" y="230212"/>
                  </a:lnTo>
                  <a:lnTo>
                    <a:pt x="362572" y="225412"/>
                  </a:lnTo>
                  <a:lnTo>
                    <a:pt x="362699" y="224650"/>
                  </a:lnTo>
                  <a:close/>
                </a:path>
                <a:path extrusionOk="0" h="233045" w="393700">
                  <a:moveTo>
                    <a:pt x="374624" y="176009"/>
                  </a:moveTo>
                  <a:lnTo>
                    <a:pt x="353568" y="147955"/>
                  </a:lnTo>
                  <a:lnTo>
                    <a:pt x="335876" y="124358"/>
                  </a:lnTo>
                  <a:lnTo>
                    <a:pt x="330911" y="117741"/>
                  </a:lnTo>
                  <a:lnTo>
                    <a:pt x="322999" y="107188"/>
                  </a:lnTo>
                  <a:lnTo>
                    <a:pt x="318744" y="108521"/>
                  </a:lnTo>
                  <a:lnTo>
                    <a:pt x="300050" y="113957"/>
                  </a:lnTo>
                  <a:lnTo>
                    <a:pt x="293014" y="115849"/>
                  </a:lnTo>
                  <a:lnTo>
                    <a:pt x="289890" y="116611"/>
                  </a:lnTo>
                  <a:lnTo>
                    <a:pt x="289890" y="124358"/>
                  </a:lnTo>
                  <a:lnTo>
                    <a:pt x="264883" y="124358"/>
                  </a:lnTo>
                  <a:lnTo>
                    <a:pt x="264883" y="122389"/>
                  </a:lnTo>
                  <a:lnTo>
                    <a:pt x="249504" y="125603"/>
                  </a:lnTo>
                  <a:lnTo>
                    <a:pt x="203517" y="133540"/>
                  </a:lnTo>
                  <a:lnTo>
                    <a:pt x="187337" y="135826"/>
                  </a:lnTo>
                  <a:lnTo>
                    <a:pt x="187667" y="136867"/>
                  </a:lnTo>
                  <a:lnTo>
                    <a:pt x="187833" y="137998"/>
                  </a:lnTo>
                  <a:lnTo>
                    <a:pt x="187833" y="146469"/>
                  </a:lnTo>
                  <a:lnTo>
                    <a:pt x="180822" y="150939"/>
                  </a:lnTo>
                  <a:lnTo>
                    <a:pt x="157403" y="150939"/>
                  </a:lnTo>
                  <a:lnTo>
                    <a:pt x="152260" y="147586"/>
                  </a:lnTo>
                  <a:lnTo>
                    <a:pt x="150698" y="143065"/>
                  </a:lnTo>
                  <a:lnTo>
                    <a:pt x="149669" y="140042"/>
                  </a:lnTo>
                  <a:lnTo>
                    <a:pt x="158915" y="139166"/>
                  </a:lnTo>
                  <a:lnTo>
                    <a:pt x="169659" y="137998"/>
                  </a:lnTo>
                  <a:lnTo>
                    <a:pt x="177761" y="137058"/>
                  </a:lnTo>
                  <a:lnTo>
                    <a:pt x="187337" y="135826"/>
                  </a:lnTo>
                  <a:lnTo>
                    <a:pt x="186448" y="133654"/>
                  </a:lnTo>
                  <a:lnTo>
                    <a:pt x="184645" y="131648"/>
                  </a:lnTo>
                  <a:lnTo>
                    <a:pt x="182003" y="129870"/>
                  </a:lnTo>
                  <a:lnTo>
                    <a:pt x="166814" y="131660"/>
                  </a:lnTo>
                  <a:lnTo>
                    <a:pt x="156375" y="132778"/>
                  </a:lnTo>
                  <a:lnTo>
                    <a:pt x="148145" y="133540"/>
                  </a:lnTo>
                  <a:lnTo>
                    <a:pt x="148501" y="135940"/>
                  </a:lnTo>
                  <a:lnTo>
                    <a:pt x="148971" y="137998"/>
                  </a:lnTo>
                  <a:lnTo>
                    <a:pt x="149669" y="140030"/>
                  </a:lnTo>
                  <a:lnTo>
                    <a:pt x="130835" y="141528"/>
                  </a:lnTo>
                  <a:lnTo>
                    <a:pt x="112737" y="142544"/>
                  </a:lnTo>
                  <a:lnTo>
                    <a:pt x="95491" y="143052"/>
                  </a:lnTo>
                  <a:lnTo>
                    <a:pt x="79248" y="143065"/>
                  </a:lnTo>
                  <a:lnTo>
                    <a:pt x="79222" y="136461"/>
                  </a:lnTo>
                  <a:lnTo>
                    <a:pt x="49301" y="134937"/>
                  </a:lnTo>
                  <a:lnTo>
                    <a:pt x="26593" y="131457"/>
                  </a:lnTo>
                  <a:lnTo>
                    <a:pt x="12039" y="126238"/>
                  </a:lnTo>
                  <a:lnTo>
                    <a:pt x="6591" y="119507"/>
                  </a:lnTo>
                  <a:lnTo>
                    <a:pt x="10972" y="111264"/>
                  </a:lnTo>
                  <a:lnTo>
                    <a:pt x="24917" y="101612"/>
                  </a:lnTo>
                  <a:lnTo>
                    <a:pt x="47929" y="91097"/>
                  </a:lnTo>
                  <a:lnTo>
                    <a:pt x="79222" y="80391"/>
                  </a:lnTo>
                  <a:lnTo>
                    <a:pt x="79222" y="136461"/>
                  </a:lnTo>
                  <a:lnTo>
                    <a:pt x="94767" y="136410"/>
                  </a:lnTo>
                  <a:lnTo>
                    <a:pt x="111493" y="135940"/>
                  </a:lnTo>
                  <a:lnTo>
                    <a:pt x="129311" y="134988"/>
                  </a:lnTo>
                  <a:lnTo>
                    <a:pt x="148132" y="133527"/>
                  </a:lnTo>
                  <a:lnTo>
                    <a:pt x="147878" y="131902"/>
                  </a:lnTo>
                  <a:lnTo>
                    <a:pt x="147637" y="129870"/>
                  </a:lnTo>
                  <a:lnTo>
                    <a:pt x="147408" y="127355"/>
                  </a:lnTo>
                  <a:lnTo>
                    <a:pt x="116624" y="127355"/>
                  </a:lnTo>
                  <a:lnTo>
                    <a:pt x="116624" y="84480"/>
                  </a:lnTo>
                  <a:lnTo>
                    <a:pt x="157022" y="118414"/>
                  </a:lnTo>
                  <a:lnTo>
                    <a:pt x="176542" y="126834"/>
                  </a:lnTo>
                  <a:lnTo>
                    <a:pt x="179679" y="128384"/>
                  </a:lnTo>
                  <a:lnTo>
                    <a:pt x="181991" y="129870"/>
                  </a:lnTo>
                  <a:lnTo>
                    <a:pt x="233172" y="121983"/>
                  </a:lnTo>
                  <a:lnTo>
                    <a:pt x="237477" y="121158"/>
                  </a:lnTo>
                  <a:lnTo>
                    <a:pt x="249313" y="118897"/>
                  </a:lnTo>
                  <a:lnTo>
                    <a:pt x="264883" y="115633"/>
                  </a:lnTo>
                  <a:lnTo>
                    <a:pt x="264883" y="88671"/>
                  </a:lnTo>
                  <a:lnTo>
                    <a:pt x="281139" y="111874"/>
                  </a:lnTo>
                  <a:lnTo>
                    <a:pt x="270433" y="114401"/>
                  </a:lnTo>
                  <a:lnTo>
                    <a:pt x="264896" y="115620"/>
                  </a:lnTo>
                  <a:lnTo>
                    <a:pt x="264883" y="122389"/>
                  </a:lnTo>
                  <a:lnTo>
                    <a:pt x="278714" y="119354"/>
                  </a:lnTo>
                  <a:lnTo>
                    <a:pt x="285280" y="117741"/>
                  </a:lnTo>
                  <a:lnTo>
                    <a:pt x="289890" y="124358"/>
                  </a:lnTo>
                  <a:lnTo>
                    <a:pt x="289890" y="116611"/>
                  </a:lnTo>
                  <a:lnTo>
                    <a:pt x="285292" y="117729"/>
                  </a:lnTo>
                  <a:lnTo>
                    <a:pt x="283806" y="115620"/>
                  </a:lnTo>
                  <a:lnTo>
                    <a:pt x="281178" y="111874"/>
                  </a:lnTo>
                  <a:lnTo>
                    <a:pt x="287731" y="110248"/>
                  </a:lnTo>
                  <a:lnTo>
                    <a:pt x="294195" y="108585"/>
                  </a:lnTo>
                  <a:lnTo>
                    <a:pt x="300951" y="106756"/>
                  </a:lnTo>
                  <a:lnTo>
                    <a:pt x="312420" y="103479"/>
                  </a:lnTo>
                  <a:lnTo>
                    <a:pt x="318757" y="101549"/>
                  </a:lnTo>
                  <a:lnTo>
                    <a:pt x="309092" y="88671"/>
                  </a:lnTo>
                  <a:lnTo>
                    <a:pt x="290880" y="64389"/>
                  </a:lnTo>
                  <a:lnTo>
                    <a:pt x="268274" y="34251"/>
                  </a:lnTo>
                  <a:lnTo>
                    <a:pt x="223697" y="34251"/>
                  </a:lnTo>
                  <a:lnTo>
                    <a:pt x="223697" y="64389"/>
                  </a:lnTo>
                  <a:lnTo>
                    <a:pt x="223697" y="78041"/>
                  </a:lnTo>
                  <a:lnTo>
                    <a:pt x="223697" y="121158"/>
                  </a:lnTo>
                  <a:lnTo>
                    <a:pt x="221437" y="115049"/>
                  </a:lnTo>
                  <a:lnTo>
                    <a:pt x="217563" y="109740"/>
                  </a:lnTo>
                  <a:lnTo>
                    <a:pt x="175044" y="86017"/>
                  </a:lnTo>
                  <a:lnTo>
                    <a:pt x="172326" y="84480"/>
                  </a:lnTo>
                  <a:lnTo>
                    <a:pt x="169329" y="82791"/>
                  </a:lnTo>
                  <a:lnTo>
                    <a:pt x="165646" y="80391"/>
                  </a:lnTo>
                  <a:lnTo>
                    <a:pt x="159067" y="76111"/>
                  </a:lnTo>
                  <a:lnTo>
                    <a:pt x="140639" y="63728"/>
                  </a:lnTo>
                  <a:lnTo>
                    <a:pt x="160477" y="63728"/>
                  </a:lnTo>
                  <a:lnTo>
                    <a:pt x="169392" y="54737"/>
                  </a:lnTo>
                  <a:lnTo>
                    <a:pt x="180403" y="63728"/>
                  </a:lnTo>
                  <a:lnTo>
                    <a:pt x="200596" y="63728"/>
                  </a:lnTo>
                  <a:lnTo>
                    <a:pt x="189725" y="76949"/>
                  </a:lnTo>
                  <a:lnTo>
                    <a:pt x="189750" y="78041"/>
                  </a:lnTo>
                  <a:lnTo>
                    <a:pt x="223697" y="78041"/>
                  </a:lnTo>
                  <a:lnTo>
                    <a:pt x="223697" y="64389"/>
                  </a:lnTo>
                  <a:lnTo>
                    <a:pt x="223126" y="60871"/>
                  </a:lnTo>
                  <a:lnTo>
                    <a:pt x="222110" y="57988"/>
                  </a:lnTo>
                  <a:lnTo>
                    <a:pt x="220560" y="54737"/>
                  </a:lnTo>
                  <a:lnTo>
                    <a:pt x="220332" y="54229"/>
                  </a:lnTo>
                  <a:lnTo>
                    <a:pt x="213372" y="44348"/>
                  </a:lnTo>
                  <a:lnTo>
                    <a:pt x="202565" y="37084"/>
                  </a:lnTo>
                  <a:lnTo>
                    <a:pt x="188201" y="32613"/>
                  </a:lnTo>
                  <a:lnTo>
                    <a:pt x="170611" y="31076"/>
                  </a:lnTo>
                  <a:lnTo>
                    <a:pt x="150710" y="33337"/>
                  </a:lnTo>
                  <a:lnTo>
                    <a:pt x="134696" y="39801"/>
                  </a:lnTo>
                  <a:lnTo>
                    <a:pt x="123139" y="50050"/>
                  </a:lnTo>
                  <a:lnTo>
                    <a:pt x="116624" y="63665"/>
                  </a:lnTo>
                  <a:lnTo>
                    <a:pt x="116624" y="34251"/>
                  </a:lnTo>
                  <a:lnTo>
                    <a:pt x="79222" y="34251"/>
                  </a:lnTo>
                  <a:lnTo>
                    <a:pt x="79222" y="73494"/>
                  </a:lnTo>
                  <a:lnTo>
                    <a:pt x="46901" y="84366"/>
                  </a:lnTo>
                  <a:lnTo>
                    <a:pt x="21564" y="95973"/>
                  </a:lnTo>
                  <a:lnTo>
                    <a:pt x="5245" y="107975"/>
                  </a:lnTo>
                  <a:lnTo>
                    <a:pt x="0" y="120040"/>
                  </a:lnTo>
                  <a:lnTo>
                    <a:pt x="6362" y="129882"/>
                  </a:lnTo>
                  <a:lnTo>
                    <a:pt x="22656" y="136944"/>
                  </a:lnTo>
                  <a:lnTo>
                    <a:pt x="47434" y="141325"/>
                  </a:lnTo>
                  <a:lnTo>
                    <a:pt x="79222" y="143103"/>
                  </a:lnTo>
                  <a:lnTo>
                    <a:pt x="79222" y="176009"/>
                  </a:lnTo>
                  <a:lnTo>
                    <a:pt x="116624" y="176009"/>
                  </a:lnTo>
                  <a:lnTo>
                    <a:pt x="116624" y="152793"/>
                  </a:lnTo>
                  <a:lnTo>
                    <a:pt x="123647" y="164223"/>
                  </a:lnTo>
                  <a:lnTo>
                    <a:pt x="134454" y="172491"/>
                  </a:lnTo>
                  <a:lnTo>
                    <a:pt x="149199" y="177507"/>
                  </a:lnTo>
                  <a:lnTo>
                    <a:pt x="168059" y="179197"/>
                  </a:lnTo>
                  <a:lnTo>
                    <a:pt x="187998" y="177190"/>
                  </a:lnTo>
                  <a:lnTo>
                    <a:pt x="204216" y="171373"/>
                  </a:lnTo>
                  <a:lnTo>
                    <a:pt x="216268" y="162077"/>
                  </a:lnTo>
                  <a:lnTo>
                    <a:pt x="221792" y="152793"/>
                  </a:lnTo>
                  <a:lnTo>
                    <a:pt x="222897" y="150939"/>
                  </a:lnTo>
                  <a:lnTo>
                    <a:pt x="223697" y="149606"/>
                  </a:lnTo>
                  <a:lnTo>
                    <a:pt x="223697" y="176009"/>
                  </a:lnTo>
                  <a:lnTo>
                    <a:pt x="264883" y="176009"/>
                  </a:lnTo>
                  <a:lnTo>
                    <a:pt x="264883" y="149606"/>
                  </a:lnTo>
                  <a:lnTo>
                    <a:pt x="264883" y="147955"/>
                  </a:lnTo>
                  <a:lnTo>
                    <a:pt x="307187" y="147955"/>
                  </a:lnTo>
                  <a:lnTo>
                    <a:pt x="326859" y="176009"/>
                  </a:lnTo>
                  <a:lnTo>
                    <a:pt x="374624" y="176009"/>
                  </a:lnTo>
                  <a:close/>
                </a:path>
                <a:path extrusionOk="0" h="233045" w="393700">
                  <a:moveTo>
                    <a:pt x="375297" y="198983"/>
                  </a:moveTo>
                  <a:lnTo>
                    <a:pt x="375145" y="198005"/>
                  </a:lnTo>
                  <a:lnTo>
                    <a:pt x="374192" y="195694"/>
                  </a:lnTo>
                  <a:lnTo>
                    <a:pt x="373545" y="194754"/>
                  </a:lnTo>
                  <a:lnTo>
                    <a:pt x="373367" y="194589"/>
                  </a:lnTo>
                  <a:lnTo>
                    <a:pt x="371957" y="193255"/>
                  </a:lnTo>
                  <a:lnTo>
                    <a:pt x="371094" y="192747"/>
                  </a:lnTo>
                  <a:lnTo>
                    <a:pt x="371094" y="202958"/>
                  </a:lnTo>
                  <a:lnTo>
                    <a:pt x="370687" y="204508"/>
                  </a:lnTo>
                  <a:lnTo>
                    <a:pt x="369087" y="206781"/>
                  </a:lnTo>
                  <a:lnTo>
                    <a:pt x="368007" y="207340"/>
                  </a:lnTo>
                  <a:lnTo>
                    <a:pt x="366001" y="207340"/>
                  </a:lnTo>
                  <a:lnTo>
                    <a:pt x="362204" y="198983"/>
                  </a:lnTo>
                  <a:lnTo>
                    <a:pt x="362597" y="197446"/>
                  </a:lnTo>
                  <a:lnTo>
                    <a:pt x="364147" y="195160"/>
                  </a:lnTo>
                  <a:lnTo>
                    <a:pt x="365252" y="194589"/>
                  </a:lnTo>
                  <a:lnTo>
                    <a:pt x="368084" y="194589"/>
                  </a:lnTo>
                  <a:lnTo>
                    <a:pt x="369176" y="195173"/>
                  </a:lnTo>
                  <a:lnTo>
                    <a:pt x="370700" y="197548"/>
                  </a:lnTo>
                  <a:lnTo>
                    <a:pt x="371055" y="198983"/>
                  </a:lnTo>
                  <a:lnTo>
                    <a:pt x="371094" y="202958"/>
                  </a:lnTo>
                  <a:lnTo>
                    <a:pt x="371094" y="192747"/>
                  </a:lnTo>
                  <a:lnTo>
                    <a:pt x="368922" y="191973"/>
                  </a:lnTo>
                  <a:lnTo>
                    <a:pt x="367817" y="191795"/>
                  </a:lnTo>
                  <a:lnTo>
                    <a:pt x="365531" y="191795"/>
                  </a:lnTo>
                  <a:lnTo>
                    <a:pt x="357987" y="198983"/>
                  </a:lnTo>
                  <a:lnTo>
                    <a:pt x="357987" y="202958"/>
                  </a:lnTo>
                  <a:lnTo>
                    <a:pt x="365531" y="210134"/>
                  </a:lnTo>
                  <a:lnTo>
                    <a:pt x="367817" y="210134"/>
                  </a:lnTo>
                  <a:lnTo>
                    <a:pt x="375297" y="202958"/>
                  </a:lnTo>
                  <a:lnTo>
                    <a:pt x="375297" y="198983"/>
                  </a:lnTo>
                  <a:close/>
                </a:path>
                <a:path extrusionOk="0" h="233045" w="393700">
                  <a:moveTo>
                    <a:pt x="376440" y="221183"/>
                  </a:moveTo>
                  <a:lnTo>
                    <a:pt x="373024" y="218046"/>
                  </a:lnTo>
                  <a:lnTo>
                    <a:pt x="371970" y="218046"/>
                  </a:lnTo>
                  <a:lnTo>
                    <a:pt x="368465" y="221399"/>
                  </a:lnTo>
                  <a:lnTo>
                    <a:pt x="367296" y="218490"/>
                  </a:lnTo>
                  <a:lnTo>
                    <a:pt x="365366" y="218020"/>
                  </a:lnTo>
                  <a:lnTo>
                    <a:pt x="365074" y="218059"/>
                  </a:lnTo>
                  <a:lnTo>
                    <a:pt x="364540" y="218224"/>
                  </a:lnTo>
                  <a:lnTo>
                    <a:pt x="364363" y="218338"/>
                  </a:lnTo>
                  <a:lnTo>
                    <a:pt x="364274" y="218490"/>
                  </a:lnTo>
                  <a:lnTo>
                    <a:pt x="365887" y="222389"/>
                  </a:lnTo>
                  <a:lnTo>
                    <a:pt x="366077" y="222554"/>
                  </a:lnTo>
                  <a:lnTo>
                    <a:pt x="366687" y="222821"/>
                  </a:lnTo>
                  <a:lnTo>
                    <a:pt x="366953" y="222859"/>
                  </a:lnTo>
                  <a:lnTo>
                    <a:pt x="367182" y="222834"/>
                  </a:lnTo>
                  <a:lnTo>
                    <a:pt x="364617" y="229527"/>
                  </a:lnTo>
                  <a:lnTo>
                    <a:pt x="364705" y="229704"/>
                  </a:lnTo>
                  <a:lnTo>
                    <a:pt x="364871" y="229831"/>
                  </a:lnTo>
                  <a:lnTo>
                    <a:pt x="365404" y="229997"/>
                  </a:lnTo>
                  <a:lnTo>
                    <a:pt x="365683" y="230047"/>
                  </a:lnTo>
                  <a:lnTo>
                    <a:pt x="366306" y="230047"/>
                  </a:lnTo>
                  <a:lnTo>
                    <a:pt x="370586" y="220992"/>
                  </a:lnTo>
                  <a:lnTo>
                    <a:pt x="370827" y="220586"/>
                  </a:lnTo>
                  <a:lnTo>
                    <a:pt x="371411" y="220141"/>
                  </a:lnTo>
                  <a:lnTo>
                    <a:pt x="371741" y="220040"/>
                  </a:lnTo>
                  <a:lnTo>
                    <a:pt x="372097" y="220040"/>
                  </a:lnTo>
                  <a:lnTo>
                    <a:pt x="373634" y="221411"/>
                  </a:lnTo>
                  <a:lnTo>
                    <a:pt x="373634" y="226288"/>
                  </a:lnTo>
                  <a:lnTo>
                    <a:pt x="371792" y="228257"/>
                  </a:lnTo>
                  <a:lnTo>
                    <a:pt x="371309" y="228257"/>
                  </a:lnTo>
                  <a:lnTo>
                    <a:pt x="371094" y="228219"/>
                  </a:lnTo>
                  <a:lnTo>
                    <a:pt x="370509" y="227977"/>
                  </a:lnTo>
                  <a:lnTo>
                    <a:pt x="370344" y="227850"/>
                  </a:lnTo>
                  <a:lnTo>
                    <a:pt x="370179" y="228028"/>
                  </a:lnTo>
                  <a:lnTo>
                    <a:pt x="369989" y="228447"/>
                  </a:lnTo>
                  <a:lnTo>
                    <a:pt x="369951" y="228777"/>
                  </a:lnTo>
                  <a:lnTo>
                    <a:pt x="369963" y="228955"/>
                  </a:lnTo>
                  <a:lnTo>
                    <a:pt x="372694" y="230098"/>
                  </a:lnTo>
                  <a:lnTo>
                    <a:pt x="373202" y="230022"/>
                  </a:lnTo>
                  <a:lnTo>
                    <a:pt x="376440" y="226504"/>
                  </a:lnTo>
                  <a:lnTo>
                    <a:pt x="376440" y="225679"/>
                  </a:lnTo>
                  <a:lnTo>
                    <a:pt x="376440" y="221183"/>
                  </a:lnTo>
                  <a:close/>
                </a:path>
                <a:path extrusionOk="0" h="233045" w="393700">
                  <a:moveTo>
                    <a:pt x="393192" y="63360"/>
                  </a:moveTo>
                  <a:lnTo>
                    <a:pt x="354838" y="43167"/>
                  </a:lnTo>
                  <a:lnTo>
                    <a:pt x="330733" y="40881"/>
                  </a:lnTo>
                  <a:lnTo>
                    <a:pt x="329907" y="33020"/>
                  </a:lnTo>
                  <a:lnTo>
                    <a:pt x="299783" y="36182"/>
                  </a:lnTo>
                  <a:lnTo>
                    <a:pt x="302158" y="58813"/>
                  </a:lnTo>
                  <a:lnTo>
                    <a:pt x="332282" y="55651"/>
                  </a:lnTo>
                  <a:lnTo>
                    <a:pt x="331419" y="47536"/>
                  </a:lnTo>
                  <a:lnTo>
                    <a:pt x="355409" y="49961"/>
                  </a:lnTo>
                  <a:lnTo>
                    <a:pt x="372529" y="53771"/>
                  </a:lnTo>
                  <a:lnTo>
                    <a:pt x="382892" y="58559"/>
                  </a:lnTo>
                  <a:lnTo>
                    <a:pt x="386613" y="63881"/>
                  </a:lnTo>
                  <a:lnTo>
                    <a:pt x="382600" y="71716"/>
                  </a:lnTo>
                  <a:lnTo>
                    <a:pt x="369709" y="80975"/>
                  </a:lnTo>
                  <a:lnTo>
                    <a:pt x="348246" y="91122"/>
                  </a:lnTo>
                  <a:lnTo>
                    <a:pt x="318757" y="101549"/>
                  </a:lnTo>
                  <a:lnTo>
                    <a:pt x="322961" y="107149"/>
                  </a:lnTo>
                  <a:lnTo>
                    <a:pt x="351637" y="96913"/>
                  </a:lnTo>
                  <a:lnTo>
                    <a:pt x="374116" y="86017"/>
                  </a:lnTo>
                  <a:lnTo>
                    <a:pt x="388569" y="74752"/>
                  </a:lnTo>
                  <a:lnTo>
                    <a:pt x="393192" y="63360"/>
                  </a:lnTo>
                  <a:close/>
                </a:path>
              </a:pathLst>
            </a:custGeom>
            <a:solidFill>
              <a:srgbClr val="FFFFFF"/>
            </a:solidFill>
            <a:ln>
              <a:noFill/>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pic>
          <p:nvPicPr>
            <p:cNvPr id="53" name="Google Shape;53;p1"/>
            <p:cNvPicPr preferRelativeResize="0"/>
            <p:nvPr/>
          </p:nvPicPr>
          <p:blipFill rotWithShape="1">
            <a:blip r:embed="rId5">
              <a:alphaModFix/>
            </a:blip>
            <a:srcRect b="0" l="0" r="0" t="0"/>
            <a:stretch/>
          </p:blipFill>
          <p:spPr>
            <a:xfrm>
              <a:off x="4187408" y="10429913"/>
              <a:ext cx="623882" cy="148211"/>
            </a:xfrm>
            <a:prstGeom prst="rect">
              <a:avLst/>
            </a:prstGeom>
            <a:noFill/>
            <a:ln>
              <a:noFill/>
            </a:ln>
          </p:spPr>
        </p:pic>
        <p:sp>
          <p:nvSpPr>
            <p:cNvPr id="54" name="Google Shape;54;p1"/>
            <p:cNvSpPr/>
            <p:nvPr/>
          </p:nvSpPr>
          <p:spPr>
            <a:xfrm>
              <a:off x="3760403" y="344703"/>
              <a:ext cx="0" cy="511809"/>
            </a:xfrm>
            <a:custGeom>
              <a:rect b="b" l="l" r="r" t="t"/>
              <a:pathLst>
                <a:path extrusionOk="0" h="511809" w="120000">
                  <a:moveTo>
                    <a:pt x="0" y="0"/>
                  </a:moveTo>
                  <a:lnTo>
                    <a:pt x="0" y="511517"/>
                  </a:lnTo>
                </a:path>
              </a:pathLst>
            </a:custGeom>
            <a:noFill/>
            <a:ln cap="flat" cmpd="sng" w="127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id="55" name="Google Shape;55;p1"/>
            <p:cNvSpPr/>
            <p:nvPr/>
          </p:nvSpPr>
          <p:spPr>
            <a:xfrm>
              <a:off x="1184978" y="5714092"/>
              <a:ext cx="2453005" cy="619760"/>
            </a:xfrm>
            <a:custGeom>
              <a:rect b="b" l="l" r="r" t="t"/>
              <a:pathLst>
                <a:path extrusionOk="0" h="619760" w="2453004">
                  <a:moveTo>
                    <a:pt x="2142578" y="0"/>
                  </a:moveTo>
                  <a:lnTo>
                    <a:pt x="309867" y="0"/>
                  </a:lnTo>
                  <a:lnTo>
                    <a:pt x="264235" y="3375"/>
                  </a:lnTo>
                  <a:lnTo>
                    <a:pt x="220629" y="13176"/>
                  </a:lnTo>
                  <a:lnTo>
                    <a:pt x="179538" y="28913"/>
                  </a:lnTo>
                  <a:lnTo>
                    <a:pt x="141450" y="50097"/>
                  </a:lnTo>
                  <a:lnTo>
                    <a:pt x="106855" y="76241"/>
                  </a:lnTo>
                  <a:lnTo>
                    <a:pt x="76242" y="106853"/>
                  </a:lnTo>
                  <a:lnTo>
                    <a:pt x="50098" y="141447"/>
                  </a:lnTo>
                  <a:lnTo>
                    <a:pt x="28913" y="179533"/>
                  </a:lnTo>
                  <a:lnTo>
                    <a:pt x="13176" y="220622"/>
                  </a:lnTo>
                  <a:lnTo>
                    <a:pt x="3375" y="264225"/>
                  </a:lnTo>
                  <a:lnTo>
                    <a:pt x="0" y="309854"/>
                  </a:lnTo>
                  <a:lnTo>
                    <a:pt x="3375" y="355486"/>
                  </a:lnTo>
                  <a:lnTo>
                    <a:pt x="13176" y="399092"/>
                  </a:lnTo>
                  <a:lnTo>
                    <a:pt x="28913" y="440183"/>
                  </a:lnTo>
                  <a:lnTo>
                    <a:pt x="50098" y="478270"/>
                  </a:lnTo>
                  <a:lnTo>
                    <a:pt x="76242" y="512865"/>
                  </a:lnTo>
                  <a:lnTo>
                    <a:pt x="106855" y="543479"/>
                  </a:lnTo>
                  <a:lnTo>
                    <a:pt x="141450" y="569623"/>
                  </a:lnTo>
                  <a:lnTo>
                    <a:pt x="179538" y="590808"/>
                  </a:lnTo>
                  <a:lnTo>
                    <a:pt x="220629" y="606545"/>
                  </a:lnTo>
                  <a:lnTo>
                    <a:pt x="264235" y="616346"/>
                  </a:lnTo>
                  <a:lnTo>
                    <a:pt x="309867" y="619721"/>
                  </a:lnTo>
                  <a:lnTo>
                    <a:pt x="2142578" y="619721"/>
                  </a:lnTo>
                  <a:lnTo>
                    <a:pt x="2188207" y="616346"/>
                  </a:lnTo>
                  <a:lnTo>
                    <a:pt x="2231812" y="606545"/>
                  </a:lnTo>
                  <a:lnTo>
                    <a:pt x="2272902" y="590808"/>
                  </a:lnTo>
                  <a:lnTo>
                    <a:pt x="2310989" y="569623"/>
                  </a:lnTo>
                  <a:lnTo>
                    <a:pt x="2345585" y="543479"/>
                  </a:lnTo>
                  <a:lnTo>
                    <a:pt x="2376199" y="512865"/>
                  </a:lnTo>
                  <a:lnTo>
                    <a:pt x="2402344" y="478270"/>
                  </a:lnTo>
                  <a:lnTo>
                    <a:pt x="2423530" y="440183"/>
                  </a:lnTo>
                  <a:lnTo>
                    <a:pt x="2439268" y="399092"/>
                  </a:lnTo>
                  <a:lnTo>
                    <a:pt x="2449070" y="355486"/>
                  </a:lnTo>
                  <a:lnTo>
                    <a:pt x="2452446" y="309854"/>
                  </a:lnTo>
                  <a:lnTo>
                    <a:pt x="2449070" y="264225"/>
                  </a:lnTo>
                  <a:lnTo>
                    <a:pt x="2439268" y="220622"/>
                  </a:lnTo>
                  <a:lnTo>
                    <a:pt x="2423530" y="179533"/>
                  </a:lnTo>
                  <a:lnTo>
                    <a:pt x="2402344" y="141447"/>
                  </a:lnTo>
                  <a:lnTo>
                    <a:pt x="2376199" y="106853"/>
                  </a:lnTo>
                  <a:lnTo>
                    <a:pt x="2345585" y="76241"/>
                  </a:lnTo>
                  <a:lnTo>
                    <a:pt x="2310989" y="50097"/>
                  </a:lnTo>
                  <a:lnTo>
                    <a:pt x="2272902" y="28913"/>
                  </a:lnTo>
                  <a:lnTo>
                    <a:pt x="2231812" y="13176"/>
                  </a:lnTo>
                  <a:lnTo>
                    <a:pt x="2188207" y="3375"/>
                  </a:lnTo>
                  <a:lnTo>
                    <a:pt x="2142578" y="0"/>
                  </a:lnTo>
                  <a:close/>
                </a:path>
              </a:pathLst>
            </a:custGeom>
            <a:solidFill>
              <a:srgbClr val="FFFFFF"/>
            </a:solidFill>
            <a:ln>
              <a:noFill/>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id="56" name="Google Shape;56;p1"/>
            <p:cNvSpPr/>
            <p:nvPr/>
          </p:nvSpPr>
          <p:spPr>
            <a:xfrm>
              <a:off x="1184978" y="5714092"/>
              <a:ext cx="2453005" cy="619760"/>
            </a:xfrm>
            <a:custGeom>
              <a:rect b="b" l="l" r="r" t="t"/>
              <a:pathLst>
                <a:path extrusionOk="0" h="619760" w="2453004">
                  <a:moveTo>
                    <a:pt x="2142578" y="619721"/>
                  </a:moveTo>
                  <a:lnTo>
                    <a:pt x="309867" y="619721"/>
                  </a:lnTo>
                  <a:lnTo>
                    <a:pt x="264235" y="616346"/>
                  </a:lnTo>
                  <a:lnTo>
                    <a:pt x="220629" y="606545"/>
                  </a:lnTo>
                  <a:lnTo>
                    <a:pt x="179538" y="590808"/>
                  </a:lnTo>
                  <a:lnTo>
                    <a:pt x="141450" y="569623"/>
                  </a:lnTo>
                  <a:lnTo>
                    <a:pt x="106855" y="543479"/>
                  </a:lnTo>
                  <a:lnTo>
                    <a:pt x="76242" y="512865"/>
                  </a:lnTo>
                  <a:lnTo>
                    <a:pt x="50098" y="478270"/>
                  </a:lnTo>
                  <a:lnTo>
                    <a:pt x="28913" y="440183"/>
                  </a:lnTo>
                  <a:lnTo>
                    <a:pt x="13176" y="399092"/>
                  </a:lnTo>
                  <a:lnTo>
                    <a:pt x="3375" y="355486"/>
                  </a:lnTo>
                  <a:lnTo>
                    <a:pt x="0" y="309854"/>
                  </a:lnTo>
                  <a:lnTo>
                    <a:pt x="3375" y="264225"/>
                  </a:lnTo>
                  <a:lnTo>
                    <a:pt x="13176" y="220622"/>
                  </a:lnTo>
                  <a:lnTo>
                    <a:pt x="28913" y="179533"/>
                  </a:lnTo>
                  <a:lnTo>
                    <a:pt x="50098" y="141447"/>
                  </a:lnTo>
                  <a:lnTo>
                    <a:pt x="76242" y="106853"/>
                  </a:lnTo>
                  <a:lnTo>
                    <a:pt x="106855" y="76241"/>
                  </a:lnTo>
                  <a:lnTo>
                    <a:pt x="141450" y="50097"/>
                  </a:lnTo>
                  <a:lnTo>
                    <a:pt x="179538" y="28913"/>
                  </a:lnTo>
                  <a:lnTo>
                    <a:pt x="220629" y="13176"/>
                  </a:lnTo>
                  <a:lnTo>
                    <a:pt x="264235" y="3375"/>
                  </a:lnTo>
                  <a:lnTo>
                    <a:pt x="309867" y="0"/>
                  </a:lnTo>
                  <a:lnTo>
                    <a:pt x="2142578" y="0"/>
                  </a:lnTo>
                  <a:lnTo>
                    <a:pt x="2188207" y="3375"/>
                  </a:lnTo>
                  <a:lnTo>
                    <a:pt x="2231812" y="13176"/>
                  </a:lnTo>
                  <a:lnTo>
                    <a:pt x="2272902" y="28913"/>
                  </a:lnTo>
                  <a:lnTo>
                    <a:pt x="2310989" y="50097"/>
                  </a:lnTo>
                  <a:lnTo>
                    <a:pt x="2345585" y="76241"/>
                  </a:lnTo>
                  <a:lnTo>
                    <a:pt x="2376199" y="106853"/>
                  </a:lnTo>
                  <a:lnTo>
                    <a:pt x="2402344" y="141447"/>
                  </a:lnTo>
                  <a:lnTo>
                    <a:pt x="2423530" y="179533"/>
                  </a:lnTo>
                  <a:lnTo>
                    <a:pt x="2439268" y="220622"/>
                  </a:lnTo>
                  <a:lnTo>
                    <a:pt x="2449070" y="264225"/>
                  </a:lnTo>
                  <a:lnTo>
                    <a:pt x="2452446" y="309854"/>
                  </a:lnTo>
                  <a:lnTo>
                    <a:pt x="2449070" y="355486"/>
                  </a:lnTo>
                  <a:lnTo>
                    <a:pt x="2439268" y="399092"/>
                  </a:lnTo>
                  <a:lnTo>
                    <a:pt x="2423530" y="440183"/>
                  </a:lnTo>
                  <a:lnTo>
                    <a:pt x="2402344" y="478270"/>
                  </a:lnTo>
                  <a:lnTo>
                    <a:pt x="2376199" y="512865"/>
                  </a:lnTo>
                  <a:lnTo>
                    <a:pt x="2345585" y="543479"/>
                  </a:lnTo>
                  <a:lnTo>
                    <a:pt x="2310989" y="569623"/>
                  </a:lnTo>
                  <a:lnTo>
                    <a:pt x="2272902" y="590808"/>
                  </a:lnTo>
                  <a:lnTo>
                    <a:pt x="2231812" y="606545"/>
                  </a:lnTo>
                  <a:lnTo>
                    <a:pt x="2188207" y="616346"/>
                  </a:lnTo>
                  <a:lnTo>
                    <a:pt x="2142578" y="619721"/>
                  </a:lnTo>
                  <a:close/>
                </a:path>
              </a:pathLst>
            </a:custGeom>
            <a:noFill/>
            <a:ln cap="flat" cmpd="sng" w="25400">
              <a:solidFill>
                <a:srgbClr val="000000"/>
              </a:solidFill>
              <a:prstDash val="solid"/>
              <a:round/>
              <a:headEnd len="sm" w="sm" type="none"/>
              <a:tailEnd len="sm" w="sm" type="none"/>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id="57" name="Google Shape;57;p1"/>
            <p:cNvSpPr/>
            <p:nvPr/>
          </p:nvSpPr>
          <p:spPr>
            <a:xfrm>
              <a:off x="3922580" y="5714092"/>
              <a:ext cx="2453005" cy="619760"/>
            </a:xfrm>
            <a:custGeom>
              <a:rect b="b" l="l" r="r" t="t"/>
              <a:pathLst>
                <a:path extrusionOk="0" h="619760" w="2453004">
                  <a:moveTo>
                    <a:pt x="2142578" y="0"/>
                  </a:moveTo>
                  <a:lnTo>
                    <a:pt x="309867" y="0"/>
                  </a:lnTo>
                  <a:lnTo>
                    <a:pt x="264235" y="3375"/>
                  </a:lnTo>
                  <a:lnTo>
                    <a:pt x="220629" y="13176"/>
                  </a:lnTo>
                  <a:lnTo>
                    <a:pt x="179538" y="28913"/>
                  </a:lnTo>
                  <a:lnTo>
                    <a:pt x="141450" y="50097"/>
                  </a:lnTo>
                  <a:lnTo>
                    <a:pt x="106855" y="76241"/>
                  </a:lnTo>
                  <a:lnTo>
                    <a:pt x="76242" y="106853"/>
                  </a:lnTo>
                  <a:lnTo>
                    <a:pt x="50098" y="141447"/>
                  </a:lnTo>
                  <a:lnTo>
                    <a:pt x="28913" y="179533"/>
                  </a:lnTo>
                  <a:lnTo>
                    <a:pt x="13176" y="220622"/>
                  </a:lnTo>
                  <a:lnTo>
                    <a:pt x="3375" y="264225"/>
                  </a:lnTo>
                  <a:lnTo>
                    <a:pt x="0" y="309854"/>
                  </a:lnTo>
                  <a:lnTo>
                    <a:pt x="3375" y="355486"/>
                  </a:lnTo>
                  <a:lnTo>
                    <a:pt x="13176" y="399092"/>
                  </a:lnTo>
                  <a:lnTo>
                    <a:pt x="28913" y="440183"/>
                  </a:lnTo>
                  <a:lnTo>
                    <a:pt x="50098" y="478270"/>
                  </a:lnTo>
                  <a:lnTo>
                    <a:pt x="76242" y="512865"/>
                  </a:lnTo>
                  <a:lnTo>
                    <a:pt x="106855" y="543479"/>
                  </a:lnTo>
                  <a:lnTo>
                    <a:pt x="141450" y="569623"/>
                  </a:lnTo>
                  <a:lnTo>
                    <a:pt x="179538" y="590808"/>
                  </a:lnTo>
                  <a:lnTo>
                    <a:pt x="220629" y="606545"/>
                  </a:lnTo>
                  <a:lnTo>
                    <a:pt x="264235" y="616346"/>
                  </a:lnTo>
                  <a:lnTo>
                    <a:pt x="309867" y="619721"/>
                  </a:lnTo>
                  <a:lnTo>
                    <a:pt x="2142578" y="619721"/>
                  </a:lnTo>
                  <a:lnTo>
                    <a:pt x="2188207" y="616346"/>
                  </a:lnTo>
                  <a:lnTo>
                    <a:pt x="2231812" y="606545"/>
                  </a:lnTo>
                  <a:lnTo>
                    <a:pt x="2272902" y="590808"/>
                  </a:lnTo>
                  <a:lnTo>
                    <a:pt x="2310989" y="569623"/>
                  </a:lnTo>
                  <a:lnTo>
                    <a:pt x="2345585" y="543479"/>
                  </a:lnTo>
                  <a:lnTo>
                    <a:pt x="2376199" y="512865"/>
                  </a:lnTo>
                  <a:lnTo>
                    <a:pt x="2402344" y="478270"/>
                  </a:lnTo>
                  <a:lnTo>
                    <a:pt x="2423530" y="440183"/>
                  </a:lnTo>
                  <a:lnTo>
                    <a:pt x="2439268" y="399092"/>
                  </a:lnTo>
                  <a:lnTo>
                    <a:pt x="2449070" y="355486"/>
                  </a:lnTo>
                  <a:lnTo>
                    <a:pt x="2452446" y="309854"/>
                  </a:lnTo>
                  <a:lnTo>
                    <a:pt x="2449070" y="264225"/>
                  </a:lnTo>
                  <a:lnTo>
                    <a:pt x="2439268" y="220622"/>
                  </a:lnTo>
                  <a:lnTo>
                    <a:pt x="2423530" y="179533"/>
                  </a:lnTo>
                  <a:lnTo>
                    <a:pt x="2402344" y="141447"/>
                  </a:lnTo>
                  <a:lnTo>
                    <a:pt x="2376199" y="106853"/>
                  </a:lnTo>
                  <a:lnTo>
                    <a:pt x="2345585" y="76241"/>
                  </a:lnTo>
                  <a:lnTo>
                    <a:pt x="2310989" y="50097"/>
                  </a:lnTo>
                  <a:lnTo>
                    <a:pt x="2272902" y="28913"/>
                  </a:lnTo>
                  <a:lnTo>
                    <a:pt x="2231812" y="13176"/>
                  </a:lnTo>
                  <a:lnTo>
                    <a:pt x="2188207" y="3375"/>
                  </a:lnTo>
                  <a:lnTo>
                    <a:pt x="2142578" y="0"/>
                  </a:lnTo>
                  <a:close/>
                </a:path>
              </a:pathLst>
            </a:custGeom>
            <a:solidFill>
              <a:srgbClr val="FFFFFF"/>
            </a:solidFill>
            <a:ln>
              <a:noFill/>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sp>
          <p:nvSpPr>
            <p:cNvPr id="58" name="Google Shape;58;p1"/>
            <p:cNvSpPr/>
            <p:nvPr/>
          </p:nvSpPr>
          <p:spPr>
            <a:xfrm>
              <a:off x="3922580" y="5714092"/>
              <a:ext cx="2453005" cy="619760"/>
            </a:xfrm>
            <a:custGeom>
              <a:rect b="b" l="l" r="r" t="t"/>
              <a:pathLst>
                <a:path extrusionOk="0" h="619760" w="2453004">
                  <a:moveTo>
                    <a:pt x="2142578" y="619721"/>
                  </a:moveTo>
                  <a:lnTo>
                    <a:pt x="309867" y="619721"/>
                  </a:lnTo>
                  <a:lnTo>
                    <a:pt x="264235" y="616346"/>
                  </a:lnTo>
                  <a:lnTo>
                    <a:pt x="220629" y="606545"/>
                  </a:lnTo>
                  <a:lnTo>
                    <a:pt x="179538" y="590808"/>
                  </a:lnTo>
                  <a:lnTo>
                    <a:pt x="141450" y="569623"/>
                  </a:lnTo>
                  <a:lnTo>
                    <a:pt x="106855" y="543479"/>
                  </a:lnTo>
                  <a:lnTo>
                    <a:pt x="76242" y="512865"/>
                  </a:lnTo>
                  <a:lnTo>
                    <a:pt x="50098" y="478270"/>
                  </a:lnTo>
                  <a:lnTo>
                    <a:pt x="28913" y="440183"/>
                  </a:lnTo>
                  <a:lnTo>
                    <a:pt x="13176" y="399092"/>
                  </a:lnTo>
                  <a:lnTo>
                    <a:pt x="3375" y="355486"/>
                  </a:lnTo>
                  <a:lnTo>
                    <a:pt x="0" y="309854"/>
                  </a:lnTo>
                  <a:lnTo>
                    <a:pt x="3375" y="264225"/>
                  </a:lnTo>
                  <a:lnTo>
                    <a:pt x="13176" y="220622"/>
                  </a:lnTo>
                  <a:lnTo>
                    <a:pt x="28913" y="179533"/>
                  </a:lnTo>
                  <a:lnTo>
                    <a:pt x="50098" y="141447"/>
                  </a:lnTo>
                  <a:lnTo>
                    <a:pt x="76242" y="106853"/>
                  </a:lnTo>
                  <a:lnTo>
                    <a:pt x="106855" y="76241"/>
                  </a:lnTo>
                  <a:lnTo>
                    <a:pt x="141450" y="50097"/>
                  </a:lnTo>
                  <a:lnTo>
                    <a:pt x="179538" y="28913"/>
                  </a:lnTo>
                  <a:lnTo>
                    <a:pt x="220629" y="13176"/>
                  </a:lnTo>
                  <a:lnTo>
                    <a:pt x="264235" y="3375"/>
                  </a:lnTo>
                  <a:lnTo>
                    <a:pt x="309867" y="0"/>
                  </a:lnTo>
                  <a:lnTo>
                    <a:pt x="2142578" y="0"/>
                  </a:lnTo>
                  <a:lnTo>
                    <a:pt x="2188207" y="3375"/>
                  </a:lnTo>
                  <a:lnTo>
                    <a:pt x="2231812" y="13176"/>
                  </a:lnTo>
                  <a:lnTo>
                    <a:pt x="2272902" y="28913"/>
                  </a:lnTo>
                  <a:lnTo>
                    <a:pt x="2310989" y="50097"/>
                  </a:lnTo>
                  <a:lnTo>
                    <a:pt x="2345585" y="76241"/>
                  </a:lnTo>
                  <a:lnTo>
                    <a:pt x="2376199" y="106853"/>
                  </a:lnTo>
                  <a:lnTo>
                    <a:pt x="2402344" y="141447"/>
                  </a:lnTo>
                  <a:lnTo>
                    <a:pt x="2423530" y="179533"/>
                  </a:lnTo>
                  <a:lnTo>
                    <a:pt x="2439268" y="220622"/>
                  </a:lnTo>
                  <a:lnTo>
                    <a:pt x="2449070" y="264225"/>
                  </a:lnTo>
                  <a:lnTo>
                    <a:pt x="2452446" y="309854"/>
                  </a:lnTo>
                  <a:lnTo>
                    <a:pt x="2449070" y="355486"/>
                  </a:lnTo>
                  <a:lnTo>
                    <a:pt x="2439268" y="399092"/>
                  </a:lnTo>
                  <a:lnTo>
                    <a:pt x="2423530" y="440183"/>
                  </a:lnTo>
                  <a:lnTo>
                    <a:pt x="2402344" y="478270"/>
                  </a:lnTo>
                  <a:lnTo>
                    <a:pt x="2376199" y="512865"/>
                  </a:lnTo>
                  <a:lnTo>
                    <a:pt x="2345585" y="543479"/>
                  </a:lnTo>
                  <a:lnTo>
                    <a:pt x="2310989" y="569623"/>
                  </a:lnTo>
                  <a:lnTo>
                    <a:pt x="2272902" y="590808"/>
                  </a:lnTo>
                  <a:lnTo>
                    <a:pt x="2231812" y="606545"/>
                  </a:lnTo>
                  <a:lnTo>
                    <a:pt x="2188207" y="616346"/>
                  </a:lnTo>
                  <a:lnTo>
                    <a:pt x="2142578" y="619721"/>
                  </a:lnTo>
                  <a:close/>
                </a:path>
              </a:pathLst>
            </a:custGeom>
            <a:noFill/>
            <a:ln cap="flat" cmpd="sng" w="25400">
              <a:solidFill>
                <a:srgbClr val="000000"/>
              </a:solidFill>
              <a:prstDash val="solid"/>
              <a:round/>
              <a:headEnd len="sm" w="sm" type="none"/>
              <a:tailEnd len="sm" w="sm" type="none"/>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9" name="Google Shape;59;p1"/>
          <p:cNvSpPr txBox="1"/>
          <p:nvPr/>
        </p:nvSpPr>
        <p:spPr>
          <a:xfrm>
            <a:off x="4138265" y="5884085"/>
            <a:ext cx="2021100" cy="474600"/>
          </a:xfrm>
          <a:prstGeom prst="rect">
            <a:avLst/>
          </a:prstGeom>
          <a:noFill/>
          <a:ln>
            <a:noFill/>
          </a:ln>
        </p:spPr>
        <p:txBody>
          <a:bodyPr anchorCtr="0" anchor="t" bIns="0" lIns="0" spcFirstLastPara="1" rIns="0" wrap="square" tIns="12700">
            <a:spAutoFit/>
          </a:bodyPr>
          <a:lstStyle/>
          <a:p>
            <a:pPr indent="0" lvl="0" marL="12700" marR="0" rtl="1" algn="ctr">
              <a:lnSpc>
                <a:spcPct val="100000"/>
              </a:lnSpc>
              <a:spcBef>
                <a:spcPts val="0"/>
              </a:spcBef>
              <a:spcAft>
                <a:spcPts val="0"/>
              </a:spcAft>
              <a:buNone/>
            </a:pPr>
            <a:r>
              <a:rPr b="1" lang="en-US" sz="1500" u="sng">
                <a:solidFill>
                  <a:srgbClr val="0F1B31"/>
                </a:solidFill>
                <a:latin typeface="Trebuchet MS"/>
                <a:ea typeface="Trebuchet MS"/>
                <a:cs typeface="Trebuchet MS"/>
                <a:sym typeface="Trebuchet MS"/>
                <a:hlinkClick r:id="rId6">
                  <a:extLst>
                    <a:ext uri="{A12FA001-AC4F-418D-AE19-62706E023703}">
                      <ahyp:hlinkClr val="tx"/>
                    </a:ext>
                  </a:extLst>
                </a:hlinkClick>
              </a:rPr>
              <a:t>READ THE FULL ARTICLE</a:t>
            </a:r>
            <a:endParaRPr sz="1500">
              <a:solidFill>
                <a:schemeClr val="dk1"/>
              </a:solidFill>
              <a:latin typeface="Trebuchet MS"/>
              <a:ea typeface="Trebuchet MS"/>
              <a:cs typeface="Trebuchet MS"/>
              <a:sym typeface="Trebuchet MS"/>
            </a:endParaRPr>
          </a:p>
        </p:txBody>
      </p:sp>
      <p:sp>
        <p:nvSpPr>
          <p:cNvPr id="60" name="Google Shape;60;p1"/>
          <p:cNvSpPr txBox="1"/>
          <p:nvPr/>
        </p:nvSpPr>
        <p:spPr>
          <a:xfrm>
            <a:off x="1778161" y="5884085"/>
            <a:ext cx="1266300" cy="474600"/>
          </a:xfrm>
          <a:prstGeom prst="rect">
            <a:avLst/>
          </a:prstGeom>
          <a:noFill/>
          <a:ln>
            <a:noFill/>
          </a:ln>
        </p:spPr>
        <p:txBody>
          <a:bodyPr anchorCtr="0" anchor="t" bIns="0" lIns="0" spcFirstLastPara="1" rIns="0" wrap="square" tIns="12700">
            <a:spAutoFit/>
          </a:bodyPr>
          <a:lstStyle/>
          <a:p>
            <a:pPr indent="0" lvl="0" marL="12700" marR="0" rtl="1" algn="ctr">
              <a:lnSpc>
                <a:spcPct val="100000"/>
              </a:lnSpc>
              <a:spcBef>
                <a:spcPts val="0"/>
              </a:spcBef>
              <a:spcAft>
                <a:spcPts val="0"/>
              </a:spcAft>
              <a:buNone/>
            </a:pPr>
            <a:r>
              <a:rPr b="1" lang="en-US" sz="1500" u="sng">
                <a:solidFill>
                  <a:srgbClr val="0F1B31"/>
                </a:solidFill>
                <a:latin typeface="Trebuchet MS"/>
                <a:ea typeface="Trebuchet MS"/>
                <a:cs typeface="Trebuchet MS"/>
                <a:sym typeface="Trebuchet MS"/>
                <a:hlinkClick r:id="rId7">
                  <a:extLst>
                    <a:ext uri="{A12FA001-AC4F-418D-AE19-62706E023703}">
                      <ahyp:hlinkClr val="tx"/>
                    </a:ext>
                  </a:extLst>
                </a:hlinkClick>
              </a:rPr>
              <a:t>TAKE THE   QUIZ</a:t>
            </a:r>
            <a:endParaRPr sz="1500">
              <a:solidFill>
                <a:schemeClr val="dk1"/>
              </a:solidFill>
              <a:latin typeface="Trebuchet MS"/>
              <a:ea typeface="Trebuchet MS"/>
              <a:cs typeface="Trebuchet MS"/>
              <a:sym typeface="Trebuchet MS"/>
            </a:endParaRPr>
          </a:p>
        </p:txBody>
      </p:sp>
      <p:grpSp>
        <p:nvGrpSpPr>
          <p:cNvPr id="61" name="Google Shape;61;p1"/>
          <p:cNvGrpSpPr/>
          <p:nvPr/>
        </p:nvGrpSpPr>
        <p:grpSpPr>
          <a:xfrm>
            <a:off x="3921324" y="228473"/>
            <a:ext cx="3636966" cy="9560572"/>
            <a:chOff x="3921324" y="228473"/>
            <a:chExt cx="3636966" cy="9560572"/>
          </a:xfrm>
        </p:grpSpPr>
        <p:pic>
          <p:nvPicPr>
            <p:cNvPr id="62" name="Google Shape;62;p1"/>
            <p:cNvPicPr preferRelativeResize="0"/>
            <p:nvPr/>
          </p:nvPicPr>
          <p:blipFill rotWithShape="1">
            <a:blip r:embed="rId8">
              <a:alphaModFix/>
            </a:blip>
            <a:srcRect b="0" l="0" r="0" t="0"/>
            <a:stretch/>
          </p:blipFill>
          <p:spPr>
            <a:xfrm>
              <a:off x="4252251" y="7747457"/>
              <a:ext cx="2041601" cy="2041588"/>
            </a:xfrm>
            <a:prstGeom prst="rect">
              <a:avLst/>
            </a:prstGeom>
            <a:noFill/>
            <a:ln>
              <a:noFill/>
            </a:ln>
          </p:spPr>
        </p:pic>
        <p:pic>
          <p:nvPicPr>
            <p:cNvPr id="63" name="Google Shape;63;p1"/>
            <p:cNvPicPr preferRelativeResize="0"/>
            <p:nvPr/>
          </p:nvPicPr>
          <p:blipFill rotWithShape="1">
            <a:blip r:embed="rId9">
              <a:alphaModFix/>
            </a:blip>
            <a:srcRect b="0" l="0" r="0" t="0"/>
            <a:stretch/>
          </p:blipFill>
          <p:spPr>
            <a:xfrm>
              <a:off x="4300321" y="7795501"/>
              <a:ext cx="1945474" cy="1945487"/>
            </a:xfrm>
            <a:prstGeom prst="rect">
              <a:avLst/>
            </a:prstGeom>
            <a:noFill/>
            <a:ln>
              <a:noFill/>
            </a:ln>
          </p:spPr>
        </p:pic>
        <p:pic>
          <p:nvPicPr>
            <p:cNvPr id="64" name="Google Shape;64;p1"/>
            <p:cNvPicPr preferRelativeResize="0"/>
            <p:nvPr/>
          </p:nvPicPr>
          <p:blipFill rotWithShape="1">
            <a:blip r:embed="rId10">
              <a:alphaModFix/>
            </a:blip>
            <a:srcRect b="0" l="0" r="0" t="0"/>
            <a:stretch/>
          </p:blipFill>
          <p:spPr>
            <a:xfrm>
              <a:off x="5516702" y="6495948"/>
              <a:ext cx="2041588" cy="2041588"/>
            </a:xfrm>
            <a:prstGeom prst="rect">
              <a:avLst/>
            </a:prstGeom>
            <a:noFill/>
            <a:ln>
              <a:noFill/>
            </a:ln>
          </p:spPr>
        </p:pic>
        <p:pic>
          <p:nvPicPr>
            <p:cNvPr id="65" name="Google Shape;65;p1"/>
            <p:cNvPicPr preferRelativeResize="0"/>
            <p:nvPr/>
          </p:nvPicPr>
          <p:blipFill rotWithShape="1">
            <a:blip r:embed="rId11">
              <a:alphaModFix/>
            </a:blip>
            <a:srcRect b="0" l="0" r="0" t="0"/>
            <a:stretch/>
          </p:blipFill>
          <p:spPr>
            <a:xfrm>
              <a:off x="5564746" y="6552698"/>
              <a:ext cx="1945500" cy="1936794"/>
            </a:xfrm>
            <a:prstGeom prst="rect">
              <a:avLst/>
            </a:prstGeom>
            <a:noFill/>
            <a:ln>
              <a:noFill/>
            </a:ln>
          </p:spPr>
        </p:pic>
        <p:pic>
          <p:nvPicPr>
            <p:cNvPr id="66" name="Google Shape;66;p1"/>
            <p:cNvPicPr preferRelativeResize="0"/>
            <p:nvPr/>
          </p:nvPicPr>
          <p:blipFill rotWithShape="1">
            <a:blip r:embed="rId12">
              <a:alphaModFix/>
            </a:blip>
            <a:srcRect b="0" l="0" r="0" t="0"/>
            <a:stretch/>
          </p:blipFill>
          <p:spPr>
            <a:xfrm>
              <a:off x="4235906" y="228473"/>
              <a:ext cx="629348" cy="629754"/>
            </a:xfrm>
            <a:prstGeom prst="rect">
              <a:avLst/>
            </a:prstGeom>
            <a:noFill/>
            <a:ln>
              <a:noFill/>
            </a:ln>
          </p:spPr>
        </p:pic>
        <p:sp>
          <p:nvSpPr>
            <p:cNvPr id="67" name="Google Shape;67;p1"/>
            <p:cNvSpPr/>
            <p:nvPr/>
          </p:nvSpPr>
          <p:spPr>
            <a:xfrm>
              <a:off x="4198200" y="301904"/>
              <a:ext cx="473709" cy="460375"/>
            </a:xfrm>
            <a:custGeom>
              <a:rect b="b" l="l" r="r" t="t"/>
              <a:pathLst>
                <a:path extrusionOk="0" h="460375" w="473710">
                  <a:moveTo>
                    <a:pt x="34112" y="7645"/>
                  </a:moveTo>
                  <a:lnTo>
                    <a:pt x="26479" y="0"/>
                  </a:lnTo>
                  <a:lnTo>
                    <a:pt x="7632" y="0"/>
                  </a:lnTo>
                  <a:lnTo>
                    <a:pt x="0" y="7645"/>
                  </a:lnTo>
                  <a:lnTo>
                    <a:pt x="0" y="26492"/>
                  </a:lnTo>
                  <a:lnTo>
                    <a:pt x="7632" y="34124"/>
                  </a:lnTo>
                  <a:lnTo>
                    <a:pt x="17056" y="34124"/>
                  </a:lnTo>
                  <a:lnTo>
                    <a:pt x="26479" y="34124"/>
                  </a:lnTo>
                  <a:lnTo>
                    <a:pt x="34112" y="26492"/>
                  </a:lnTo>
                  <a:lnTo>
                    <a:pt x="34112" y="7645"/>
                  </a:lnTo>
                  <a:close/>
                </a:path>
                <a:path extrusionOk="0" h="460375" w="473710">
                  <a:moveTo>
                    <a:pt x="473532" y="433374"/>
                  </a:moveTo>
                  <a:lnTo>
                    <a:pt x="465899" y="425729"/>
                  </a:lnTo>
                  <a:lnTo>
                    <a:pt x="447052" y="425729"/>
                  </a:lnTo>
                  <a:lnTo>
                    <a:pt x="439420" y="433374"/>
                  </a:lnTo>
                  <a:lnTo>
                    <a:pt x="439420" y="452221"/>
                  </a:lnTo>
                  <a:lnTo>
                    <a:pt x="447052" y="459854"/>
                  </a:lnTo>
                  <a:lnTo>
                    <a:pt x="456476" y="459854"/>
                  </a:lnTo>
                  <a:lnTo>
                    <a:pt x="465899" y="459854"/>
                  </a:lnTo>
                  <a:lnTo>
                    <a:pt x="473532" y="452221"/>
                  </a:lnTo>
                  <a:lnTo>
                    <a:pt x="473532" y="433374"/>
                  </a:lnTo>
                  <a:close/>
                </a:path>
              </a:pathLst>
            </a:custGeom>
            <a:solidFill>
              <a:srgbClr val="FFFFFF"/>
            </a:solidFill>
            <a:ln>
              <a:noFill/>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pic>
          <p:nvPicPr>
            <p:cNvPr id="68" name="Google Shape;68;p1"/>
            <p:cNvPicPr preferRelativeResize="0"/>
            <p:nvPr/>
          </p:nvPicPr>
          <p:blipFill rotWithShape="1">
            <a:blip r:embed="rId13">
              <a:alphaModFix/>
            </a:blip>
            <a:srcRect b="0" l="0" r="0" t="0"/>
            <a:stretch/>
          </p:blipFill>
          <p:spPr>
            <a:xfrm>
              <a:off x="4193069" y="228739"/>
              <a:ext cx="715035" cy="715136"/>
            </a:xfrm>
            <a:prstGeom prst="rect">
              <a:avLst/>
            </a:prstGeom>
            <a:noFill/>
            <a:ln>
              <a:noFill/>
            </a:ln>
          </p:spPr>
        </p:pic>
        <p:sp>
          <p:nvSpPr>
            <p:cNvPr id="69" name="Google Shape;69;p1"/>
            <p:cNvSpPr/>
            <p:nvPr/>
          </p:nvSpPr>
          <p:spPr>
            <a:xfrm>
              <a:off x="3921324" y="538294"/>
              <a:ext cx="1297305" cy="149860"/>
            </a:xfrm>
            <a:custGeom>
              <a:rect b="b" l="l" r="r" t="t"/>
              <a:pathLst>
                <a:path extrusionOk="0" h="149859" w="1297304">
                  <a:moveTo>
                    <a:pt x="184454" y="0"/>
                  </a:moveTo>
                  <a:lnTo>
                    <a:pt x="0" y="1333"/>
                  </a:lnTo>
                  <a:lnTo>
                    <a:pt x="0" y="149250"/>
                  </a:lnTo>
                  <a:lnTo>
                    <a:pt x="32524" y="149250"/>
                  </a:lnTo>
                  <a:lnTo>
                    <a:pt x="32524" y="97789"/>
                  </a:lnTo>
                  <a:lnTo>
                    <a:pt x="200954" y="97789"/>
                  </a:lnTo>
                  <a:lnTo>
                    <a:pt x="200278" y="97345"/>
                  </a:lnTo>
                  <a:lnTo>
                    <a:pt x="218428" y="95925"/>
                  </a:lnTo>
                  <a:lnTo>
                    <a:pt x="234130" y="93227"/>
                  </a:lnTo>
                  <a:lnTo>
                    <a:pt x="272227" y="69557"/>
                  </a:lnTo>
                  <a:lnTo>
                    <a:pt x="272499" y="68833"/>
                  </a:lnTo>
                  <a:lnTo>
                    <a:pt x="32524" y="68833"/>
                  </a:lnTo>
                  <a:lnTo>
                    <a:pt x="32524" y="29844"/>
                  </a:lnTo>
                  <a:lnTo>
                    <a:pt x="272189" y="28955"/>
                  </a:lnTo>
                  <a:lnTo>
                    <a:pt x="271338" y="26841"/>
                  </a:lnTo>
                  <a:lnTo>
                    <a:pt x="264373" y="18292"/>
                  </a:lnTo>
                  <a:lnTo>
                    <a:pt x="254622" y="11582"/>
                  </a:lnTo>
                  <a:lnTo>
                    <a:pt x="241885" y="6515"/>
                  </a:lnTo>
                  <a:lnTo>
                    <a:pt x="225944" y="2895"/>
                  </a:lnTo>
                  <a:lnTo>
                    <a:pt x="206800" y="723"/>
                  </a:lnTo>
                  <a:lnTo>
                    <a:pt x="184454" y="0"/>
                  </a:lnTo>
                  <a:close/>
                </a:path>
                <a:path extrusionOk="0" h="149859" w="1297304">
                  <a:moveTo>
                    <a:pt x="200954" y="97789"/>
                  </a:moveTo>
                  <a:lnTo>
                    <a:pt x="147700" y="97789"/>
                  </a:lnTo>
                  <a:lnTo>
                    <a:pt x="225450" y="149250"/>
                  </a:lnTo>
                  <a:lnTo>
                    <a:pt x="279133" y="149250"/>
                  </a:lnTo>
                  <a:lnTo>
                    <a:pt x="200954" y="97789"/>
                  </a:lnTo>
                  <a:close/>
                </a:path>
                <a:path extrusionOk="0" h="149859" w="1297304">
                  <a:moveTo>
                    <a:pt x="272189" y="28955"/>
                  </a:moveTo>
                  <a:lnTo>
                    <a:pt x="189141" y="28955"/>
                  </a:lnTo>
                  <a:lnTo>
                    <a:pt x="203395" y="29262"/>
                  </a:lnTo>
                  <a:lnTo>
                    <a:pt x="215199" y="30183"/>
                  </a:lnTo>
                  <a:lnTo>
                    <a:pt x="224554" y="31715"/>
                  </a:lnTo>
                  <a:lnTo>
                    <a:pt x="231457" y="33858"/>
                  </a:lnTo>
                  <a:lnTo>
                    <a:pt x="239179" y="37122"/>
                  </a:lnTo>
                  <a:lnTo>
                    <a:pt x="243039" y="42316"/>
                  </a:lnTo>
                  <a:lnTo>
                    <a:pt x="243039" y="56286"/>
                  </a:lnTo>
                  <a:lnTo>
                    <a:pt x="203211" y="68541"/>
                  </a:lnTo>
                  <a:lnTo>
                    <a:pt x="189141" y="68833"/>
                  </a:lnTo>
                  <a:lnTo>
                    <a:pt x="272499" y="68833"/>
                  </a:lnTo>
                  <a:lnTo>
                    <a:pt x="275739" y="60214"/>
                  </a:lnTo>
                  <a:lnTo>
                    <a:pt x="276910" y="49453"/>
                  </a:lnTo>
                  <a:lnTo>
                    <a:pt x="275517" y="37228"/>
                  </a:lnTo>
                  <a:lnTo>
                    <a:pt x="272189" y="28955"/>
                  </a:lnTo>
                  <a:close/>
                </a:path>
                <a:path extrusionOk="0" h="149859" w="1297304">
                  <a:moveTo>
                    <a:pt x="471157" y="1333"/>
                  </a:moveTo>
                  <a:lnTo>
                    <a:pt x="430834" y="1333"/>
                  </a:lnTo>
                  <a:lnTo>
                    <a:pt x="288480" y="149250"/>
                  </a:lnTo>
                  <a:lnTo>
                    <a:pt x="330593" y="149250"/>
                  </a:lnTo>
                  <a:lnTo>
                    <a:pt x="357098" y="121627"/>
                  </a:lnTo>
                  <a:lnTo>
                    <a:pt x="586741" y="121627"/>
                  </a:lnTo>
                  <a:lnTo>
                    <a:pt x="558919" y="92671"/>
                  </a:lnTo>
                  <a:lnTo>
                    <a:pt x="385165" y="92671"/>
                  </a:lnTo>
                  <a:lnTo>
                    <a:pt x="451103" y="24282"/>
                  </a:lnTo>
                  <a:lnTo>
                    <a:pt x="493207" y="24282"/>
                  </a:lnTo>
                  <a:lnTo>
                    <a:pt x="471157" y="1333"/>
                  </a:lnTo>
                  <a:close/>
                </a:path>
                <a:path extrusionOk="0" h="149859" w="1297304">
                  <a:moveTo>
                    <a:pt x="586741" y="121627"/>
                  </a:moveTo>
                  <a:lnTo>
                    <a:pt x="544893" y="121627"/>
                  </a:lnTo>
                  <a:lnTo>
                    <a:pt x="571398" y="149250"/>
                  </a:lnTo>
                  <a:lnTo>
                    <a:pt x="613282" y="149250"/>
                  </a:lnTo>
                  <a:lnTo>
                    <a:pt x="586741" y="121627"/>
                  </a:lnTo>
                  <a:close/>
                </a:path>
                <a:path extrusionOk="0" h="149859" w="1297304">
                  <a:moveTo>
                    <a:pt x="493207" y="24282"/>
                  </a:moveTo>
                  <a:lnTo>
                    <a:pt x="451103" y="24282"/>
                  </a:lnTo>
                  <a:lnTo>
                    <a:pt x="516826" y="92671"/>
                  </a:lnTo>
                  <a:lnTo>
                    <a:pt x="558919" y="92671"/>
                  </a:lnTo>
                  <a:lnTo>
                    <a:pt x="493207" y="24282"/>
                  </a:lnTo>
                  <a:close/>
                </a:path>
                <a:path extrusionOk="0" h="149859" w="1297304">
                  <a:moveTo>
                    <a:pt x="662063" y="1333"/>
                  </a:moveTo>
                  <a:lnTo>
                    <a:pt x="629538" y="1333"/>
                  </a:lnTo>
                  <a:lnTo>
                    <a:pt x="629538" y="149250"/>
                  </a:lnTo>
                  <a:lnTo>
                    <a:pt x="662063" y="149250"/>
                  </a:lnTo>
                  <a:lnTo>
                    <a:pt x="662063" y="124523"/>
                  </a:lnTo>
                  <a:lnTo>
                    <a:pt x="726938" y="90881"/>
                  </a:lnTo>
                  <a:lnTo>
                    <a:pt x="662063" y="90881"/>
                  </a:lnTo>
                  <a:lnTo>
                    <a:pt x="662063" y="1333"/>
                  </a:lnTo>
                  <a:close/>
                </a:path>
                <a:path extrusionOk="0" h="149859" w="1297304">
                  <a:moveTo>
                    <a:pt x="799980" y="81089"/>
                  </a:moveTo>
                  <a:lnTo>
                    <a:pt x="745820" y="81089"/>
                  </a:lnTo>
                  <a:lnTo>
                    <a:pt x="851192" y="149250"/>
                  </a:lnTo>
                  <a:lnTo>
                    <a:pt x="904659" y="149250"/>
                  </a:lnTo>
                  <a:lnTo>
                    <a:pt x="799980" y="81089"/>
                  </a:lnTo>
                  <a:close/>
                </a:path>
                <a:path extrusionOk="0" h="149859" w="1297304">
                  <a:moveTo>
                    <a:pt x="900645" y="1333"/>
                  </a:moveTo>
                  <a:lnTo>
                    <a:pt x="837603" y="1333"/>
                  </a:lnTo>
                  <a:lnTo>
                    <a:pt x="662063" y="90881"/>
                  </a:lnTo>
                  <a:lnTo>
                    <a:pt x="726938" y="90881"/>
                  </a:lnTo>
                  <a:lnTo>
                    <a:pt x="745820" y="81089"/>
                  </a:lnTo>
                  <a:lnTo>
                    <a:pt x="799980" y="81089"/>
                  </a:lnTo>
                  <a:lnTo>
                    <a:pt x="775677" y="65265"/>
                  </a:lnTo>
                  <a:lnTo>
                    <a:pt x="900645" y="1333"/>
                  </a:lnTo>
                  <a:close/>
                </a:path>
                <a:path extrusionOk="0" h="149859" w="1297304">
                  <a:moveTo>
                    <a:pt x="956119" y="1333"/>
                  </a:moveTo>
                  <a:lnTo>
                    <a:pt x="923594" y="1333"/>
                  </a:lnTo>
                  <a:lnTo>
                    <a:pt x="923594" y="149250"/>
                  </a:lnTo>
                  <a:lnTo>
                    <a:pt x="956119" y="149250"/>
                  </a:lnTo>
                  <a:lnTo>
                    <a:pt x="956119" y="1333"/>
                  </a:lnTo>
                  <a:close/>
                </a:path>
                <a:path extrusionOk="0" h="149859" w="1297304">
                  <a:moveTo>
                    <a:pt x="1155039" y="1333"/>
                  </a:moveTo>
                  <a:lnTo>
                    <a:pt x="1114717" y="1333"/>
                  </a:lnTo>
                  <a:lnTo>
                    <a:pt x="972375" y="149250"/>
                  </a:lnTo>
                  <a:lnTo>
                    <a:pt x="1014476" y="149250"/>
                  </a:lnTo>
                  <a:lnTo>
                    <a:pt x="1040980" y="121627"/>
                  </a:lnTo>
                  <a:lnTo>
                    <a:pt x="1270624" y="121627"/>
                  </a:lnTo>
                  <a:lnTo>
                    <a:pt x="1242801" y="92671"/>
                  </a:lnTo>
                  <a:lnTo>
                    <a:pt x="1069060" y="92671"/>
                  </a:lnTo>
                  <a:lnTo>
                    <a:pt x="1134998" y="24282"/>
                  </a:lnTo>
                  <a:lnTo>
                    <a:pt x="1177090" y="24282"/>
                  </a:lnTo>
                  <a:lnTo>
                    <a:pt x="1155039" y="1333"/>
                  </a:lnTo>
                  <a:close/>
                </a:path>
                <a:path extrusionOk="0" h="149859" w="1297304">
                  <a:moveTo>
                    <a:pt x="1270624" y="121627"/>
                  </a:moveTo>
                  <a:lnTo>
                    <a:pt x="1228775" y="121627"/>
                  </a:lnTo>
                  <a:lnTo>
                    <a:pt x="1255293" y="149250"/>
                  </a:lnTo>
                  <a:lnTo>
                    <a:pt x="1297165" y="149250"/>
                  </a:lnTo>
                  <a:lnTo>
                    <a:pt x="1270624" y="121627"/>
                  </a:lnTo>
                  <a:close/>
                </a:path>
                <a:path extrusionOk="0" h="149859" w="1297304">
                  <a:moveTo>
                    <a:pt x="1177090" y="24282"/>
                  </a:moveTo>
                  <a:lnTo>
                    <a:pt x="1134998" y="24282"/>
                  </a:lnTo>
                  <a:lnTo>
                    <a:pt x="1200708" y="92671"/>
                  </a:lnTo>
                  <a:lnTo>
                    <a:pt x="1242801" y="92671"/>
                  </a:lnTo>
                  <a:lnTo>
                    <a:pt x="1177090" y="24282"/>
                  </a:lnTo>
                  <a:close/>
                </a:path>
              </a:pathLst>
            </a:custGeom>
            <a:solidFill>
              <a:srgbClr val="FFFFFF"/>
            </a:solidFill>
            <a:ln>
              <a:noFill/>
            </a:ln>
          </p:spPr>
          <p:txBody>
            <a:bodyPr anchorCtr="0" anchor="t" bIns="0" lIns="0" spcFirstLastPara="1" rIns="0" wrap="square" tIns="0">
              <a:noAutofit/>
            </a:bodyPr>
            <a:lstStyle/>
            <a:p>
              <a:pPr indent="0" lvl="0" marL="0" marR="0" rtl="1" algn="r">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F1B31"/>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2022-06-01T07:11:51Z</dcterms:created>
  <dc:creator>user</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2022-05-02T00:00:00Z</vt:filetime>
  </property>
  <property fmtid="{D5CDD505-2E9C-101B-9397-08002B2CF9AE}" pid="3" name="Creator">
    <vt:lpwstr>Adobe Illustrator 26.2 (Macintosh)</vt:lpwstr>
  </property>
  <property fmtid="{D5CDD505-2E9C-101B-9397-08002B2CF9AE}" pid="4" name="LastSaved">
    <vt:filetime>2022-06-01T00:00:00Z</vt:filetime>
  </property>
</Properties>
</file>