
<file path=[Content_Types].xml><?xml version="1.0" encoding="utf-8"?>
<Types xmlns="http://schemas.openxmlformats.org/package/2006/content-types">
  <Default Extension="jpg" ContentType="image/jp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3"/>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7" r:id="rId17"/>
    <p:sldId id="272" r:id="rId18"/>
    <p:sldId id="273" r:id="rId19"/>
    <p:sldId id="274" r:id="rId20"/>
    <p:sldId id="275" r:id="rId21"/>
    <p:sldId id="276" r:id="rId22"/>
    <p:sldId id="271"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Lst>
  <p:sldSz cx="20104100" cy="11309350"/>
  <p:notesSz cx="20104100" cy="11309350"/>
  <p:defaultTextStyle>
    <a:defPPr>
      <a:defRPr lang="he-IL"/>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5894" autoAdjust="0"/>
  </p:normalViewPr>
  <p:slideViewPr>
    <p:cSldViewPr>
      <p:cViewPr varScale="1">
        <p:scale>
          <a:sx n="36" d="100"/>
          <a:sy n="36" d="100"/>
        </p:scale>
        <p:origin x="936" y="56"/>
      </p:cViewPr>
      <p:guideLst>
        <p:guide orient="horz" pos="2880"/>
        <p:guide pos="216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מציין מיקום של כותרת עליונה 1"/>
          <p:cNvSpPr>
            <a:spLocks noGrp="1"/>
          </p:cNvSpPr>
          <p:nvPr>
            <p:ph type="hdr" sz="quarter"/>
          </p:nvPr>
        </p:nvSpPr>
        <p:spPr>
          <a:xfrm>
            <a:off x="11391900" y="0"/>
            <a:ext cx="8712200" cy="566738"/>
          </a:xfrm>
          <a:prstGeom prst="rect">
            <a:avLst/>
          </a:prstGeom>
        </p:spPr>
        <p:txBody>
          <a:bodyPr vert="horz" lIns="91440" tIns="45720" rIns="91440" bIns="45720" rtlCol="1"/>
          <a:lstStyle>
            <a:lvl1pPr algn="r">
              <a:defRPr sz="1200"/>
            </a:lvl1pPr>
          </a:lstStyle>
          <a:p>
            <a:endParaRPr lang="he-IL"/>
          </a:p>
        </p:txBody>
      </p:sp>
      <p:sp>
        <p:nvSpPr>
          <p:cNvPr id="3" name="מציין מיקום של תאריך 2"/>
          <p:cNvSpPr>
            <a:spLocks noGrp="1"/>
          </p:cNvSpPr>
          <p:nvPr>
            <p:ph type="dt" idx="1"/>
          </p:nvPr>
        </p:nvSpPr>
        <p:spPr>
          <a:xfrm>
            <a:off x="4763" y="0"/>
            <a:ext cx="8712200" cy="566738"/>
          </a:xfrm>
          <a:prstGeom prst="rect">
            <a:avLst/>
          </a:prstGeom>
        </p:spPr>
        <p:txBody>
          <a:bodyPr vert="horz" lIns="91440" tIns="45720" rIns="91440" bIns="45720" rtlCol="1"/>
          <a:lstStyle>
            <a:lvl1pPr algn="l">
              <a:defRPr sz="1200"/>
            </a:lvl1pPr>
          </a:lstStyle>
          <a:p>
            <a:fld id="{D21CBBEB-D1A4-4708-813A-B728FA0E7973}" type="datetimeFigureOut">
              <a:rPr lang="he-IL" smtClean="0"/>
              <a:t>א'/סיון/תשפ"ב</a:t>
            </a:fld>
            <a:endParaRPr lang="he-IL"/>
          </a:p>
        </p:txBody>
      </p:sp>
      <p:sp>
        <p:nvSpPr>
          <p:cNvPr id="4" name="מציין מיקום של תמונת שקופית 3"/>
          <p:cNvSpPr>
            <a:spLocks noGrp="1" noRot="1" noChangeAspect="1"/>
          </p:cNvSpPr>
          <p:nvPr>
            <p:ph type="sldImg" idx="2"/>
          </p:nvPr>
        </p:nvSpPr>
        <p:spPr>
          <a:xfrm>
            <a:off x="6659563" y="1414463"/>
            <a:ext cx="6784975" cy="3816350"/>
          </a:xfrm>
          <a:prstGeom prst="rect">
            <a:avLst/>
          </a:prstGeom>
          <a:noFill/>
          <a:ln w="12700">
            <a:solidFill>
              <a:prstClr val="black"/>
            </a:solidFill>
          </a:ln>
        </p:spPr>
        <p:txBody>
          <a:bodyPr vert="horz" lIns="91440" tIns="45720" rIns="91440" bIns="45720" rtlCol="1" anchor="ctr"/>
          <a:lstStyle/>
          <a:p>
            <a:endParaRPr lang="he-IL"/>
          </a:p>
        </p:txBody>
      </p:sp>
      <p:sp>
        <p:nvSpPr>
          <p:cNvPr id="5" name="מציין מיקום של הערות 4"/>
          <p:cNvSpPr>
            <a:spLocks noGrp="1"/>
          </p:cNvSpPr>
          <p:nvPr>
            <p:ph type="body" sz="quarter" idx="3"/>
          </p:nvPr>
        </p:nvSpPr>
        <p:spPr>
          <a:xfrm>
            <a:off x="2009775" y="5441950"/>
            <a:ext cx="16084550" cy="4454525"/>
          </a:xfrm>
          <a:prstGeom prst="rect">
            <a:avLst/>
          </a:prstGeom>
        </p:spPr>
        <p:txBody>
          <a:bodyPr vert="horz" lIns="91440" tIns="45720" rIns="91440" bIns="45720" rtlCol="1"/>
          <a:lstStyle/>
          <a:p>
            <a:pPr lvl="0"/>
            <a:r>
              <a:rPr lang="he-IL"/>
              <a:t>לחץ כדי לערוך סגנונות טקסט של תבנית בסיס</a:t>
            </a:r>
          </a:p>
          <a:p>
            <a:pPr lvl="1"/>
            <a:r>
              <a:rPr lang="he-IL"/>
              <a:t>רמה שנייה</a:t>
            </a:r>
          </a:p>
          <a:p>
            <a:pPr lvl="2"/>
            <a:r>
              <a:rPr lang="he-IL"/>
              <a:t>רמה שלישית</a:t>
            </a:r>
          </a:p>
          <a:p>
            <a:pPr lvl="3"/>
            <a:r>
              <a:rPr lang="he-IL"/>
              <a:t>רמה רביעית</a:t>
            </a:r>
          </a:p>
          <a:p>
            <a:pPr lvl="4"/>
            <a:r>
              <a:rPr lang="he-IL"/>
              <a:t>רמה חמישית</a:t>
            </a:r>
          </a:p>
        </p:txBody>
      </p:sp>
      <p:sp>
        <p:nvSpPr>
          <p:cNvPr id="6" name="מציין מיקום של כותרת תחתונה 5"/>
          <p:cNvSpPr>
            <a:spLocks noGrp="1"/>
          </p:cNvSpPr>
          <p:nvPr>
            <p:ph type="ftr" sz="quarter" idx="4"/>
          </p:nvPr>
        </p:nvSpPr>
        <p:spPr>
          <a:xfrm>
            <a:off x="11391900" y="10742613"/>
            <a:ext cx="8712200" cy="566737"/>
          </a:xfrm>
          <a:prstGeom prst="rect">
            <a:avLst/>
          </a:prstGeom>
        </p:spPr>
        <p:txBody>
          <a:bodyPr vert="horz" lIns="91440" tIns="45720" rIns="91440" bIns="45720" rtlCol="1" anchor="b"/>
          <a:lstStyle>
            <a:lvl1pPr algn="r">
              <a:defRPr sz="1200"/>
            </a:lvl1pPr>
          </a:lstStyle>
          <a:p>
            <a:endParaRPr lang="he-IL"/>
          </a:p>
        </p:txBody>
      </p:sp>
      <p:sp>
        <p:nvSpPr>
          <p:cNvPr id="7" name="מציין מיקום של מספר שקופית 6"/>
          <p:cNvSpPr>
            <a:spLocks noGrp="1"/>
          </p:cNvSpPr>
          <p:nvPr>
            <p:ph type="sldNum" sz="quarter" idx="5"/>
          </p:nvPr>
        </p:nvSpPr>
        <p:spPr>
          <a:xfrm>
            <a:off x="4763" y="10742613"/>
            <a:ext cx="8712200" cy="566737"/>
          </a:xfrm>
          <a:prstGeom prst="rect">
            <a:avLst/>
          </a:prstGeom>
        </p:spPr>
        <p:txBody>
          <a:bodyPr vert="horz" lIns="91440" tIns="45720" rIns="91440" bIns="45720" rtlCol="1" anchor="b"/>
          <a:lstStyle>
            <a:lvl1pPr algn="l">
              <a:defRPr sz="1200"/>
            </a:lvl1pPr>
          </a:lstStyle>
          <a:p>
            <a:fld id="{F373CF45-CE03-4B2D-8E8A-AD782FBF0EBE}" type="slidenum">
              <a:rPr lang="he-IL" smtClean="0"/>
              <a:t>‹#›</a:t>
            </a:fld>
            <a:endParaRPr lang="he-IL"/>
          </a:p>
        </p:txBody>
      </p:sp>
    </p:spTree>
    <p:extLst>
      <p:ext uri="{BB962C8B-B14F-4D97-AF65-F5344CB8AC3E}">
        <p14:creationId xmlns:p14="http://schemas.microsoft.com/office/powerpoint/2010/main" val="171733879"/>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davidson.weizmann.ac.il/online/sciencelab/&#1514;&#1488;-&#1506;&#1512;&#1508;&#1500;"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s://www.youtube.com/watch?v=AaZ_RSt0KP8" TargetMode="External"/><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davidson.weizmann.ac.il/online/scienceathome/physics/&#1488;&#1513;-&#1489;&#1488;&#1502;&#1510;&#1506;&#1493;&#1514;-&#1505;&#1493;&#1500;&#1500;&#1492;-&#1511;&#1510;&#1512;-&#1493;&#1492;&#1514;&#1495;&#1513;&#1502;&#1500;&#1493;&#1514;" TargetMode="External"/><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hyperlink" Target="https://youtu.be/fuRwd4N_FgE"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davidson.weizmann.ac.il/online/maagarmada/astrophysics/&#1492;&#1505;&#1508;&#1511;&#1496;&#1512;&#1493;&#1501;-&#1492;&#1488;&#1500;&#1511;&#1496;&#1512;&#1493;-&#1502;&#1490;&#1504;&#1496;&#1497;-&#8211;-&#1502;&#1489;&#1493;&#1488;"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a:t>
            </a:fld>
            <a:endParaRPr lang="he-IL"/>
          </a:p>
        </p:txBody>
      </p:sp>
    </p:spTree>
    <p:extLst>
      <p:ext uri="{BB962C8B-B14F-4D97-AF65-F5344CB8AC3E}">
        <p14:creationId xmlns:p14="http://schemas.microsoft.com/office/powerpoint/2010/main" val="15190129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lnSpc>
                <a:spcPct val="100000"/>
              </a:lnSpc>
              <a:spcBef>
                <a:spcPts val="0"/>
              </a:spcBef>
              <a:spcAft>
                <a:spcPts val="0"/>
              </a:spcAft>
              <a:buClr>
                <a:schemeClr val="dk1"/>
              </a:buClr>
              <a:buSzPts val="1100"/>
              <a:buFont typeface="Arial"/>
              <a:buNone/>
            </a:pPr>
            <a:r>
              <a:rPr lang="en-us" sz="1200" b="0" i="0" u="none" baseline="0" dirty="0"/>
              <a:t>Solar radiation is radiation from the sun. In the processes that take place on the sun, most radiation is made up of protons. Solar radiation has varying levels of intensity, but it can be deadly. Solar flares, which endanger the lives of astronauts, occur once every few years. It is impossible to predict such an event, so astronauts must scramble to protect themselves and find shelter when one happens. In this case, an ergonomic protective suit can help them with movement.</a:t>
            </a: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11</a:t>
            </a:fld>
            <a:endParaRPr lang="he-IL"/>
          </a:p>
        </p:txBody>
      </p:sp>
    </p:spTree>
    <p:extLst>
      <p:ext uri="{BB962C8B-B14F-4D97-AF65-F5344CB8AC3E}">
        <p14:creationId xmlns:p14="http://schemas.microsoft.com/office/powerpoint/2010/main" val="13634963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The intensity of a solar radiation event is scary! 40 times more than...</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12</a:t>
            </a:fld>
            <a:endParaRPr lang="he-IL"/>
          </a:p>
        </p:txBody>
      </p:sp>
    </p:spTree>
    <p:extLst>
      <p:ext uri="{BB962C8B-B14F-4D97-AF65-F5344CB8AC3E}">
        <p14:creationId xmlns:p14="http://schemas.microsoft.com/office/powerpoint/2010/main" val="1684197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00000"/>
              </a:lnSpc>
              <a:spcBef>
                <a:spcPts val="0"/>
              </a:spcBef>
              <a:spcAft>
                <a:spcPts val="0"/>
              </a:spcAft>
              <a:buClr>
                <a:srgbClr val="000000"/>
              </a:buClr>
              <a:buSzPts val="1100"/>
              <a:buFont typeface="Arial"/>
              <a:buNone/>
            </a:pPr>
            <a:r>
              <a:rPr lang="en-us" sz="1200" b="0" i="0" u="none" strike="noStrike" cap="none" baseline="0" dirty="0">
                <a:solidFill>
                  <a:srgbClr val="000000"/>
                </a:solidFill>
                <a:effectLst/>
                <a:latin typeface="Arial"/>
                <a:ea typeface="Arial"/>
                <a:cs typeface="Arial"/>
                <a:sym typeface="Arial"/>
              </a:rPr>
              <a:t>Cosmic radiation is a flood of various types of particles: electrons, protons, gamma radiation, beta radiation, alpha radiation, and radiation from other atomic nuclei. Cosmic rays are caused by a range of processes in space, and therefore contain different types of particles. Cosmic rays also reach us from processes all over the universe.</a:t>
            </a: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13</a:t>
            </a:fld>
            <a:endParaRPr lang="he-IL"/>
          </a:p>
        </p:txBody>
      </p:sp>
    </p:spTree>
    <p:extLst>
      <p:ext uri="{BB962C8B-B14F-4D97-AF65-F5344CB8AC3E}">
        <p14:creationId xmlns:p14="http://schemas.microsoft.com/office/powerpoint/2010/main" val="26419571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Clr>
                <a:schemeClr val="dk1"/>
              </a:buClr>
              <a:buSzPts val="1100"/>
              <a:buFont typeface="Arial"/>
              <a:buNone/>
            </a:pPr>
            <a:r>
              <a:rPr lang="en-us" b="0" i="0" u="none" baseline="0" dirty="0">
                <a:solidFill>
                  <a:schemeClr val="dk1"/>
                </a:solidFill>
              </a:rPr>
              <a:t>In 1911-1912, physicist Victor Hess took an electrometer for measuring radiation with him on a hot-air balloon flight.</a:t>
            </a:r>
          </a:p>
          <a:p>
            <a:pPr marL="0" lvl="0" indent="0" algn="l" rtl="0">
              <a:spcBef>
                <a:spcPts val="0"/>
              </a:spcBef>
              <a:spcAft>
                <a:spcPts val="0"/>
              </a:spcAft>
              <a:buClr>
                <a:schemeClr val="dk1"/>
              </a:buClr>
              <a:buSzPts val="1100"/>
              <a:buFont typeface="Arial"/>
              <a:buNone/>
            </a:pPr>
            <a:r>
              <a:rPr lang="en-us" b="0" i="0" u="none" baseline="0" dirty="0">
                <a:solidFill>
                  <a:schemeClr val="dk1"/>
                </a:solidFill>
              </a:rPr>
              <a:t>At the time, people thought that all detectable ionizing radiation came from radioactive elements found in the Earth’s crust. For this reason, Hess expected that as the hot-air balloon rose in altitude, he would measure decreased levels of radiation.</a:t>
            </a:r>
          </a:p>
          <a:p>
            <a:pPr marL="0" lvl="0" indent="0" algn="l" rtl="0">
              <a:spcBef>
                <a:spcPts val="0"/>
              </a:spcBef>
              <a:spcAft>
                <a:spcPts val="0"/>
              </a:spcAft>
              <a:buNone/>
            </a:pP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14</a:t>
            </a:fld>
            <a:endParaRPr lang="he-IL"/>
          </a:p>
        </p:txBody>
      </p:sp>
    </p:spTree>
    <p:extLst>
      <p:ext uri="{BB962C8B-B14F-4D97-AF65-F5344CB8AC3E}">
        <p14:creationId xmlns:p14="http://schemas.microsoft.com/office/powerpoint/2010/main" val="16044824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solidFill>
                  <a:schemeClr val="dk1"/>
                </a:solidFill>
              </a:rPr>
              <a:t>Surprisingly, no decrease in radiation was detected until the balloon reached an elevation of one kilometer.</a:t>
            </a:r>
          </a:p>
          <a:p>
            <a:pPr marL="0" lvl="0" indent="0" algn="l" rtl="0">
              <a:spcBef>
                <a:spcPts val="0"/>
              </a:spcBef>
              <a:spcAft>
                <a:spcPts val="0"/>
              </a:spcAft>
              <a:buNone/>
            </a:pPr>
            <a:r>
              <a:rPr lang="en-us" b="0" i="0" u="none" baseline="0" dirty="0">
                <a:solidFill>
                  <a:schemeClr val="dk1"/>
                </a:solidFill>
              </a:rPr>
              <a:t>Above this elevation, however, the radiation began to increase as the hot-air balloon rose. In fact, when hot-air balloon reached its highest elevation  (5 km), the levels of radiation measured were three times higher than radiation on the ground. It seems the radiation was coming from the sky and not the ground!</a:t>
            </a:r>
          </a:p>
          <a:p>
            <a:pPr marL="0" lvl="0" indent="0" algn="r" rtl="0">
              <a:spcBef>
                <a:spcPts val="0"/>
              </a:spcBef>
              <a:spcAft>
                <a:spcPts val="0"/>
              </a:spcAft>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15</a:t>
            </a:fld>
            <a:endParaRPr lang="he-IL"/>
          </a:p>
        </p:txBody>
      </p:sp>
    </p:spTree>
    <p:extLst>
      <p:ext uri="{BB962C8B-B14F-4D97-AF65-F5344CB8AC3E}">
        <p14:creationId xmlns:p14="http://schemas.microsoft.com/office/powerpoint/2010/main" val="38086624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u="none" baseline="0" dirty="0">
                <a:solidFill>
                  <a:schemeClr val="dk1"/>
                </a:solidFill>
              </a:rPr>
              <a:t>Hess conducted one of these experiments during a solar eclipse and found that even with the moon covering half the sun, no decrease in radiation was detected.</a:t>
            </a:r>
            <a:endParaRPr lang="en-us"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16</a:t>
            </a:fld>
            <a:endParaRPr lang="he-IL"/>
          </a:p>
        </p:txBody>
      </p:sp>
    </p:spTree>
    <p:extLst>
      <p:ext uri="{BB962C8B-B14F-4D97-AF65-F5344CB8AC3E}">
        <p14:creationId xmlns:p14="http://schemas.microsoft.com/office/powerpoint/2010/main" val="31664018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114300" lvl="0" indent="0" algn="l" rtl="0">
              <a:spcBef>
                <a:spcPts val="0"/>
              </a:spcBef>
              <a:spcAft>
                <a:spcPts val="0"/>
              </a:spcAft>
              <a:buClr>
                <a:schemeClr val="dk1"/>
              </a:buClr>
              <a:buSzPts val="1800"/>
              <a:buNone/>
            </a:pPr>
            <a:r>
              <a:rPr lang="en-us" b="0" i="0" u="none" baseline="0" dirty="0">
                <a:solidFill>
                  <a:schemeClr val="dk1"/>
                </a:solidFill>
              </a:rPr>
              <a:t>Hess concluded that since the eclipse didn’t affect the levels of radiation, most of it wasn’t coming from the sun.</a:t>
            </a:r>
          </a:p>
          <a:p>
            <a:pPr marL="114300" lvl="0" indent="0" algn="l" rtl="0">
              <a:spcBef>
                <a:spcPts val="0"/>
              </a:spcBef>
              <a:spcAft>
                <a:spcPts val="0"/>
              </a:spcAft>
              <a:buClr>
                <a:schemeClr val="dk1"/>
              </a:buClr>
              <a:buSzPts val="1800"/>
              <a:buNone/>
            </a:pPr>
            <a:r>
              <a:rPr lang="en-us" b="0" i="0" u="none" baseline="0" dirty="0"/>
              <a:t>This is how Hess discovered the phenomena later named “cosmic radiation”. He won a Nobel prize for this discovery.</a:t>
            </a:r>
            <a:endParaRPr lang="en-us" dirty="0">
              <a:solidFill>
                <a:srgbClr val="FF0000"/>
              </a:solidFill>
            </a:endParaRP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17</a:t>
            </a:fld>
            <a:endParaRPr lang="he-IL"/>
          </a:p>
        </p:txBody>
      </p:sp>
    </p:spTree>
    <p:extLst>
      <p:ext uri="{BB962C8B-B14F-4D97-AF65-F5344CB8AC3E}">
        <p14:creationId xmlns:p14="http://schemas.microsoft.com/office/powerpoint/2010/main" val="1002435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https://www.youtube.com/watch?v=91801Y1lsCg&amp;t=5s</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18</a:t>
            </a:fld>
            <a:endParaRPr lang="he-IL"/>
          </a:p>
        </p:txBody>
      </p:sp>
    </p:spTree>
    <p:extLst>
      <p:ext uri="{BB962C8B-B14F-4D97-AF65-F5344CB8AC3E}">
        <p14:creationId xmlns:p14="http://schemas.microsoft.com/office/powerpoint/2010/main" val="20615113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457200" lvl="0" indent="-342900" algn="l" rtl="0">
              <a:spcBef>
                <a:spcPts val="0"/>
              </a:spcBef>
              <a:spcAft>
                <a:spcPts val="0"/>
              </a:spcAft>
              <a:buSzPts val="1800"/>
              <a:buChar char="●"/>
            </a:pPr>
            <a:r>
              <a:rPr lang="en-us" b="0" i="0" u="none" baseline="0" dirty="0"/>
              <a:t>90% hydrogen nuclei (protons)</a:t>
            </a:r>
          </a:p>
          <a:p>
            <a:pPr marL="457200" lvl="0" indent="-342900" algn="l" rtl="0">
              <a:spcBef>
                <a:spcPts val="0"/>
              </a:spcBef>
              <a:spcAft>
                <a:spcPts val="0"/>
              </a:spcAft>
              <a:buSzPts val="1800"/>
              <a:buChar char="●"/>
            </a:pPr>
            <a:r>
              <a:rPr lang="en-us" b="0" i="0" u="none" baseline="0" dirty="0"/>
              <a:t>9% helium nuclei (“alpha radiation”)</a:t>
            </a:r>
          </a:p>
          <a:p>
            <a:pPr marL="457200" lvl="0" indent="-342900" algn="l" rtl="0">
              <a:spcBef>
                <a:spcPts val="0"/>
              </a:spcBef>
              <a:spcAft>
                <a:spcPts val="0"/>
              </a:spcAft>
              <a:buSzPts val="1800"/>
              <a:buChar char="●"/>
            </a:pPr>
            <a:r>
              <a:rPr lang="en-us" b="0" i="0" u="none" baseline="0" dirty="0"/>
              <a:t>1% heavier nuclei</a:t>
            </a:r>
            <a:br>
              <a:rPr lang="en-us" dirty="0"/>
            </a:br>
            <a:endParaRPr lang="en-us" dirty="0"/>
          </a:p>
          <a:p>
            <a:pPr marL="457200" lvl="0" indent="-342900" algn="l" rtl="0">
              <a:spcBef>
                <a:spcPts val="0"/>
              </a:spcBef>
              <a:spcAft>
                <a:spcPts val="0"/>
              </a:spcAft>
              <a:buSzPts val="1800"/>
              <a:buChar char="●"/>
            </a:pPr>
            <a:r>
              <a:rPr lang="en-us" b="0" i="0" u="none" baseline="0" dirty="0"/>
              <a:t>We don’t know for sure what the source of this radiation is. We estimate that some of it is from the sun, some is from exploding stars (supernovas), and some is probably from supermassive black holes.</a:t>
            </a: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19</a:t>
            </a:fld>
            <a:endParaRPr lang="he-IL"/>
          </a:p>
        </p:txBody>
      </p:sp>
    </p:spTree>
    <p:extLst>
      <p:ext uri="{BB962C8B-B14F-4D97-AF65-F5344CB8AC3E}">
        <p14:creationId xmlns:p14="http://schemas.microsoft.com/office/powerpoint/2010/main" val="16573141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The polar lights, or aurora, occurs when high-energy particles expelled from the sun’s corona reach Earth and mix with the neutral atoms in our own atmosphere. These particles ultimately create extraordinary lights and colors.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Link to video: https://youtu.be/PaSFAbATPvk</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20</a:t>
            </a:fld>
            <a:endParaRPr lang="he-IL"/>
          </a:p>
        </p:txBody>
      </p:sp>
    </p:spTree>
    <p:extLst>
      <p:ext uri="{BB962C8B-B14F-4D97-AF65-F5344CB8AC3E}">
        <p14:creationId xmlns:p14="http://schemas.microsoft.com/office/powerpoint/2010/main" val="20369352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a:t>
            </a:fld>
            <a:endParaRPr lang="he-IL"/>
          </a:p>
        </p:txBody>
      </p:sp>
    </p:spTree>
    <p:extLst>
      <p:ext uri="{BB962C8B-B14F-4D97-AF65-F5344CB8AC3E}">
        <p14:creationId xmlns:p14="http://schemas.microsoft.com/office/powerpoint/2010/main" val="6665997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The polar lights, or aurora, occurs when high-energy particles expelled from the sun’s corona reach Earth and mix with the neutral atoms in our own atmosphere. These particles ultimately create extraordinary lights and colors.</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21</a:t>
            </a:fld>
            <a:endParaRPr lang="he-IL"/>
          </a:p>
        </p:txBody>
      </p:sp>
    </p:spTree>
    <p:extLst>
      <p:ext uri="{BB962C8B-B14F-4D97-AF65-F5344CB8AC3E}">
        <p14:creationId xmlns:p14="http://schemas.microsoft.com/office/powerpoint/2010/main" val="40010324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158750" marR="0" indent="0" algn="l" rtl="0">
              <a:lnSpc>
                <a:spcPct val="100000"/>
              </a:lnSpc>
              <a:spcBef>
                <a:spcPts val="0"/>
              </a:spcBef>
              <a:spcAft>
                <a:spcPts val="0"/>
              </a:spcAft>
              <a:buClr>
                <a:srgbClr val="000000"/>
              </a:buClr>
              <a:buSzPts val="1100"/>
              <a:buFont typeface="Arial"/>
              <a:buNone/>
            </a:pPr>
            <a:r>
              <a:rPr lang="en-us" b="0" i="0" u="none" baseline="0" dirty="0"/>
              <a:t>The polar lights are beautiful dancing lights that have enchanted people for thousands of years. But despite its beauty, this spectacular light show is quite violent: energetic particles from the sun hit the Earth’s upper atmosphere at speeds of millions of kilometers an hour. Luckily, our planet’s magnetic field protects us from this assault. </a:t>
            </a:r>
          </a:p>
          <a:p>
            <a:pPr marL="158750" marR="0" indent="0" algn="l" rtl="0">
              <a:lnSpc>
                <a:spcPct val="100000"/>
              </a:lnSpc>
              <a:spcBef>
                <a:spcPts val="0"/>
              </a:spcBef>
              <a:spcAft>
                <a:spcPts val="0"/>
              </a:spcAft>
              <a:buClr>
                <a:srgbClr val="000000"/>
              </a:buClr>
              <a:buSzPts val="1100"/>
              <a:buFont typeface="Arial"/>
              <a:buNone/>
            </a:pPr>
            <a:r>
              <a:rPr lang="en-us" b="0" i="0" u="none" baseline="0" dirty="0"/>
              <a:t>When the Earth’s magnetic field diverts the particles toward the North Pole, the dramatic process becomes a theatrical atmospheric phenomenon that fascinates scientists and spectators alike.</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23</a:t>
            </a:fld>
            <a:endParaRPr lang="he-IL"/>
          </a:p>
        </p:txBody>
      </p:sp>
    </p:spTree>
    <p:extLst>
      <p:ext uri="{BB962C8B-B14F-4D97-AF65-F5344CB8AC3E}">
        <p14:creationId xmlns:p14="http://schemas.microsoft.com/office/powerpoint/2010/main" val="7674380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u="none" baseline="0" dirty="0"/>
              <a:t>The radiation in space is different from common forms of radiation on Earth. Our magnetosphere protects us from broad exposure to radiation from space and the sun. </a:t>
            </a:r>
          </a:p>
          <a:p>
            <a:pPr marL="457200" marR="0" indent="-298450" algn="l" rtl="0">
              <a:lnSpc>
                <a:spcPct val="100000"/>
              </a:lnSpc>
              <a:spcBef>
                <a:spcPts val="0"/>
              </a:spcBef>
              <a:spcAft>
                <a:spcPts val="0"/>
              </a:spcAft>
              <a:buClr>
                <a:srgbClr val="000000"/>
              </a:buClr>
              <a:buSzPts val="1100"/>
              <a:buFont typeface="Arial"/>
              <a:buChar char="●"/>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24</a:t>
            </a:fld>
            <a:endParaRPr lang="he-IL"/>
          </a:p>
        </p:txBody>
      </p:sp>
    </p:spTree>
    <p:extLst>
      <p:ext uri="{BB962C8B-B14F-4D97-AF65-F5344CB8AC3E}">
        <p14:creationId xmlns:p14="http://schemas.microsoft.com/office/powerpoint/2010/main" val="11555511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457200" marR="0" indent="-298450" algn="l" rtl="0">
              <a:lnSpc>
                <a:spcPct val="100000"/>
              </a:lnSpc>
              <a:spcBef>
                <a:spcPts val="0"/>
              </a:spcBef>
              <a:spcAft>
                <a:spcPts val="0"/>
              </a:spcAft>
              <a:buClr>
                <a:srgbClr val="000000"/>
              </a:buClr>
              <a:buSzPts val="1100"/>
              <a:buFont typeface="Arial"/>
              <a:buChar char="●"/>
            </a:pPr>
            <a:endParaRPr lang="en-us" dirty="0"/>
          </a:p>
          <a:p>
            <a:pPr marL="158750" marR="0" indent="0" algn="l" rtl="0">
              <a:lnSpc>
                <a:spcPct val="100000"/>
              </a:lnSpc>
              <a:spcBef>
                <a:spcPts val="0"/>
              </a:spcBef>
              <a:spcAft>
                <a:spcPts val="0"/>
              </a:spcAft>
              <a:buClr>
                <a:srgbClr val="000000"/>
              </a:buClr>
              <a:buSzPts val="1100"/>
              <a:buFont typeface="Arial"/>
              <a:buNone/>
            </a:pPr>
            <a:r>
              <a:rPr lang="en-us" b="0" i="0" u="none" baseline="0" dirty="0"/>
              <a:t>We’ve already mentioned that space radiation is different from radiation on Earth because in space there is no protection from it.</a:t>
            </a:r>
          </a:p>
          <a:p>
            <a:pPr marL="158750" marR="0" indent="0" algn="l" rtl="0">
              <a:lnSpc>
                <a:spcPct val="100000"/>
              </a:lnSpc>
              <a:spcBef>
                <a:spcPts val="0"/>
              </a:spcBef>
              <a:spcAft>
                <a:spcPts val="0"/>
              </a:spcAft>
              <a:buClr>
                <a:srgbClr val="000000"/>
              </a:buClr>
              <a:buSzPts val="1100"/>
              <a:buFont typeface="Arial"/>
              <a:buNone/>
            </a:pPr>
            <a:r>
              <a:rPr lang="en-us" b="0" i="0" u="none" baseline="0" dirty="0"/>
              <a:t>Radiation emitted from the sun consists of high-frequency oscillations of high-energy protons. Space radiation consists of low-frequency oscillations of heavy charged particles.  </a:t>
            </a:r>
          </a:p>
          <a:p>
            <a:pPr marL="158750" marR="0" indent="0" algn="l" rtl="0">
              <a:lnSpc>
                <a:spcPct val="100000"/>
              </a:lnSpc>
              <a:spcBef>
                <a:spcPts val="0"/>
              </a:spcBef>
              <a:spcAft>
                <a:spcPts val="0"/>
              </a:spcAft>
              <a:buClr>
                <a:srgbClr val="000000"/>
              </a:buClr>
              <a:buSzPts val="1100"/>
              <a:buFont typeface="Arial"/>
              <a:buNone/>
            </a:pPr>
            <a:r>
              <a:rPr lang="en-us" b="0" i="0" u="none" baseline="0" dirty="0"/>
              <a:t>High-energy protons and charged particles can damage both equipment and astronauts. </a:t>
            </a:r>
          </a:p>
          <a:p>
            <a:pPr marL="158750" marR="0" indent="0" algn="l" rtl="0">
              <a:lnSpc>
                <a:spcPct val="100000"/>
              </a:lnSpc>
              <a:spcBef>
                <a:spcPts val="0"/>
              </a:spcBef>
              <a:spcAft>
                <a:spcPts val="0"/>
              </a:spcAft>
              <a:buClr>
                <a:srgbClr val="000000"/>
              </a:buClr>
              <a:buSzPts val="1100"/>
              <a:buFont typeface="Arial"/>
              <a:buNone/>
            </a:pPr>
            <a:r>
              <a:rPr lang="en-us" b="0" i="0" u="none" baseline="0" dirty="0"/>
              <a:t>The quantity of radiation in space is generally low, but its effects accumulate.</a:t>
            </a:r>
          </a:p>
          <a:p>
            <a:pPr marL="158750" marR="0" indent="0" algn="l" rtl="0">
              <a:lnSpc>
                <a:spcPct val="100000"/>
              </a:lnSpc>
              <a:spcBef>
                <a:spcPts val="0"/>
              </a:spcBef>
              <a:spcAft>
                <a:spcPts val="0"/>
              </a:spcAft>
              <a:buClr>
                <a:srgbClr val="000000"/>
              </a:buClr>
              <a:buSzPts val="1100"/>
              <a:buFont typeface="Arial"/>
              <a:buNone/>
            </a:pPr>
            <a:r>
              <a:rPr lang="en-us" b="0" i="0" u="none" baseline="0" dirty="0"/>
              <a:t>The International Space Station stays within our atmosphere (at an altitude of 400 kilometers above Earth). At this altitude, there is still a certain amount of protection from radiation and no need for an anti-radiation suit within the space station. Despite this, the space station’s microgravity conditions make it a very good lab for testing protective suits and other gear.</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25</a:t>
            </a:fld>
            <a:endParaRPr lang="he-IL"/>
          </a:p>
        </p:txBody>
      </p:sp>
    </p:spTree>
    <p:extLst>
      <p:ext uri="{BB962C8B-B14F-4D97-AF65-F5344CB8AC3E}">
        <p14:creationId xmlns:p14="http://schemas.microsoft.com/office/powerpoint/2010/main" val="8659357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00000"/>
              </a:lnSpc>
              <a:spcBef>
                <a:spcPts val="0"/>
              </a:spcBef>
              <a:spcAft>
                <a:spcPts val="0"/>
              </a:spcAft>
              <a:buClr>
                <a:srgbClr val="000000"/>
              </a:buClr>
              <a:buSzPts val="1100"/>
              <a:buFont typeface="Arial"/>
              <a:buNone/>
            </a:pPr>
            <a:r>
              <a:rPr lang="en-us" b="0" i="0" u="none" baseline="0" dirty="0"/>
              <a:t>Radiation can be either non-ionizing (low energy) or ionizing (high energy). </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Ionizing radiation is made up of particles or photons that have enough energy to fully ionize an atom or molecule by detaching electrons from it and creating a positively charged atom. </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Examples of ionizing radiation include alpha radiation (fast-moving helium nucleus), beta radiation (fast-moving electron or positron), gamma radiation, X-rays, and cosmic radiation.</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Every type of radiation can harm living beings as well as objects such as electronic equipment, and protective measures must be taken to avoid unnecessary risk.</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26</a:t>
            </a:fld>
            <a:endParaRPr lang="he-IL"/>
          </a:p>
        </p:txBody>
      </p:sp>
    </p:spTree>
    <p:extLst>
      <p:ext uri="{BB962C8B-B14F-4D97-AF65-F5344CB8AC3E}">
        <p14:creationId xmlns:p14="http://schemas.microsoft.com/office/powerpoint/2010/main" val="12890459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endParaRPr lang="en-us" b="0" i="0" dirty="0">
              <a:solidFill>
                <a:srgbClr val="FFFFFF"/>
              </a:solidFill>
              <a:latin typeface="Open Sans"/>
              <a:ea typeface="Open Sans"/>
              <a:cs typeface="Open Sans"/>
              <a:sym typeface="Open Sans"/>
            </a:endParaRPr>
          </a:p>
          <a:p>
            <a:pPr marL="0" lvl="0" indent="0" algn="l" rtl="0">
              <a:spcBef>
                <a:spcPts val="0"/>
              </a:spcBef>
              <a:spcAft>
                <a:spcPts val="0"/>
              </a:spcAft>
              <a:buNone/>
            </a:pPr>
            <a:r>
              <a:rPr lang="en-us" b="0" i="0" u="none" baseline="0" dirty="0">
                <a:solidFill>
                  <a:srgbClr val="FFFFFF"/>
                </a:solidFill>
                <a:latin typeface="Open Sans"/>
                <a:ea typeface="Open Sans"/>
                <a:cs typeface="Open Sans"/>
                <a:sym typeface="Open Sans"/>
              </a:rPr>
              <a:t>How much radiation are we exposed to in our daily lives? </a:t>
            </a:r>
          </a:p>
          <a:p>
            <a:pPr marL="0" lvl="0" indent="0" algn="l" rtl="0">
              <a:spcBef>
                <a:spcPts val="0"/>
              </a:spcBef>
              <a:spcAft>
                <a:spcPts val="0"/>
              </a:spcAft>
              <a:buNone/>
            </a:pPr>
            <a:r>
              <a:rPr lang="en-us" b="0" i="0" u="none" baseline="0" dirty="0">
                <a:solidFill>
                  <a:srgbClr val="FFFFFF"/>
                </a:solidFill>
                <a:latin typeface="Open Sans"/>
                <a:ea typeface="Open Sans"/>
                <a:cs typeface="Open Sans"/>
                <a:sym typeface="Open Sans"/>
              </a:rPr>
              <a:t>We are exposed to radiation from natural sources such as underground radon gas, radiation from space, and even food.</a:t>
            </a:r>
          </a:p>
          <a:p>
            <a:pPr marL="0" lvl="0" indent="0" algn="l" rtl="0">
              <a:spcBef>
                <a:spcPts val="0"/>
              </a:spcBef>
              <a:spcAft>
                <a:spcPts val="0"/>
              </a:spcAft>
              <a:buNone/>
            </a:pPr>
            <a:r>
              <a:rPr lang="en-us" b="0" i="0" u="none" baseline="0" dirty="0">
                <a:solidFill>
                  <a:srgbClr val="FFFFFF"/>
                </a:solidFill>
                <a:latin typeface="Open Sans"/>
                <a:ea typeface="Open Sans"/>
                <a:cs typeface="Open Sans"/>
                <a:sym typeface="Open Sans"/>
              </a:rPr>
              <a:t>The amount of radiation in one banana is about one percent of the ionizing radiation the average person is exposed to in a day. But no need to worry: to die from banana-related radiation exposure, you would need to eat around ten million bananas in one go (or at least so Forbes claims).</a:t>
            </a:r>
          </a:p>
          <a:p>
            <a:pPr marL="0" lvl="0" indent="0" algn="l" rtl="0">
              <a:spcBef>
                <a:spcPts val="0"/>
              </a:spcBef>
              <a:spcAft>
                <a:spcPts val="0"/>
              </a:spcAft>
              <a:buNone/>
            </a:pPr>
            <a:r>
              <a:rPr lang="en-us" b="0" i="0" u="none" baseline="0" dirty="0">
                <a:solidFill>
                  <a:srgbClr val="FFFFFF"/>
                </a:solidFill>
                <a:latin typeface="Open Sans"/>
                <a:ea typeface="Open Sans"/>
                <a:cs typeface="Open Sans"/>
                <a:sym typeface="Open Sans"/>
              </a:rPr>
              <a:t>We are also exposed to radiation from artificial sources such as X-rays, CT scans, and other cancer-related scans. Radiation amounts are carefully monitored during these scans to avoid damage from artificial radiation.</a:t>
            </a:r>
          </a:p>
          <a:p>
            <a:pPr marL="0" lvl="0" indent="0" algn="l" rtl="0">
              <a:spcBef>
                <a:spcPts val="0"/>
              </a:spcBef>
              <a:spcAft>
                <a:spcPts val="0"/>
              </a:spcAft>
              <a:buNone/>
            </a:pPr>
            <a:endParaRPr lang="en-us" b="0" i="0" dirty="0">
              <a:solidFill>
                <a:srgbClr val="FFFFFF"/>
              </a:solidFill>
              <a:latin typeface="Open Sans"/>
              <a:ea typeface="Open Sans"/>
              <a:cs typeface="Open Sans"/>
              <a:sym typeface="Open Sans"/>
            </a:endParaRPr>
          </a:p>
          <a:p>
            <a:pPr marL="0" lvl="0" indent="0" algn="l" rtl="0">
              <a:spcBef>
                <a:spcPts val="0"/>
              </a:spcBef>
              <a:spcAft>
                <a:spcPts val="0"/>
              </a:spcAft>
              <a:buNone/>
            </a:pPr>
            <a:endParaRPr lang="en-us" sz="1200" b="1" i="0" u="none" strike="noStrike" cap="none" dirty="0">
              <a:solidFill>
                <a:srgbClr val="000000"/>
              </a:solidFill>
              <a:effectLst/>
              <a:latin typeface="Arial"/>
              <a:ea typeface="Open Sans"/>
              <a:cs typeface="Arial"/>
              <a:sym typeface="Arial"/>
            </a:endParaRPr>
          </a:p>
          <a:p>
            <a:pPr marL="0" lvl="0" indent="0" algn="l" rtl="0">
              <a:spcBef>
                <a:spcPts val="0"/>
              </a:spcBef>
              <a:spcAft>
                <a:spcPts val="0"/>
              </a:spcAft>
              <a:buNone/>
            </a:pPr>
            <a:endParaRPr lang="en-us" b="0" i="0" dirty="0">
              <a:solidFill>
                <a:srgbClr val="FFFFFF"/>
              </a:solidFill>
              <a:latin typeface="Open Sans"/>
              <a:ea typeface="Open Sans"/>
              <a:sym typeface="Open Sans"/>
            </a:endParaRPr>
          </a:p>
          <a:p>
            <a:pPr marL="0" lvl="0" indent="0" algn="l" rtl="0">
              <a:spcBef>
                <a:spcPts val="0"/>
              </a:spcBef>
              <a:spcAft>
                <a:spcPts val="0"/>
              </a:spcAft>
              <a:buNone/>
            </a:pPr>
            <a:endParaRPr lang="en-us" b="0" i="0" dirty="0">
              <a:solidFill>
                <a:srgbClr val="FFFFFF"/>
              </a:solidFill>
              <a:latin typeface="Open Sans"/>
              <a:ea typeface="Open Sans"/>
              <a:cs typeface="Open Sans"/>
              <a:sym typeface="Open Sans"/>
            </a:endParaRPr>
          </a:p>
          <a:p>
            <a:pPr marL="0" lvl="0" indent="0" algn="l" rtl="0">
              <a:spcBef>
                <a:spcPts val="0"/>
              </a:spcBef>
              <a:spcAft>
                <a:spcPts val="0"/>
              </a:spcAft>
              <a:buNone/>
            </a:pPr>
            <a:endParaRPr lang="en-us" b="0" i="0" dirty="0">
              <a:solidFill>
                <a:srgbClr val="FFFFFF"/>
              </a:solidFill>
              <a:latin typeface="Open Sans"/>
              <a:ea typeface="Open Sans"/>
              <a:sym typeface="Open Sans"/>
            </a:endParaRPr>
          </a:p>
          <a:p>
            <a:pPr marL="0" lvl="0" indent="0" algn="l" rtl="0">
              <a:spcBef>
                <a:spcPts val="0"/>
              </a:spcBef>
              <a:spcAft>
                <a:spcPts val="0"/>
              </a:spcAft>
              <a:buNone/>
            </a:pPr>
            <a:endParaRPr lang="en-us" b="0" i="0" dirty="0">
              <a:solidFill>
                <a:srgbClr val="FFFFFF"/>
              </a:solidFill>
              <a:latin typeface="Open Sans"/>
              <a:ea typeface="Open Sans"/>
              <a:cs typeface="Open Sans"/>
              <a:sym typeface="Open Sans"/>
            </a:endParaRPr>
          </a:p>
          <a:p>
            <a:pPr marL="0" lvl="0" indent="0" algn="l" rtl="0">
              <a:spcBef>
                <a:spcPts val="0"/>
              </a:spcBef>
              <a:spcAft>
                <a:spcPts val="0"/>
              </a:spcAft>
              <a:buNone/>
            </a:pPr>
            <a:endParaRPr lang="en-us" b="0" i="0" dirty="0">
              <a:solidFill>
                <a:srgbClr val="FFFFFF"/>
              </a:solidFill>
              <a:latin typeface="Open Sans"/>
              <a:ea typeface="Open Sans"/>
              <a:sym typeface="Open Sans"/>
            </a:endParaRPr>
          </a:p>
          <a:p>
            <a:pPr marL="0" lvl="0" indent="0" algn="l" rtl="0">
              <a:spcBef>
                <a:spcPts val="0"/>
              </a:spcBef>
              <a:spcAft>
                <a:spcPts val="0"/>
              </a:spcAft>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27</a:t>
            </a:fld>
            <a:endParaRPr lang="he-IL"/>
          </a:p>
        </p:txBody>
      </p:sp>
    </p:spTree>
    <p:extLst>
      <p:ext uri="{BB962C8B-B14F-4D97-AF65-F5344CB8AC3E}">
        <p14:creationId xmlns:p14="http://schemas.microsoft.com/office/powerpoint/2010/main" val="4057264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t>Let’s say we have three radioactive cookies: one emits alpha rays, the second emits beta rays, and the third emits gamma rays.</a:t>
            </a:r>
          </a:p>
          <a:p>
            <a:pPr marL="0" lvl="0" indent="0" algn="l" rtl="0">
              <a:spcBef>
                <a:spcPts val="0"/>
              </a:spcBef>
              <a:spcAft>
                <a:spcPts val="0"/>
              </a:spcAft>
              <a:buNone/>
            </a:pPr>
            <a:r>
              <a:rPr lang="en-us" b="0" i="0" u="none" baseline="0" dirty="0"/>
              <a:t>You must choose which one to eat, which to hold in your hand, and which to put in your pocket.</a:t>
            </a:r>
          </a:p>
          <a:p>
            <a:pPr marL="0" lvl="0" indent="0" algn="l" rtl="0">
              <a:spcBef>
                <a:spcPts val="0"/>
              </a:spcBef>
              <a:spcAft>
                <a:spcPts val="0"/>
              </a:spcAft>
              <a:buNone/>
            </a:pPr>
            <a:r>
              <a:rPr lang="en-us" b="0" i="0" u="none" baseline="0" dirty="0"/>
              <a:t>What can you do to minimize your overall radiation exposure?</a:t>
            </a:r>
          </a:p>
          <a:p>
            <a:pPr marL="0" lvl="0" indent="0" algn="l" rtl="0">
              <a:spcBef>
                <a:spcPts val="0"/>
              </a:spcBef>
              <a:spcAft>
                <a:spcPts val="0"/>
              </a:spcAft>
              <a:buNone/>
            </a:pPr>
            <a:endParaRPr lang="en-us" dirty="0"/>
          </a:p>
          <a:p>
            <a:pPr marL="0" lvl="0" indent="0" algn="l" rtl="0">
              <a:spcBef>
                <a:spcPts val="0"/>
              </a:spcBef>
              <a:spcAft>
                <a:spcPts val="0"/>
              </a:spcAft>
              <a:buNone/>
            </a:pPr>
            <a:r>
              <a:rPr lang="en-us" b="1" i="0" u="none" baseline="0" dirty="0"/>
              <a:t>Hold the alpha cookie in your hand: your skin will protect you.</a:t>
            </a:r>
            <a:endParaRPr lang="en-us" dirty="0"/>
          </a:p>
          <a:p>
            <a:pPr marL="0" lvl="0" indent="0" algn="l" rtl="0">
              <a:spcBef>
                <a:spcPts val="0"/>
              </a:spcBef>
              <a:spcAft>
                <a:spcPts val="0"/>
              </a:spcAft>
              <a:buNone/>
            </a:pPr>
            <a:r>
              <a:rPr lang="en-us" b="1" i="0" u="none" baseline="0" dirty="0"/>
              <a:t>Put the beta cookie in your pocket: your clothing will probably protect you.</a:t>
            </a:r>
            <a:endParaRPr lang="en-us" dirty="0"/>
          </a:p>
          <a:p>
            <a:pPr marL="0" lvl="0" indent="0" algn="l" rtl="0">
              <a:spcBef>
                <a:spcPts val="0"/>
              </a:spcBef>
              <a:spcAft>
                <a:spcPts val="0"/>
              </a:spcAft>
              <a:buNone/>
            </a:pPr>
            <a:r>
              <a:rPr lang="en-us" b="1" i="0" u="none" baseline="0" dirty="0"/>
              <a:t>Eat the gamma cookie: the gamma rays will enter your body in any case, so might as well.</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28</a:t>
            </a:fld>
            <a:endParaRPr lang="he-IL"/>
          </a:p>
        </p:txBody>
      </p:sp>
    </p:spTree>
    <p:extLst>
      <p:ext uri="{BB962C8B-B14F-4D97-AF65-F5344CB8AC3E}">
        <p14:creationId xmlns:p14="http://schemas.microsoft.com/office/powerpoint/2010/main" val="39341944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cap="none" baseline="0" dirty="0">
                <a:solidFill>
                  <a:srgbClr val="000000"/>
                </a:solidFill>
                <a:effectLst/>
                <a:latin typeface="Arial"/>
                <a:ea typeface="Arial"/>
                <a:cs typeface="Arial"/>
                <a:sym typeface="Arial"/>
              </a:rPr>
              <a:t>A cloud chamber works very simply: when ionizing radiation passes through the cloud chamber, it collides with particles in the chamber and ionizes them, turning them into ions or electrically charged particles. This creates a trail of charged particles in the radiation’s path. A cloud chamber consists of a sealed environment containing a supersaturated vapor of a volatile substance (usually isopropyl alcohol). These vapors are attracted to the charged particles and condense along the path. The result is a trail of condensed drops along the radiation’s path. If we shine a strong light on the cloud chamber from the side, we can see this trail of condensation as reflected white light.</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29</a:t>
            </a:fld>
            <a:endParaRPr lang="he-IL"/>
          </a:p>
        </p:txBody>
      </p:sp>
    </p:spTree>
    <p:extLst>
      <p:ext uri="{BB962C8B-B14F-4D97-AF65-F5344CB8AC3E}">
        <p14:creationId xmlns:p14="http://schemas.microsoft.com/office/powerpoint/2010/main" val="32128157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cap="none" baseline="0" dirty="0">
                <a:solidFill>
                  <a:srgbClr val="000000"/>
                </a:solidFill>
                <a:effectLst/>
                <a:latin typeface="Arial"/>
                <a:ea typeface="Arial"/>
                <a:cs typeface="Arial"/>
                <a:sym typeface="Arial"/>
              </a:rPr>
              <a:t>A cloud chamber works very simply: when ionizing radiation passes through the cloud chamber, it collides with particles in the chamber and ionizes them, turning them into ions or electrically charged particles. This creates a trail of charged particles in the radiation’s path. A cloud chamber consists of a sealed environment containing a supersaturated vapor of a volatile substance (usually isopropyl alcohol). These vapors are attracted to the charged particles and condense along the path. The result is a trail of condensed drops along the radiation’s path. If we shine a strong light on the cloud chamber from the side, we can see this trail of condensation as a reflection of white light.</a:t>
            </a:r>
            <a:endParaRPr lang="en-us" dirty="0"/>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hlinkClick r:id="rId3"/>
              </a:rPr>
              <a:t>https://davidson.weizmann.ac.il/online/sciencelab/תא-ערפל</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30</a:t>
            </a:fld>
            <a:endParaRPr lang="he-IL"/>
          </a:p>
        </p:txBody>
      </p:sp>
    </p:spTree>
    <p:extLst>
      <p:ext uri="{BB962C8B-B14F-4D97-AF65-F5344CB8AC3E}">
        <p14:creationId xmlns:p14="http://schemas.microsoft.com/office/powerpoint/2010/main" val="241232167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r" rtl="0">
              <a:spcBef>
                <a:spcPts val="0"/>
              </a:spcBef>
              <a:spcAft>
                <a:spcPts val="0"/>
              </a:spcAft>
              <a:buNone/>
            </a:pPr>
            <a:endParaRPr lang="en-us" dirty="0"/>
          </a:p>
          <a:p>
            <a:pPr marL="457200" lvl="0" indent="-342900" algn="l" rtl="0">
              <a:spcBef>
                <a:spcPts val="1200"/>
              </a:spcBef>
              <a:spcAft>
                <a:spcPts val="0"/>
              </a:spcAft>
              <a:buSzPts val="1800"/>
              <a:buChar char="●"/>
            </a:pPr>
            <a:r>
              <a:rPr lang="en-us" b="0" i="0" u="none" baseline="0" dirty="0"/>
              <a:t>On May 18th, 2003, computerized elections were held in Belgium.</a:t>
            </a:r>
          </a:p>
          <a:p>
            <a:pPr marL="457200" lvl="0" indent="-342900" algn="l" rtl="0">
              <a:spcBef>
                <a:spcPts val="0"/>
              </a:spcBef>
              <a:spcAft>
                <a:spcPts val="0"/>
              </a:spcAft>
              <a:buSzPts val="1800"/>
              <a:buChar char="●"/>
            </a:pPr>
            <a:r>
              <a:rPr lang="en-us" b="0" i="0" u="none" baseline="0" dirty="0"/>
              <a:t>The elections were set up so that each vote was saved both in the computer and on a hand-written card as backup.</a:t>
            </a:r>
          </a:p>
          <a:p>
            <a:pPr marL="457200" lvl="0" indent="-342900" algn="l" rtl="0">
              <a:spcBef>
                <a:spcPts val="0"/>
              </a:spcBef>
              <a:spcAft>
                <a:spcPts val="0"/>
              </a:spcAft>
              <a:buSzPts val="1800"/>
              <a:buChar char="●"/>
            </a:pPr>
            <a:endParaRPr lang="en-us" dirty="0"/>
          </a:p>
          <a:p>
            <a:pPr marL="457200" lvl="0" indent="-342900" algn="l" rtl="0">
              <a:spcBef>
                <a:spcPts val="0"/>
              </a:spcBef>
              <a:spcAft>
                <a:spcPts val="0"/>
              </a:spcAft>
              <a:buSzPts val="1800"/>
              <a:buChar char="●"/>
            </a:pPr>
            <a:endParaRPr lang="en-us" dirty="0"/>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31</a:t>
            </a:fld>
            <a:endParaRPr lang="he-IL"/>
          </a:p>
        </p:txBody>
      </p:sp>
    </p:spTree>
    <p:extLst>
      <p:ext uri="{BB962C8B-B14F-4D97-AF65-F5344CB8AC3E}">
        <p14:creationId xmlns:p14="http://schemas.microsoft.com/office/powerpoint/2010/main" val="31755049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en-us" b="0" i="0" u="none" baseline="0" dirty="0"/>
              <a:t>Link: https://www.mentimeter.com/s/d35d300c6ba658c518820204945fda31/2886a91aca04</a:t>
            </a:r>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a:t>
            </a:fld>
            <a:endParaRPr lang="he-IL"/>
          </a:p>
        </p:txBody>
      </p:sp>
    </p:spTree>
    <p:extLst>
      <p:ext uri="{BB962C8B-B14F-4D97-AF65-F5344CB8AC3E}">
        <p14:creationId xmlns:p14="http://schemas.microsoft.com/office/powerpoint/2010/main" val="3890054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00000"/>
              </a:lnSpc>
              <a:spcBef>
                <a:spcPts val="0"/>
              </a:spcBef>
              <a:spcAft>
                <a:spcPts val="0"/>
              </a:spcAft>
              <a:buClr>
                <a:srgbClr val="000000"/>
              </a:buClr>
              <a:buSzPts val="1100"/>
              <a:buFont typeface="Arial"/>
              <a:buNone/>
            </a:pPr>
            <a:endParaRPr lang="en-us" dirty="0"/>
          </a:p>
          <a:p>
            <a:pPr marL="114300" lvl="0" indent="0" algn="l" rtl="0">
              <a:spcBef>
                <a:spcPts val="0"/>
              </a:spcBef>
              <a:spcAft>
                <a:spcPts val="0"/>
              </a:spcAft>
              <a:buSzPts val="1800"/>
              <a:buNone/>
            </a:pPr>
            <a:r>
              <a:rPr lang="en-us" b="0" i="0" u="none" baseline="0" dirty="0"/>
              <a:t>After the elections, it came to light that a candidate in one of the provinces (Maria </a:t>
            </a:r>
            <a:r>
              <a:rPr lang="en-us" b="0" i="0" u="none" baseline="0" dirty="0" err="1"/>
              <a:t>Vindevogel</a:t>
            </a:r>
            <a:r>
              <a:rPr lang="en-us" b="0" i="0" u="none" baseline="0" dirty="0"/>
              <a:t>) got 4,610 votes. This result seemed suspiciously high, so they conducted a manual recount.</a:t>
            </a:r>
          </a:p>
          <a:p>
            <a:pPr marL="114300" lvl="0" indent="0" algn="l" rtl="0">
              <a:spcBef>
                <a:spcPts val="0"/>
              </a:spcBef>
              <a:spcAft>
                <a:spcPts val="0"/>
              </a:spcAft>
              <a:buSzPts val="1800"/>
              <a:buNone/>
            </a:pPr>
            <a:r>
              <a:rPr lang="en-us" b="0" i="0" u="none" baseline="0" dirty="0"/>
              <a:t>At the end of the manual count, all election results in the district remained the same, except for the suspicious candidate: they discovered she had actually only received 514 votes.</a:t>
            </a:r>
          </a:p>
          <a:p>
            <a:pPr marL="114300" lvl="0" indent="0" algn="l" rtl="0">
              <a:spcBef>
                <a:spcPts val="0"/>
              </a:spcBef>
              <a:spcAft>
                <a:spcPts val="0"/>
              </a:spcAft>
              <a:buSzPts val="1800"/>
              <a:buNone/>
            </a:pPr>
            <a:r>
              <a:rPr lang="en-us" b="0" i="0" u="none" baseline="0" dirty="0"/>
              <a:t>In other words, she got 4,096 fewer votes than were counted by the computer.</a:t>
            </a:r>
          </a:p>
          <a:p>
            <a:pPr marL="0" marR="0" lvl="0" indent="0" algn="l" rtl="0">
              <a:lnSpc>
                <a:spcPct val="100000"/>
              </a:lnSpc>
              <a:spcBef>
                <a:spcPts val="0"/>
              </a:spcBef>
              <a:spcAft>
                <a:spcPts val="0"/>
              </a:spcAft>
              <a:buClr>
                <a:srgbClr val="000000"/>
              </a:buClr>
              <a:buSzPts val="1100"/>
              <a:buNone/>
            </a:pPr>
            <a:endParaRPr lang="en-us" dirty="0"/>
          </a:p>
          <a:p>
            <a:pPr marL="114300" lvl="0" indent="0" algn="l" rtl="0">
              <a:spcBef>
                <a:spcPts val="0"/>
              </a:spcBef>
              <a:spcAft>
                <a:spcPts val="0"/>
              </a:spcAft>
              <a:buSzPts val="1800"/>
              <a:buNone/>
            </a:pPr>
            <a:r>
              <a:rPr lang="en-us" b="0" i="0" u="none" baseline="0" dirty="0"/>
              <a:t>Computer experts were brought in; they scanned the voting software again and again but didn’t find any glitches. Similarly, the voting computer was found to be perfectly sound. When they reconstructed the vote, the mistake did not happen again.</a:t>
            </a:r>
          </a:p>
          <a:p>
            <a:pPr marL="114300" lvl="0" indent="0" algn="l" rtl="0">
              <a:spcBef>
                <a:spcPts val="0"/>
              </a:spcBef>
              <a:spcAft>
                <a:spcPts val="0"/>
              </a:spcAft>
              <a:buSzPts val="1800"/>
              <a:buNone/>
            </a:pPr>
            <a:r>
              <a:rPr lang="en-us" b="0" i="0" u="none" baseline="0" dirty="0"/>
              <a:t>Eventually they found a hint for the mystery in the quantity of extra votes the candidate had received. 4,096 is a power of 2: 2, 4, 8, 16, 32, 64, 128, 256, 1024, 2048, 4096.</a:t>
            </a:r>
          </a:p>
          <a:p>
            <a:pPr marL="114300" lvl="0" indent="0" algn="l" rtl="0">
              <a:spcBef>
                <a:spcPts val="0"/>
              </a:spcBef>
              <a:spcAft>
                <a:spcPts val="0"/>
              </a:spcAft>
              <a:buSzPts val="1800"/>
              <a:buNone/>
            </a:pPr>
            <a:r>
              <a:rPr lang="en-us" b="0" i="0" u="none" baseline="0" dirty="0"/>
              <a:t>As we know, computers are based on binary code, in powers of 2. The number of voters was also saved as a chain of zeros and ones - the number of voters in binary code. Each numeral is represented in the computer by an electrical component called a transistor, which either contains electrical voltage (1) or doesn’t (0).</a:t>
            </a:r>
          </a:p>
          <a:p>
            <a:pPr marL="0" marR="0" lvl="0" indent="0" algn="l" rtl="0">
              <a:lnSpc>
                <a:spcPct val="100000"/>
              </a:lnSpc>
              <a:spcBef>
                <a:spcPts val="0"/>
              </a:spcBef>
              <a:spcAft>
                <a:spcPts val="0"/>
              </a:spcAft>
              <a:buClr>
                <a:srgbClr val="000000"/>
              </a:buClr>
              <a:buSzPts val="1100"/>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32</a:t>
            </a:fld>
            <a:endParaRPr lang="he-IL"/>
          </a:p>
        </p:txBody>
      </p:sp>
    </p:spTree>
    <p:extLst>
      <p:ext uri="{BB962C8B-B14F-4D97-AF65-F5344CB8AC3E}">
        <p14:creationId xmlns:p14="http://schemas.microsoft.com/office/powerpoint/2010/main" val="7330310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r" rtl="0">
              <a:spcBef>
                <a:spcPts val="0"/>
              </a:spcBef>
              <a:spcAft>
                <a:spcPts val="0"/>
              </a:spcAft>
              <a:buNone/>
            </a:pPr>
            <a:endParaRPr lang="en-us" dirty="0"/>
          </a:p>
          <a:p>
            <a:pPr marL="457200" lvl="0" indent="-342900" algn="l" rtl="0">
              <a:spcBef>
                <a:spcPts val="1200"/>
              </a:spcBef>
              <a:spcAft>
                <a:spcPts val="0"/>
              </a:spcAft>
              <a:buSzPts val="1800"/>
              <a:buChar char="●"/>
            </a:pPr>
            <a:r>
              <a:rPr lang="en-us" b="0" i="0" u="none" baseline="0" dirty="0"/>
              <a:t>On May 18th, 2003, computerized elections were held in Belgium.</a:t>
            </a:r>
          </a:p>
          <a:p>
            <a:pPr marL="457200" lvl="0" indent="-342900" algn="l" rtl="0">
              <a:spcBef>
                <a:spcPts val="0"/>
              </a:spcBef>
              <a:spcAft>
                <a:spcPts val="0"/>
              </a:spcAft>
              <a:buSzPts val="1800"/>
              <a:buChar char="●"/>
            </a:pPr>
            <a:r>
              <a:rPr lang="en-us" b="0" i="0" u="none" baseline="0" dirty="0"/>
              <a:t>The elections were set up so that each vote was saved both in the computer and on a hand-written card as backup.</a:t>
            </a:r>
          </a:p>
          <a:p>
            <a:pPr marL="457200" marR="0" lvl="0" indent="-342900" algn="l" defTabSz="914400" rtl="0" eaLnBrk="1" fontAlgn="auto" latinLnBrk="0" hangingPunct="1">
              <a:lnSpc>
                <a:spcPct val="100000"/>
              </a:lnSpc>
              <a:spcBef>
                <a:spcPts val="0"/>
              </a:spcBef>
              <a:spcAft>
                <a:spcPts val="0"/>
              </a:spcAft>
              <a:buClrTx/>
              <a:buSzPts val="1800"/>
              <a:buFontTx/>
              <a:buChar char="●"/>
              <a:tabLst/>
              <a:defRPr/>
            </a:pPr>
            <a:r>
              <a:rPr lang="en-us" b="0" i="0" u="none" baseline="0" dirty="0"/>
              <a:t>The video is 23 (fascinating!) minutes long. If this is too long, you can stop after the first 9 minutes. </a:t>
            </a:r>
            <a:br>
              <a:rPr lang="en-us" dirty="0"/>
            </a:br>
            <a:r>
              <a:rPr lang="en-us" b="0" i="0" u="sng" baseline="0" dirty="0">
                <a:solidFill>
                  <a:schemeClr val="hlink"/>
                </a:solidFill>
                <a:hlinkClick r:id="rId3"/>
              </a:rPr>
              <a:t>https://www.youtube.com/watch?v=AaZ_RSt0KP8</a:t>
            </a:r>
            <a:endParaRPr lang="en-us" dirty="0"/>
          </a:p>
          <a:p>
            <a:pPr marL="114300" lvl="0" indent="0" algn="l" rtl="0">
              <a:spcBef>
                <a:spcPts val="0"/>
              </a:spcBef>
              <a:spcAft>
                <a:spcPts val="0"/>
              </a:spcAft>
              <a:buSzPts val="1800"/>
              <a:buNone/>
            </a:pPr>
            <a:endParaRPr lang="en-us" dirty="0"/>
          </a:p>
          <a:p>
            <a:pPr marL="457200" lvl="0" indent="-342900" algn="l" rtl="0">
              <a:spcBef>
                <a:spcPts val="0"/>
              </a:spcBef>
              <a:spcAft>
                <a:spcPts val="0"/>
              </a:spcAft>
              <a:buSzPts val="1800"/>
              <a:buChar char="●"/>
            </a:pPr>
            <a:endParaRPr lang="en-us" dirty="0"/>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34</a:t>
            </a:fld>
            <a:endParaRPr lang="he-IL"/>
          </a:p>
        </p:txBody>
      </p:sp>
    </p:spTree>
    <p:extLst>
      <p:ext uri="{BB962C8B-B14F-4D97-AF65-F5344CB8AC3E}">
        <p14:creationId xmlns:p14="http://schemas.microsoft.com/office/powerpoint/2010/main" val="8649965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baseline="0" dirty="0">
                <a:hlinkClick r:id="rId3"/>
              </a:rPr>
              <a:t>https://davidson.weizmann.ac.il/online/scienceathome/physics/אש-באמצעות-סוללה-קצר-והתחשמלות</a:t>
            </a:r>
            <a:endParaRPr lang="en-us" sz="1200"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35</a:t>
            </a:fld>
            <a:endParaRPr lang="he-IL"/>
          </a:p>
        </p:txBody>
      </p:sp>
    </p:spTree>
    <p:extLst>
      <p:ext uri="{BB962C8B-B14F-4D97-AF65-F5344CB8AC3E}">
        <p14:creationId xmlns:p14="http://schemas.microsoft.com/office/powerpoint/2010/main" val="42630232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solidFill>
                  <a:srgbClr val="1F497D"/>
                </a:solidFill>
                <a:effectLst/>
                <a:latin typeface="Times New Roman" panose="02020603050405020304" pitchFamily="18" charset="0"/>
                <a:cs typeface="+mn-cs"/>
              </a:rPr>
              <a:t>Steel wool is made up mainly of iron; and like all metals, it conducts electricity. Therefore, the moment we use it to connect the battery terminals, we cause a short circuit, and an electrical current (a current of electrons, to be precise) passes between the terminals and into the wool. This current of electrons causes the wool to heat up, and since iron conducts electricity relatively well, a strong electric current flows through the wool. Since the wool’s threads are thin and the energy emitted is concentrated in a relatively small body (a thin thread), the temperature of the thread rises dramatically and it becomes red-hot. The same thing can happen with the electric system in our homes. When too strong an electric current flows through the electric wiring at home, it can also heat up enough to cause a fire. That’s why it’s common to install fuses and switches in fuse boxes whose job is to immediately stop the flow of electricity if the current exceeds a certain value. Cosmic radiation can cause a short circuit in the microchips of electronics. One of the experiments </a:t>
            </a:r>
            <a:r>
              <a:rPr lang="en-us" sz="1200" b="0" i="0" u="none" strike="noStrike" baseline="0" dirty="0" err="1">
                <a:solidFill>
                  <a:srgbClr val="1F497D"/>
                </a:solidFill>
                <a:effectLst/>
                <a:latin typeface="Times New Roman" panose="02020603050405020304" pitchFamily="18" charset="0"/>
                <a:cs typeface="+mn-cs"/>
              </a:rPr>
              <a:t>Eytan</a:t>
            </a:r>
            <a:r>
              <a:rPr lang="en-us" sz="1200" b="0" i="0" u="none" strike="noStrike" baseline="0" dirty="0">
                <a:solidFill>
                  <a:srgbClr val="1F497D"/>
                </a:solidFill>
                <a:effectLst/>
                <a:latin typeface="Times New Roman" panose="02020603050405020304" pitchFamily="18" charset="0"/>
                <a:cs typeface="+mn-cs"/>
              </a:rPr>
              <a:t> </a:t>
            </a:r>
            <a:r>
              <a:rPr lang="en-us" sz="1200" b="0" i="0" u="none" strike="noStrike" baseline="0" dirty="0" err="1">
                <a:solidFill>
                  <a:srgbClr val="1F497D"/>
                </a:solidFill>
                <a:effectLst/>
                <a:latin typeface="Times New Roman" panose="02020603050405020304" pitchFamily="18" charset="0"/>
                <a:cs typeface="+mn-cs"/>
              </a:rPr>
              <a:t>Stibbe</a:t>
            </a:r>
            <a:r>
              <a:rPr lang="en-us" sz="1200" b="0" i="0" u="none" strike="noStrike" baseline="0" dirty="0">
                <a:solidFill>
                  <a:srgbClr val="1F497D"/>
                </a:solidFill>
                <a:effectLst/>
                <a:latin typeface="Times New Roman" panose="02020603050405020304" pitchFamily="18" charset="0"/>
                <a:cs typeface="+mn-cs"/>
              </a:rPr>
              <a:t> will take with him to space concerns a system to prevent short circuits such as these.</a:t>
            </a:r>
            <a:br>
              <a:rPr lang="en-us" dirty="0"/>
            </a:b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36</a:t>
            </a:fld>
            <a:endParaRPr lang="he-IL"/>
          </a:p>
        </p:txBody>
      </p:sp>
    </p:spTree>
    <p:extLst>
      <p:ext uri="{BB962C8B-B14F-4D97-AF65-F5344CB8AC3E}">
        <p14:creationId xmlns:p14="http://schemas.microsoft.com/office/powerpoint/2010/main" val="7511268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t>This experiment, called the COTS-Capsule, will test a patented technology that enables the use of commercial electronics in space with a protective capsule. The experiment has enormous economic significance, since using this technology will enable the rapid manufacture of low-cost, high-performance space systems. </a:t>
            </a:r>
          </a:p>
          <a:p>
            <a:pPr marL="0" lvl="0" indent="0" algn="l" rtl="0">
              <a:spcBef>
                <a:spcPts val="0"/>
              </a:spcBef>
              <a:spcAft>
                <a:spcPts val="0"/>
              </a:spcAft>
              <a:buNone/>
            </a:pPr>
            <a:endParaRPr lang="en-us" dirty="0"/>
          </a:p>
          <a:p>
            <a:pPr marL="0" lvl="0" indent="0" algn="l" rtl="0">
              <a:spcBef>
                <a:spcPts val="0"/>
              </a:spcBef>
              <a:spcAft>
                <a:spcPts val="0"/>
              </a:spcAft>
              <a:buNone/>
            </a:pPr>
            <a:r>
              <a:rPr lang="en-us" b="0" i="0" u="none" baseline="0" dirty="0"/>
              <a:t>As part of the experiment, the astronaut will place the capsule, containing radiation-sensitive electronics, in a designated place at the space station. The astronauts will perform various actions while analyzing performance and monitoring the level of radiation. </a:t>
            </a:r>
          </a:p>
          <a:p>
            <a:pPr marL="0" lvl="0" indent="0" algn="l" rtl="0">
              <a:spcBef>
                <a:spcPts val="0"/>
              </a:spcBef>
              <a:spcAft>
                <a:spcPts val="0"/>
              </a:spcAft>
              <a:buNone/>
            </a:pPr>
            <a:r>
              <a:rPr lang="en-us" sz="1200" b="0" i="0" u="none" strike="noStrike" cap="none" baseline="0" dirty="0">
                <a:solidFill>
                  <a:srgbClr val="000000"/>
                </a:solidFill>
                <a:effectLst/>
                <a:latin typeface="Arial"/>
                <a:ea typeface="Arial"/>
                <a:cs typeface="Arial"/>
                <a:sym typeface="Arial"/>
              </a:rPr>
              <a:t>An astronaut will unload the experiment from the launcher, check it, install it at the space station, and connect it mechanically to both voltage and communication. After three months, an astronaut will disassemble the experiment, pack it up, and send it back to Earth. If there are any malfunctions, we can direct an astronaut to investigate it and try to fix it in space.</a:t>
            </a:r>
            <a:endParaRPr lang="en-us" dirty="0"/>
          </a:p>
          <a:p>
            <a:pPr marL="0" lvl="0" indent="0" algn="l" rtl="0">
              <a:spcBef>
                <a:spcPts val="0"/>
              </a:spcBef>
              <a:spcAft>
                <a:spcPts val="0"/>
              </a:spcAft>
              <a:buNone/>
            </a:pPr>
            <a:endParaRPr lang="en-us" b="0" i="0" u="none" baseline="0" dirty="0"/>
          </a:p>
          <a:p>
            <a:pPr marL="0" lvl="0" indent="0" algn="l" rtl="0">
              <a:spcBef>
                <a:spcPts val="0"/>
              </a:spcBef>
              <a:spcAft>
                <a:spcPts val="0"/>
              </a:spcAft>
              <a:buNone/>
            </a:pPr>
            <a:r>
              <a:rPr lang="en-us" b="0" i="0" u="none" baseline="0" dirty="0"/>
              <a:t>Chief researcher: Yoav </a:t>
            </a:r>
            <a:r>
              <a:rPr lang="en-us" b="0" i="0" u="none" baseline="0" dirty="0" err="1"/>
              <a:t>Simhoni</a:t>
            </a:r>
            <a:r>
              <a:rPr lang="en-us" b="0" i="0" u="none" baseline="0" dirty="0"/>
              <a:t>, Tel Aviv University</a:t>
            </a:r>
          </a:p>
          <a:p>
            <a:pPr marL="0" lvl="0" indent="0" algn="l" rtl="0">
              <a:spcBef>
                <a:spcPts val="0"/>
              </a:spcBef>
              <a:spcAft>
                <a:spcPts val="0"/>
              </a:spcAft>
              <a:buNone/>
            </a:pPr>
            <a:r>
              <a:rPr lang="en-us" b="0" i="0" u="none" baseline="0" dirty="0"/>
              <a:t>Partners: Israel Aerospace Industries, </a:t>
            </a:r>
            <a:r>
              <a:rPr lang="en-us" b="0" i="0" u="none" baseline="0" dirty="0" err="1"/>
              <a:t>Afeka</a:t>
            </a:r>
            <a:r>
              <a:rPr lang="en-us" b="0" i="0" u="none" baseline="0" dirty="0"/>
              <a:t> College, the Herzliya Science Center</a:t>
            </a: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40</a:t>
            </a:fld>
            <a:endParaRPr lang="he-IL"/>
          </a:p>
        </p:txBody>
      </p:sp>
    </p:spTree>
    <p:extLst>
      <p:ext uri="{BB962C8B-B14F-4D97-AF65-F5344CB8AC3E}">
        <p14:creationId xmlns:p14="http://schemas.microsoft.com/office/powerpoint/2010/main" val="2718498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t>The </a:t>
            </a:r>
            <a:r>
              <a:rPr lang="en-us" b="0" i="0" u="none" baseline="0" dirty="0" err="1"/>
              <a:t>AstroRad</a:t>
            </a:r>
            <a:r>
              <a:rPr lang="en-us" b="0" i="0" u="none" baseline="0" dirty="0"/>
              <a:t> vest is personal protective anti-radiation equipment for astronauts. The vest is both ergonomic and efficient. This proposal will make it possible to collect ergonomic data for further research in order to create a wearable vest for astronauts for long-range space missions. </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Link: </a:t>
            </a:r>
            <a:r>
              <a:rPr lang="en-us" b="0" i="0" u="none" baseline="0" dirty="0">
                <a:hlinkClick r:id="rId3"/>
              </a:rPr>
              <a:t>https://youtu.be/fuRwd4N_FgE</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42</a:t>
            </a:fld>
            <a:endParaRPr lang="he-IL"/>
          </a:p>
        </p:txBody>
      </p:sp>
    </p:spTree>
    <p:extLst>
      <p:ext uri="{BB962C8B-B14F-4D97-AF65-F5344CB8AC3E}">
        <p14:creationId xmlns:p14="http://schemas.microsoft.com/office/powerpoint/2010/main" val="217557195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00000"/>
              </a:lnSpc>
              <a:spcBef>
                <a:spcPts val="0"/>
              </a:spcBef>
              <a:spcAft>
                <a:spcPts val="0"/>
              </a:spcAft>
              <a:buClr>
                <a:srgbClr val="000000"/>
              </a:buClr>
              <a:buSzPts val="1200"/>
              <a:buFont typeface="Open Sans"/>
              <a:buNone/>
            </a:pPr>
            <a:r>
              <a:rPr lang="en-us" b="0" i="0" u="none" baseline="0" dirty="0">
                <a:solidFill>
                  <a:srgbClr val="000000"/>
                </a:solidFill>
                <a:latin typeface="Open Sans"/>
                <a:ea typeface="Open Sans"/>
                <a:cs typeface="Open Sans"/>
                <a:sym typeface="Open Sans"/>
              </a:rPr>
              <a:t>Materials with a high atomic number (i.e. a high density of electrons </a:t>
            </a:r>
            <a:r>
              <a:rPr lang="en-US" b="0" i="0" u="none" baseline="0" dirty="0">
                <a:solidFill>
                  <a:srgbClr val="000000"/>
                </a:solidFill>
                <a:latin typeface="Open Sans"/>
                <a:ea typeface="Open Sans"/>
                <a:cs typeface="Open Sans"/>
                <a:sym typeface="Open Sans"/>
              </a:rPr>
              <a:t>–</a:t>
            </a:r>
            <a:r>
              <a:rPr lang="en-us" b="0" i="0" u="none" baseline="0" dirty="0">
                <a:solidFill>
                  <a:srgbClr val="000000"/>
                </a:solidFill>
                <a:latin typeface="Open Sans"/>
                <a:ea typeface="Open Sans"/>
                <a:cs typeface="Open Sans"/>
                <a:sym typeface="Open Sans"/>
              </a:rPr>
              <a:t> such as lead at 82 atoms) are better at protecting against X-rays and gamma radiation. These are the types of electromagnetic radiation that are emitted from an X-ray machine, for instance, and also from radioactive materials. They also protect against alpha radiation (made up of helium nuclei) and beta radiation (made up of electrons). In other words, it’s possible to build a strong barrier from these materials without making it too thick. </a:t>
            </a:r>
            <a:endParaRPr lang="en-us" dirty="0"/>
          </a:p>
          <a:p>
            <a:pPr marL="0" marR="0" lvl="0" indent="0" algn="l" rtl="0">
              <a:lnSpc>
                <a:spcPct val="100000"/>
              </a:lnSpc>
              <a:spcBef>
                <a:spcPts val="0"/>
              </a:spcBef>
              <a:spcAft>
                <a:spcPts val="0"/>
              </a:spcAft>
              <a:buClr>
                <a:srgbClr val="000000"/>
              </a:buClr>
              <a:buSzPts val="1200"/>
              <a:buFont typeface="Open Sans"/>
              <a:buNone/>
            </a:pPr>
            <a:r>
              <a:rPr lang="en-us" b="0" i="0" u="none" baseline="0" dirty="0">
                <a:solidFill>
                  <a:srgbClr val="000000"/>
                </a:solidFill>
                <a:latin typeface="Open Sans"/>
                <a:ea typeface="Open Sans"/>
                <a:cs typeface="Open Sans"/>
                <a:sym typeface="Open Sans"/>
              </a:rPr>
              <a:t>Materials with a low atomic number, such as hydrogen-rich polymers, demonstrate the best potential for protection for charged particles.</a:t>
            </a:r>
            <a:endParaRPr lang="en-us" dirty="0"/>
          </a:p>
          <a:p>
            <a:pPr marL="0" lvl="0" indent="0" algn="r" rtl="0">
              <a:spcBef>
                <a:spcPts val="0"/>
              </a:spcBef>
              <a:spcAft>
                <a:spcPts val="0"/>
              </a:spcAft>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43</a:t>
            </a:fld>
            <a:endParaRPr lang="he-IL"/>
          </a:p>
        </p:txBody>
      </p:sp>
    </p:spTree>
    <p:extLst>
      <p:ext uri="{BB962C8B-B14F-4D97-AF65-F5344CB8AC3E}">
        <p14:creationId xmlns:p14="http://schemas.microsoft.com/office/powerpoint/2010/main" val="12090250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How do we turn a solid material into something ergonomic? Important: the vest’s hexagonal structure gives it its rigidity and ensures optimal utilization of the surface area (like a beehive) because it is very close to the circle in shape. This is not the molecular structure of polyethylene, but it is the macro structure.</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44</a:t>
            </a:fld>
            <a:endParaRPr lang="he-IL"/>
          </a:p>
        </p:txBody>
      </p:sp>
    </p:spTree>
    <p:extLst>
      <p:ext uri="{BB962C8B-B14F-4D97-AF65-F5344CB8AC3E}">
        <p14:creationId xmlns:p14="http://schemas.microsoft.com/office/powerpoint/2010/main" val="4800529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In computer simulations, the </a:t>
            </a:r>
            <a:r>
              <a:rPr lang="en-us" b="0" i="0" u="none" baseline="0" dirty="0" err="1"/>
              <a:t>AstroRad</a:t>
            </a:r>
            <a:r>
              <a:rPr lang="en-us" b="0" i="0" u="none" baseline="0" dirty="0"/>
              <a:t> vest does do a good job of protecting the human body. But to test it out in reality we need to send it to space for a trip around the moon!</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45</a:t>
            </a:fld>
            <a:endParaRPr lang="he-IL"/>
          </a:p>
        </p:txBody>
      </p:sp>
    </p:spTree>
    <p:extLst>
      <p:ext uri="{BB962C8B-B14F-4D97-AF65-F5344CB8AC3E}">
        <p14:creationId xmlns:p14="http://schemas.microsoft.com/office/powerpoint/2010/main" val="7190834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To test the vest, two robots (Helga and Zohar) were sent to space, one wearing the </a:t>
            </a:r>
            <a:r>
              <a:rPr lang="en-us" b="0" i="0" u="none" baseline="0" dirty="0" err="1"/>
              <a:t>AstroRad</a:t>
            </a:r>
            <a:r>
              <a:rPr lang="en-us" b="0" i="0" u="none" baseline="0" dirty="0"/>
              <a:t> vest and one not. In this experiment, the radiation in the different areas of the robot’s bodies was continuously monitored, and the effects of radiation on the human body were measured in real time.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Helga and Zohar were sent around the moon to check if the vest really works to prevent radiation from damaging the body.</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46</a:t>
            </a:fld>
            <a:endParaRPr lang="he-IL"/>
          </a:p>
        </p:txBody>
      </p:sp>
    </p:spTree>
    <p:extLst>
      <p:ext uri="{BB962C8B-B14F-4D97-AF65-F5344CB8AC3E}">
        <p14:creationId xmlns:p14="http://schemas.microsoft.com/office/powerpoint/2010/main" val="34103512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en-us" b="0" i="0" u="none" baseline="0" dirty="0"/>
              <a:t>Kahoot link: https://play.kahoot.it/v2/?quizId=091367ec-f42b-4f93-a705-9ccf929806c4</a:t>
            </a:r>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5</a:t>
            </a:fld>
            <a:endParaRPr lang="he-IL"/>
          </a:p>
        </p:txBody>
      </p:sp>
    </p:spTree>
    <p:extLst>
      <p:ext uri="{BB962C8B-B14F-4D97-AF65-F5344CB8AC3E}">
        <p14:creationId xmlns:p14="http://schemas.microsoft.com/office/powerpoint/2010/main" val="2702330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t>The </a:t>
            </a:r>
            <a:r>
              <a:rPr lang="en-us" b="0" i="0" u="none" baseline="0" dirty="0" err="1"/>
              <a:t>AstroRad</a:t>
            </a:r>
            <a:r>
              <a:rPr lang="en-us" b="0" i="0" u="none" baseline="0" dirty="0"/>
              <a:t> vest is already at the space station, where NASA astronauts are performing a series of ergonomic tests on it. Next it will be tested by </a:t>
            </a:r>
            <a:r>
              <a:rPr lang="en-us" b="0" i="0" u="none" baseline="0" dirty="0" err="1"/>
              <a:t>Eytan</a:t>
            </a:r>
            <a:r>
              <a:rPr lang="en-us" b="0" i="0" u="none" baseline="0" dirty="0"/>
              <a:t> </a:t>
            </a:r>
            <a:r>
              <a:rPr lang="en-us" b="0" i="0" u="none" baseline="0" dirty="0" err="1"/>
              <a:t>Stibbe</a:t>
            </a:r>
            <a:r>
              <a:rPr lang="en-us" b="0" i="0" u="none" baseline="0" dirty="0"/>
              <a:t> as part of the Rakia Mission.</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47</a:t>
            </a:fld>
            <a:endParaRPr lang="he-IL"/>
          </a:p>
        </p:txBody>
      </p:sp>
    </p:spTree>
    <p:extLst>
      <p:ext uri="{BB962C8B-B14F-4D97-AF65-F5344CB8AC3E}">
        <p14:creationId xmlns:p14="http://schemas.microsoft.com/office/powerpoint/2010/main" val="19005754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spcBef>
                <a:spcPts val="0"/>
              </a:spcBef>
              <a:spcAft>
                <a:spcPts val="0"/>
              </a:spcAft>
              <a:buNone/>
            </a:pPr>
            <a:r>
              <a:rPr lang="en-us" b="0" i="0" u="none" baseline="0" dirty="0"/>
              <a:t>The fact that the vest is made of polymers might help lower costs and protect the environment: the ultimate goal is to recycle plastic waste on space missions and use it to 3D print the vest in space.</a:t>
            </a:r>
          </a:p>
          <a:p>
            <a:pPr marL="0" lvl="0" indent="0" algn="l" rtl="0">
              <a:spcBef>
                <a:spcPts val="0"/>
              </a:spcBef>
              <a:spcAft>
                <a:spcPts val="0"/>
              </a:spcAft>
              <a:buNone/>
            </a:pPr>
            <a:endParaRPr lang="en-us" dirty="0"/>
          </a:p>
          <a:p>
            <a:pPr marL="0" lvl="0" indent="0" algn="l" rtl="0">
              <a:spcBef>
                <a:spcPts val="0"/>
              </a:spcBef>
              <a:spcAft>
                <a:spcPts val="0"/>
              </a:spcAft>
              <a:buNone/>
            </a:pPr>
            <a:r>
              <a:rPr lang="en-us" b="0" i="0" u="none" baseline="0" dirty="0"/>
              <a:t>Many materials at the space station, such as plastic bags, can’t be reused, and recycling is a problem. Everything in space is packed in plastic. Recycling this plastic would provide the material to 3D print not just the vest, but other protective gear as well. This would make it possible to bring an empty suit on a space mission and make the parts for it in space. </a:t>
            </a:r>
          </a:p>
          <a:p>
            <a:pPr marL="0" lvl="0" indent="0" algn="l" rtl="0">
              <a:spcBef>
                <a:spcPts val="0"/>
              </a:spcBef>
              <a:spcAft>
                <a:spcPts val="0"/>
              </a:spcAft>
              <a:buNone/>
            </a:pPr>
            <a:endParaRPr lang="en-us" b="0" i="0" u="none" baseline="0" dirty="0"/>
          </a:p>
          <a:p>
            <a:pPr marL="0" lvl="0" indent="0" algn="l" rtl="0">
              <a:spcBef>
                <a:spcPts val="0"/>
              </a:spcBef>
              <a:spcAft>
                <a:spcPts val="0"/>
              </a:spcAft>
              <a:buNone/>
            </a:pPr>
            <a:r>
              <a:rPr lang="en-us" b="0" i="0" u="none" baseline="0" dirty="0"/>
              <a:t>What will </a:t>
            </a:r>
            <a:r>
              <a:rPr lang="en-us" b="0" i="0" u="none" baseline="0" dirty="0" err="1"/>
              <a:t>Eytan</a:t>
            </a:r>
            <a:r>
              <a:rPr lang="en-us" b="0" i="0" u="none" baseline="0" dirty="0"/>
              <a:t> do at the space station? He will wear the vest that is already there. He’ll try it out and test it for comfort and mobility during daily activities such as sleeping and eating. </a:t>
            </a: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48</a:t>
            </a:fld>
            <a:endParaRPr lang="he-IL"/>
          </a:p>
        </p:txBody>
      </p:sp>
    </p:spTree>
    <p:extLst>
      <p:ext uri="{BB962C8B-B14F-4D97-AF65-F5344CB8AC3E}">
        <p14:creationId xmlns:p14="http://schemas.microsoft.com/office/powerpoint/2010/main" val="209733873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l" rtl="0"/>
            <a:r>
              <a:rPr lang="en-us" b="0" i="0" u="none" baseline="0" dirty="0"/>
              <a:t>https://play.kahoot.it/v2/?quizId=61b5bd11-c024-427f-8237-f15e0b4b7fbb</a:t>
            </a:r>
          </a:p>
          <a:p>
            <a:pPr algn="l" rtl="0"/>
            <a:r>
              <a:rPr lang="en-us" b="0" i="0" u="none" baseline="0" dirty="0"/>
              <a:t>Kahoot link</a:t>
            </a:r>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49</a:t>
            </a:fld>
            <a:endParaRPr lang="he-IL"/>
          </a:p>
        </p:txBody>
      </p:sp>
    </p:spTree>
    <p:extLst>
      <p:ext uri="{BB962C8B-B14F-4D97-AF65-F5344CB8AC3E}">
        <p14:creationId xmlns:p14="http://schemas.microsoft.com/office/powerpoint/2010/main" val="23543808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lvl="0" indent="0" algn="l" rtl="0">
              <a:lnSpc>
                <a:spcPct val="115000"/>
              </a:lnSpc>
              <a:spcBef>
                <a:spcPts val="0"/>
              </a:spcBef>
              <a:spcAft>
                <a:spcPts val="0"/>
              </a:spcAft>
              <a:buNone/>
            </a:pPr>
            <a:r>
              <a:rPr lang="en-us" sz="1200" b="0" i="0" u="none" baseline="0" dirty="0"/>
              <a:t>“Radiation” is the name we give to phenomena where energy is emitted from a material – some kind of source – and spreads to its surroundings, travelling through space at the speed of light. There is an electric field and a magnetic field connected to this energy, and it has wave-like properties.</a:t>
            </a:r>
          </a:p>
          <a:p>
            <a:pPr marL="0" marR="38100" lvl="0" indent="0" algn="l" rtl="0">
              <a:lnSpc>
                <a:spcPct val="115000"/>
              </a:lnSpc>
              <a:spcBef>
                <a:spcPts val="0"/>
              </a:spcBef>
              <a:spcAft>
                <a:spcPts val="0"/>
              </a:spcAft>
              <a:buNone/>
            </a:pPr>
            <a:r>
              <a:rPr lang="en-us" sz="1200" b="0" i="0" u="none" baseline="0" dirty="0">
                <a:solidFill>
                  <a:srgbClr val="202124"/>
                </a:solidFill>
                <a:highlight>
                  <a:srgbClr val="F8F9FA"/>
                </a:highlight>
              </a:rPr>
              <a:t>Radiation passes through a body or material in the form of electromagnetic waves or subatomic particles.</a:t>
            </a:r>
          </a:p>
          <a:p>
            <a:pPr marL="0" marR="38100" lvl="0" indent="0" algn="l" rtl="0">
              <a:lnSpc>
                <a:spcPct val="115000"/>
              </a:lnSpc>
              <a:spcBef>
                <a:spcPts val="0"/>
              </a:spcBef>
              <a:spcAft>
                <a:spcPts val="0"/>
              </a:spcAft>
              <a:buNone/>
            </a:pPr>
            <a:r>
              <a:rPr lang="en-us" sz="1200" b="0" i="0" u="none" baseline="0" dirty="0">
                <a:solidFill>
                  <a:srgbClr val="202124"/>
                </a:solidFill>
                <a:highlight>
                  <a:srgbClr val="F8F9FA"/>
                </a:highlight>
              </a:rPr>
              <a:t>In everyday speech, the term “radiation” is often taken to mean ionizing radiation, which is the harmful kind. But radiation can describe many different types of energy, from the type emitted by a candle to the dangerous type released from radioactive waste.</a:t>
            </a:r>
          </a:p>
          <a:p>
            <a:pPr marL="0" lvl="0" indent="0" algn="l" rtl="0">
              <a:spcBef>
                <a:spcPts val="0"/>
              </a:spcBef>
              <a:spcAft>
                <a:spcPts val="0"/>
              </a:spcAft>
              <a:buNone/>
            </a:pPr>
            <a:endParaRPr lang="en-us" sz="1200" dirty="0">
              <a:solidFill>
                <a:srgbClr val="202124"/>
              </a:solidFill>
              <a:highlight>
                <a:srgbClr val="F8F9FA"/>
              </a:highlight>
            </a:endParaRPr>
          </a:p>
          <a:p>
            <a:pPr marL="0" lvl="0" indent="0" algn="l" rtl="0">
              <a:spcBef>
                <a:spcPts val="0"/>
              </a:spcBef>
              <a:spcAft>
                <a:spcPts val="0"/>
              </a:spcAft>
              <a:buNone/>
            </a:pPr>
            <a:endParaRPr lang="en-us" sz="1200" dirty="0">
              <a:solidFill>
                <a:srgbClr val="202122"/>
              </a:solidFill>
              <a:highlight>
                <a:srgbClr val="FFFFFF"/>
              </a:highlight>
            </a:endParaRP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6</a:t>
            </a:fld>
            <a:endParaRPr lang="he-IL"/>
          </a:p>
        </p:txBody>
      </p:sp>
    </p:spTree>
    <p:extLst>
      <p:ext uri="{BB962C8B-B14F-4D97-AF65-F5344CB8AC3E}">
        <p14:creationId xmlns:p14="http://schemas.microsoft.com/office/powerpoint/2010/main" val="17294942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00000"/>
              </a:lnSpc>
              <a:spcBef>
                <a:spcPts val="0"/>
              </a:spcBef>
              <a:spcAft>
                <a:spcPts val="0"/>
              </a:spcAft>
              <a:buClr>
                <a:srgbClr val="000000"/>
              </a:buClr>
              <a:buSzPts val="1100"/>
              <a:buFont typeface="Arial"/>
              <a:buNone/>
            </a:pPr>
            <a:r>
              <a:rPr lang="en-us" b="0" i="0" u="none" baseline="0" dirty="0"/>
              <a:t>One type of radiation is light. This doesn’t refer only to visible light (the kind detectable by the human eye), but also includes other wavelengths. </a:t>
            </a:r>
          </a:p>
          <a:p>
            <a:pPr marL="0" marR="0" lvl="0" indent="0" algn="l" rtl="0">
              <a:lnSpc>
                <a:spcPct val="100000"/>
              </a:lnSpc>
              <a:spcBef>
                <a:spcPts val="0"/>
              </a:spcBef>
              <a:spcAft>
                <a:spcPts val="0"/>
              </a:spcAft>
              <a:buClr>
                <a:srgbClr val="000000"/>
              </a:buClr>
              <a:buSzPts val="1100"/>
              <a:buFont typeface="Arial"/>
              <a:buNone/>
            </a:pPr>
            <a:r>
              <a:rPr lang="en-us" b="0" i="0" u="none" baseline="0" dirty="0"/>
              <a:t>Together, all these different types of light make up the electromagnetic spectrum, a spectrum of electromagnetic waves at different frequencies and wavelengths. </a:t>
            </a:r>
          </a:p>
          <a:p>
            <a:pPr marL="0" marR="0" lvl="0" indent="0" algn="l" rtl="0">
              <a:lnSpc>
                <a:spcPct val="100000"/>
              </a:lnSpc>
              <a:spcBef>
                <a:spcPts val="0"/>
              </a:spcBef>
              <a:spcAft>
                <a:spcPts val="0"/>
              </a:spcAft>
              <a:buClr>
                <a:srgbClr val="000000"/>
              </a:buClr>
              <a:buSzPts val="1100"/>
              <a:buFont typeface="Arial"/>
              <a:buNone/>
            </a:pPr>
            <a:r>
              <a:rPr lang="en-us" b="0" i="0" u="none" baseline="0" dirty="0"/>
              <a:t>The electromagnetic spectrum includes various types of radiation, namely: radio waves, microwaves, infrared, visible light, ultraviolet, X-rays, and gamma rays.</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Alternative explanation:</a:t>
            </a:r>
          </a:p>
          <a:p>
            <a:pPr marL="0" marR="0" lvl="0" indent="0" algn="l" rtl="0">
              <a:lnSpc>
                <a:spcPct val="100000"/>
              </a:lnSpc>
              <a:spcBef>
                <a:spcPts val="0"/>
              </a:spcBef>
              <a:spcAft>
                <a:spcPts val="0"/>
              </a:spcAft>
              <a:buClr>
                <a:srgbClr val="000000"/>
              </a:buClr>
              <a:buSzPts val="1100"/>
              <a:buFont typeface="Arial"/>
              <a:buNone/>
            </a:pPr>
            <a:r>
              <a:rPr lang="en-us" b="0" i="0" u="none" baseline="0" dirty="0"/>
              <a:t>The movement of electrically charged particles produces electromagnetic waves. These waves are also called “electromagnetic radiation” because they radiate electrically charged particles. They can move through empty space as well as air and other materials. Electromagnetic radiation has a “split personality”: it behaves like both a wave, and a current of massless particles (called photons). </a:t>
            </a:r>
          </a:p>
          <a:p>
            <a:pPr marL="0" marR="0" lvl="0" indent="0" algn="l" rtl="0">
              <a:lnSpc>
                <a:spcPct val="100000"/>
              </a:lnSpc>
              <a:spcBef>
                <a:spcPts val="0"/>
              </a:spcBef>
              <a:spcAft>
                <a:spcPts val="0"/>
              </a:spcAft>
              <a:buClr>
                <a:srgbClr val="000000"/>
              </a:buClr>
              <a:buSzPts val="1100"/>
              <a:buFont typeface="Arial"/>
              <a:buNone/>
            </a:pPr>
            <a:r>
              <a:rPr lang="en-us" b="0" i="0" u="none" baseline="0" dirty="0"/>
              <a:t>The photons of the highest energy correspond to the shortest wavelengths, and vice versa. </a:t>
            </a:r>
          </a:p>
          <a:p>
            <a:pPr marL="0" marR="0" lvl="0" indent="0" algn="l" rtl="0">
              <a:lnSpc>
                <a:spcPct val="100000"/>
              </a:lnSpc>
              <a:spcBef>
                <a:spcPts val="0"/>
              </a:spcBef>
              <a:spcAft>
                <a:spcPts val="0"/>
              </a:spcAft>
              <a:buClr>
                <a:srgbClr val="000000"/>
              </a:buClr>
              <a:buSzPts val="1100"/>
              <a:buFont typeface="Arial"/>
              <a:buNone/>
            </a:pPr>
            <a:r>
              <a:rPr lang="en-us" b="0" i="0" u="none" baseline="0" dirty="0"/>
              <a:t>This illustration shows the full spectrum of wavelengths - the electromagnetic spectrum.</a:t>
            </a:r>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rtl="0">
              <a:lnSpc>
                <a:spcPct val="100000"/>
              </a:lnSpc>
              <a:spcBef>
                <a:spcPts val="0"/>
              </a:spcBef>
              <a:spcAft>
                <a:spcPts val="0"/>
              </a:spcAft>
              <a:buClr>
                <a:srgbClr val="000000"/>
              </a:buClr>
              <a:buSzPts val="1100"/>
              <a:buFont typeface="Arial"/>
              <a:buNone/>
            </a:pPr>
            <a:r>
              <a:rPr lang="en-us" b="0" i="0" u="none" baseline="0" dirty="0"/>
              <a:t>This series of articles was translated from NASA’s website:</a:t>
            </a:r>
          </a:p>
          <a:p>
            <a:pPr marL="0" lvl="0" indent="0" algn="l" rtl="0">
              <a:spcBef>
                <a:spcPts val="1200"/>
              </a:spcBef>
              <a:spcAft>
                <a:spcPts val="0"/>
              </a:spcAft>
              <a:buNone/>
            </a:pPr>
            <a:r>
              <a:rPr lang="en-us" b="0" i="0" u="sng" baseline="0" dirty="0">
                <a:solidFill>
                  <a:schemeClr val="hlink"/>
                </a:solidFill>
                <a:hlinkClick r:id="rId3"/>
              </a:rPr>
              <a:t>https://davidson.weizmann.ac.il/online/</a:t>
            </a:r>
            <a:r>
              <a:rPr lang="en-us" b="0" i="0" u="sng" baseline="0" dirty="0" err="1">
                <a:solidFill>
                  <a:schemeClr val="hlink"/>
                </a:solidFill>
                <a:hlinkClick r:id="rId3"/>
              </a:rPr>
              <a:t>maagarmada</a:t>
            </a:r>
            <a:r>
              <a:rPr lang="en-us" b="0" i="0" u="sng" baseline="0" dirty="0">
                <a:solidFill>
                  <a:schemeClr val="hlink"/>
                </a:solidFill>
                <a:hlinkClick r:id="rId3"/>
              </a:rPr>
              <a:t>/astrophysics/</a:t>
            </a:r>
            <a:r>
              <a:rPr lang="en-us" b="0" i="0" u="sng" baseline="0" dirty="0" err="1">
                <a:solidFill>
                  <a:schemeClr val="hlink"/>
                </a:solidFill>
                <a:hlinkClick r:id="rId3"/>
              </a:rPr>
              <a:t>הספקטרום-האלקטרו-מגנטי</a:t>
            </a:r>
            <a:r>
              <a:rPr lang="en-us" b="0" i="0" u="sng" baseline="0" dirty="0">
                <a:solidFill>
                  <a:schemeClr val="hlink"/>
                </a:solidFill>
                <a:hlinkClick r:id="rId3"/>
              </a:rPr>
              <a:t>-–-</a:t>
            </a:r>
            <a:r>
              <a:rPr lang="en-us" b="0" i="0" u="sng" baseline="0" dirty="0" err="1">
                <a:solidFill>
                  <a:schemeClr val="hlink"/>
                </a:solidFill>
                <a:hlinkClick r:id="rId3"/>
              </a:rPr>
              <a:t>מבוא</a:t>
            </a:r>
            <a:endParaRPr lang="en-us" dirty="0"/>
          </a:p>
          <a:p>
            <a:pPr marL="0" marR="0" lvl="0" indent="0" algn="l" rtl="0">
              <a:lnSpc>
                <a:spcPct val="100000"/>
              </a:lnSpc>
              <a:spcBef>
                <a:spcPts val="0"/>
              </a:spcBef>
              <a:spcAft>
                <a:spcPts val="0"/>
              </a:spcAft>
              <a:buClr>
                <a:srgbClr val="000000"/>
              </a:buClr>
              <a:buSzPts val="1100"/>
              <a:buFont typeface="Arial"/>
              <a:buNone/>
            </a:pPr>
            <a:endParaRPr lang="en-us"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solidFill>
                <a:srgbClr val="FF0000"/>
              </a:solidFill>
            </a:endParaRP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7</a:t>
            </a:fld>
            <a:endParaRPr lang="he-IL"/>
          </a:p>
        </p:txBody>
      </p:sp>
    </p:spTree>
    <p:extLst>
      <p:ext uri="{BB962C8B-B14F-4D97-AF65-F5344CB8AC3E}">
        <p14:creationId xmlns:p14="http://schemas.microsoft.com/office/powerpoint/2010/main" val="20922606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u="none" baseline="0" dirty="0"/>
              <a:t>The experiments at the space station are not related to these types of radiation, but instead to particle radiation.</a:t>
            </a:r>
          </a:p>
          <a:p>
            <a:pPr marL="0" marR="0" lvl="0" indent="0" algn="l" rtl="0">
              <a:lnSpc>
                <a:spcPct val="10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8</a:t>
            </a:fld>
            <a:endParaRPr lang="he-IL"/>
          </a:p>
        </p:txBody>
      </p:sp>
    </p:spTree>
    <p:extLst>
      <p:ext uri="{BB962C8B-B14F-4D97-AF65-F5344CB8AC3E}">
        <p14:creationId xmlns:p14="http://schemas.microsoft.com/office/powerpoint/2010/main" val="18108210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a:t>What we are building around the phone is called a Faraday cage, after the scientist who invented it. Aluminum foil is </a:t>
            </a:r>
            <a:r>
              <a:rPr lang="en-US" b="0" i="0" u="none" baseline="0" dirty="0"/>
              <a:t>made of</a:t>
            </a:r>
            <a:r>
              <a:rPr lang="en-us" b="0" i="0" u="none" baseline="0" dirty="0"/>
              <a:t> metal, a material that conducts electricity. When we create an enclosed “cage” out of metal, all the electric fields within are reset. Since cell phones operate with radiofrequency radiation, which is a weak type of electromagnetic radiation, the phone in the cage can’t receive or transmit anything. That’s why there’s no cellular reception (or very poor reception) in elevators, which are made of metal. A small opening in the cage </a:t>
            </a:r>
            <a:r>
              <a:rPr lang="en-US" b="0" i="0" u="none" baseline="0" dirty="0"/>
              <a:t>–</a:t>
            </a:r>
            <a:r>
              <a:rPr lang="en-us" b="0" i="0" u="none" baseline="0" dirty="0"/>
              <a:t> even just a millimeter </a:t>
            </a:r>
            <a:r>
              <a:rPr lang="en-US" b="0" i="0" u="none" baseline="0" dirty="0"/>
              <a:t>–</a:t>
            </a:r>
            <a:r>
              <a:rPr lang="en-us" b="0" i="0" u="none" baseline="0" dirty="0"/>
              <a:t> allows the cellular radiation to enter and leave, which makes it possible to call the phone. It’s important to place the phone in a plastic pouch of some kind. This is because the antenna is in the body of most cell phones; so if we don’t add an insulating </a:t>
            </a:r>
            <a:r>
              <a:rPr lang="en-US" b="0" i="0" u="none" baseline="0" dirty="0"/>
              <a:t>material,</a:t>
            </a:r>
            <a:r>
              <a:rPr lang="en-us" b="0" i="0" u="none" baseline="0" dirty="0"/>
              <a:t> it will simply touch the aluminum foil and succeed in receiving and transmitting through direct contact with it.</a:t>
            </a:r>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9</a:t>
            </a:fld>
            <a:endParaRPr lang="he-IL"/>
          </a:p>
        </p:txBody>
      </p:sp>
    </p:spTree>
    <p:extLst>
      <p:ext uri="{BB962C8B-B14F-4D97-AF65-F5344CB8AC3E}">
        <p14:creationId xmlns:p14="http://schemas.microsoft.com/office/powerpoint/2010/main" val="3445193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marR="0" lvl="0" indent="0" algn="l" rtl="0">
              <a:lnSpc>
                <a:spcPct val="150000"/>
              </a:lnSpc>
              <a:spcBef>
                <a:spcPts val="0"/>
              </a:spcBef>
              <a:spcAft>
                <a:spcPts val="0"/>
              </a:spcAft>
              <a:buClr>
                <a:srgbClr val="000000"/>
              </a:buClr>
              <a:buSzPts val="1100"/>
              <a:buFont typeface="Arial"/>
              <a:buNone/>
            </a:pPr>
            <a:r>
              <a:rPr lang="en-us" b="0" i="0" u="none" baseline="0" dirty="0"/>
              <a:t>In addition to electromagnetic radiation (light), which we’ve already talked about, there is another type: nuclear radiation (also called particle radiation). </a:t>
            </a:r>
          </a:p>
          <a:p>
            <a:pPr marL="0" marR="0" lvl="0" indent="0" algn="l" rtl="0">
              <a:lnSpc>
                <a:spcPct val="150000"/>
              </a:lnSpc>
              <a:spcBef>
                <a:spcPts val="0"/>
              </a:spcBef>
              <a:spcAft>
                <a:spcPts val="0"/>
              </a:spcAft>
              <a:buClr>
                <a:srgbClr val="000000"/>
              </a:buClr>
              <a:buSzPts val="1100"/>
              <a:buFont typeface="Arial"/>
              <a:buNone/>
            </a:pPr>
            <a:endParaRPr lang="en-us" dirty="0"/>
          </a:p>
          <a:p>
            <a:pPr marL="0" marR="0" lvl="0" indent="0" algn="l" rtl="0">
              <a:lnSpc>
                <a:spcPct val="150000"/>
              </a:lnSpc>
              <a:spcBef>
                <a:spcPts val="0"/>
              </a:spcBef>
              <a:spcAft>
                <a:spcPts val="0"/>
              </a:spcAft>
              <a:buClr>
                <a:srgbClr val="000000"/>
              </a:buClr>
              <a:buSzPts val="1100"/>
              <a:buFont typeface="Arial"/>
              <a:buNone/>
            </a:pPr>
            <a:r>
              <a:rPr lang="en-us" b="0" i="0" u="none" baseline="0" dirty="0"/>
              <a:t>This type of radiation relates to the particles and photons emitted from the nucleus of the atom during a nuclear reaction.</a:t>
            </a:r>
          </a:p>
          <a:p>
            <a:pPr marL="0" marR="0" lvl="0" indent="0" algn="l" rtl="0">
              <a:lnSpc>
                <a:spcPct val="150000"/>
              </a:lnSpc>
              <a:spcBef>
                <a:spcPts val="0"/>
              </a:spcBef>
              <a:spcAft>
                <a:spcPts val="0"/>
              </a:spcAft>
              <a:buClr>
                <a:srgbClr val="000000"/>
              </a:buClr>
              <a:buSzPts val="1100"/>
              <a:buFont typeface="Arial"/>
              <a:buNone/>
            </a:pPr>
            <a:endParaRPr lang="en-us" dirty="0"/>
          </a:p>
          <a:p>
            <a:pPr marL="0" marR="0" lvl="0" indent="0" algn="l" defTabSz="914400" rtl="0" eaLnBrk="1" fontAlgn="auto" latinLnBrk="0" hangingPunct="1">
              <a:lnSpc>
                <a:spcPct val="150000"/>
              </a:lnSpc>
              <a:spcBef>
                <a:spcPts val="0"/>
              </a:spcBef>
              <a:spcAft>
                <a:spcPts val="0"/>
              </a:spcAft>
              <a:buClr>
                <a:srgbClr val="000000"/>
              </a:buClr>
              <a:buSzPts val="1100"/>
              <a:buFont typeface="Arial"/>
              <a:buNone/>
              <a:tabLst/>
              <a:defRPr/>
            </a:pPr>
            <a:r>
              <a:rPr lang="en-us" b="0" i="0" u="none" baseline="0" dirty="0"/>
              <a:t>This type of radiation includes nuclear radiation products: alpha particles, beta particles, and neutron emission. It can occur as a result of several processes, including thermal emission, nuclear fusion, nuclear fission, and radioactive decay.</a:t>
            </a:r>
          </a:p>
          <a:p>
            <a:pPr marL="0" marR="0" lvl="0" indent="0" algn="l" rtl="0">
              <a:lnSpc>
                <a:spcPct val="150000"/>
              </a:lnSpc>
              <a:spcBef>
                <a:spcPts val="0"/>
              </a:spcBef>
              <a:spcAft>
                <a:spcPts val="0"/>
              </a:spcAft>
              <a:buClr>
                <a:srgbClr val="000000"/>
              </a:buClr>
              <a:buSzPts val="1100"/>
              <a:buFont typeface="Arial"/>
              <a:buNone/>
            </a:pPr>
            <a:r>
              <a:rPr lang="en-us" b="0" i="0" u="none" baseline="0" dirty="0"/>
              <a:t>We usually talk about four different types of this radiation: alpha particles, beta particles, neutron emission, and gamma rays. We’ll learn more about them later.</a:t>
            </a:r>
          </a:p>
          <a:p>
            <a:pPr marL="0" marR="0" lvl="0" indent="0" algn="l" rtl="0">
              <a:lnSpc>
                <a:spcPct val="150000"/>
              </a:lnSpc>
              <a:spcBef>
                <a:spcPts val="0"/>
              </a:spcBef>
              <a:spcAft>
                <a:spcPts val="0"/>
              </a:spcAft>
              <a:buClr>
                <a:srgbClr val="000000"/>
              </a:buClr>
              <a:buSzPts val="1100"/>
              <a:buFont typeface="Arial"/>
              <a:buNone/>
            </a:pPr>
            <a:endParaRPr lang="en-us" dirty="0"/>
          </a:p>
          <a:p>
            <a:endParaRPr lang="en-us" dirty="0"/>
          </a:p>
          <a:p>
            <a:endParaRPr lang="he-IL" dirty="0"/>
          </a:p>
        </p:txBody>
      </p:sp>
      <p:sp>
        <p:nvSpPr>
          <p:cNvPr id="4" name="מציין מיקום של מספר שקופית 3"/>
          <p:cNvSpPr>
            <a:spLocks noGrp="1"/>
          </p:cNvSpPr>
          <p:nvPr>
            <p:ph type="sldNum" sz="quarter" idx="5"/>
          </p:nvPr>
        </p:nvSpPr>
        <p:spPr/>
        <p:txBody>
          <a:bodyPr/>
          <a:lstStyle/>
          <a:p>
            <a:fld id="{F373CF45-CE03-4B2D-8E8A-AD782FBF0EBE}" type="slidenum">
              <a:rPr lang="he-IL" smtClean="0"/>
              <a:t>10</a:t>
            </a:fld>
            <a:endParaRPr lang="he-IL"/>
          </a:p>
        </p:txBody>
      </p:sp>
    </p:spTree>
    <p:extLst>
      <p:ext uri="{BB962C8B-B14F-4D97-AF65-F5344CB8AC3E}">
        <p14:creationId xmlns:p14="http://schemas.microsoft.com/office/powerpoint/2010/main" val="66136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716602" y="1254271"/>
            <a:ext cx="16670894" cy="1910714"/>
          </a:xfrm>
          <a:prstGeom prst="rect">
            <a:avLst/>
          </a:prstGeom>
        </p:spPr>
        <p:txBody>
          <a:bodyPr wrap="square" lIns="0" tIns="0" rIns="0" bIns="0">
            <a:spAutoFit/>
          </a:bodyPr>
          <a:lstStyle>
            <a:lvl1pPr>
              <a:defRPr sz="4100" b="1" i="0">
                <a:solidFill>
                  <a:srgbClr val="111B32"/>
                </a:solidFill>
                <a:latin typeface="Trebuchet MS"/>
                <a:cs typeface="Trebuchet MS"/>
              </a:defRPr>
            </a:lvl1pPr>
          </a:lstStyle>
          <a:p>
            <a:endParaRPr/>
          </a:p>
        </p:txBody>
      </p:sp>
      <p:sp>
        <p:nvSpPr>
          <p:cNvPr id="3" name="Holder 3"/>
          <p:cNvSpPr>
            <a:spLocks noGrp="1"/>
          </p:cNvSpPr>
          <p:nvPr>
            <p:ph type="subTitle" idx="4"/>
          </p:nvPr>
        </p:nvSpPr>
        <p:spPr>
          <a:xfrm>
            <a:off x="1319469" y="5861461"/>
            <a:ext cx="17465160" cy="2664459"/>
          </a:xfrm>
          <a:prstGeom prst="rect">
            <a:avLst/>
          </a:prstGeom>
        </p:spPr>
        <p:txBody>
          <a:bodyPr wrap="square" lIns="0" tIns="0" rIns="0" bIns="0">
            <a:spAutoFit/>
          </a:bodyPr>
          <a:lstStyle>
            <a:lvl1pPr>
              <a:defRPr sz="5750" b="1" i="0">
                <a:solidFill>
                  <a:schemeClr val="bg1"/>
                </a:solidFill>
                <a:latin typeface="Trebuchet MS"/>
                <a:cs typeface="Trebuchet MS"/>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7400" b="0" i="0">
                <a:solidFill>
                  <a:schemeClr val="bg1"/>
                </a:solidFill>
                <a:latin typeface="Trebuchet MS"/>
                <a:cs typeface="Trebuchet MS"/>
              </a:defRPr>
            </a:lvl1pPr>
          </a:lstStyle>
          <a:p>
            <a:endParaRPr/>
          </a:p>
        </p:txBody>
      </p:sp>
      <p:sp>
        <p:nvSpPr>
          <p:cNvPr id="3" name="Holder 3"/>
          <p:cNvSpPr>
            <a:spLocks noGrp="1"/>
          </p:cNvSpPr>
          <p:nvPr>
            <p:ph type="body" idx="1"/>
          </p:nvPr>
        </p:nvSpPr>
        <p:spPr/>
        <p:txBody>
          <a:bodyPr lIns="0" tIns="0" rIns="0" bIns="0"/>
          <a:lstStyle>
            <a:lvl1pPr>
              <a:defRPr sz="3300" b="0" i="0">
                <a:solidFill>
                  <a:schemeClr val="bg1"/>
                </a:solidFill>
                <a:latin typeface="Tahoma"/>
                <a:cs typeface="Tahoma"/>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6659484" y="1999939"/>
            <a:ext cx="6785133" cy="8994490"/>
          </a:xfrm>
          <a:prstGeom prst="rect">
            <a:avLst/>
          </a:prstGeom>
        </p:spPr>
      </p:pic>
      <p:sp>
        <p:nvSpPr>
          <p:cNvPr id="2" name="Holder 2"/>
          <p:cNvSpPr>
            <a:spLocks noGrp="1"/>
          </p:cNvSpPr>
          <p:nvPr>
            <p:ph type="title"/>
          </p:nvPr>
        </p:nvSpPr>
        <p:spPr/>
        <p:txBody>
          <a:bodyPr lIns="0" tIns="0" rIns="0" bIns="0"/>
          <a:lstStyle>
            <a:lvl1pPr>
              <a:defRPr sz="7400" b="0" i="0">
                <a:solidFill>
                  <a:schemeClr val="bg1"/>
                </a:solidFill>
                <a:latin typeface="Trebuchet MS"/>
                <a:cs typeface="Trebuchet MS"/>
              </a:defRPr>
            </a:lvl1pPr>
          </a:lstStyle>
          <a:p>
            <a:endParaRPr/>
          </a:p>
        </p:txBody>
      </p:sp>
      <p:sp>
        <p:nvSpPr>
          <p:cNvPr id="3" name="Holder 3"/>
          <p:cNvSpPr>
            <a:spLocks noGrp="1"/>
          </p:cNvSpPr>
          <p:nvPr>
            <p:ph sz="half" idx="2"/>
          </p:nvPr>
        </p:nvSpPr>
        <p:spPr>
          <a:xfrm>
            <a:off x="1005205" y="2601150"/>
            <a:ext cx="8745284" cy="7464171"/>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10353611" y="2601150"/>
            <a:ext cx="8745284" cy="7464171"/>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7400" b="0" i="0">
                <a:solidFill>
                  <a:schemeClr val="bg1"/>
                </a:solidFill>
                <a:latin typeface="Trebuchet MS"/>
                <a:cs typeface="Trebuchet MS"/>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1420954" y="-59287"/>
            <a:ext cx="17262191" cy="3795395"/>
          </a:xfrm>
          <a:prstGeom prst="rect">
            <a:avLst/>
          </a:prstGeom>
        </p:spPr>
        <p:txBody>
          <a:bodyPr wrap="square" lIns="0" tIns="0" rIns="0" bIns="0">
            <a:spAutoFit/>
          </a:bodyPr>
          <a:lstStyle>
            <a:lvl1pPr>
              <a:defRPr sz="7400" b="0" i="0">
                <a:solidFill>
                  <a:schemeClr val="bg1"/>
                </a:solidFill>
                <a:latin typeface="Trebuchet MS"/>
                <a:cs typeface="Trebuchet MS"/>
              </a:defRPr>
            </a:lvl1pPr>
          </a:lstStyle>
          <a:p>
            <a:endParaRPr/>
          </a:p>
        </p:txBody>
      </p:sp>
      <p:sp>
        <p:nvSpPr>
          <p:cNvPr id="3" name="Holder 3"/>
          <p:cNvSpPr>
            <a:spLocks noGrp="1"/>
          </p:cNvSpPr>
          <p:nvPr>
            <p:ph type="body" idx="1"/>
          </p:nvPr>
        </p:nvSpPr>
        <p:spPr>
          <a:xfrm>
            <a:off x="1259720" y="2678311"/>
            <a:ext cx="17584659" cy="3543935"/>
          </a:xfrm>
          <a:prstGeom prst="rect">
            <a:avLst/>
          </a:prstGeom>
        </p:spPr>
        <p:txBody>
          <a:bodyPr wrap="square" lIns="0" tIns="0" rIns="0" bIns="0">
            <a:spAutoFit/>
          </a:bodyPr>
          <a:lstStyle>
            <a:lvl1pPr>
              <a:defRPr sz="3300" b="0" i="0">
                <a:solidFill>
                  <a:schemeClr val="bg1"/>
                </a:solidFill>
                <a:latin typeface="Tahoma"/>
                <a:cs typeface="Tahoma"/>
              </a:defRPr>
            </a:lvl1pPr>
          </a:lstStyle>
          <a:p>
            <a:endParaRPr/>
          </a:p>
        </p:txBody>
      </p:sp>
      <p:sp>
        <p:nvSpPr>
          <p:cNvPr id="4" name="Holder 4"/>
          <p:cNvSpPr>
            <a:spLocks noGrp="1"/>
          </p:cNvSpPr>
          <p:nvPr>
            <p:ph type="ftr" sz="quarter" idx="5"/>
          </p:nvPr>
        </p:nvSpPr>
        <p:spPr>
          <a:xfrm>
            <a:off x="6835394" y="10517696"/>
            <a:ext cx="6433312" cy="565467"/>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1005205" y="10517696"/>
            <a:ext cx="4623943" cy="565467"/>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5/31/2022</a:t>
            </a:fld>
            <a:endParaRPr lang="en-US"/>
          </a:p>
        </p:txBody>
      </p:sp>
      <p:sp>
        <p:nvSpPr>
          <p:cNvPr id="6" name="Holder 6"/>
          <p:cNvSpPr>
            <a:spLocks noGrp="1"/>
          </p:cNvSpPr>
          <p:nvPr>
            <p:ph type="sldNum" sz="quarter" idx="7"/>
          </p:nvPr>
        </p:nvSpPr>
        <p:spPr>
          <a:xfrm>
            <a:off x="14474953" y="10517696"/>
            <a:ext cx="4623943" cy="565467"/>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jp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31.jpg"/></Relationships>
</file>

<file path=ppt/slides/_rels/slide12.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1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39.png"/><Relationship Id="rId4" Type="http://schemas.openxmlformats.org/officeDocument/2006/relationships/image" Target="../media/image38.jpg"/></Relationships>
</file>

<file path=ppt/slides/_rels/slide1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www.youtube.com/watch?v=91801Y1lsCg&amp;t=5s"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41.tiff"/></Relationships>
</file>

<file path=ppt/slides/_rels/slide19.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hyperlink" Target="https://youtu.be/PaSFAbATPvk"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45.jpg"/></Relationships>
</file>

<file path=ppt/slides/_rels/slide2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6.jp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2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 Id="rId9" Type="http://schemas.openxmlformats.org/officeDocument/2006/relationships/image" Target="../media/image59.png"/></Relationships>
</file>

<file path=ppt/slides/_rels/slide28.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30.xml.rels><?xml version="1.0" encoding="UTF-8" standalone="yes"?>
<Relationships xmlns="http://schemas.openxmlformats.org/package/2006/relationships"><Relationship Id="rId3" Type="http://schemas.openxmlformats.org/officeDocument/2006/relationships/hyperlink" Target="https://davidson.weizmann.ac.il/online/sciencelab/&#1514;&#1488;-&#1506;&#1512;&#1508;&#1500;"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4" Type="http://schemas.openxmlformats.org/officeDocument/2006/relationships/image" Target="../media/image62.tiff"/></Relationships>
</file>

<file path=ppt/slides/_rels/slide3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64.png"/></Relationships>
</file>

<file path=ppt/slides/_rels/slide32.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hyperlink" Target="https://www.youtube.com/watch?v=AaZ_RSt0KP8" TargetMode="External"/><Relationship Id="rId2" Type="http://schemas.openxmlformats.org/officeDocument/2006/relationships/notesSlide" Target="../notesSlides/notesSlide31.xml"/><Relationship Id="rId1" Type="http://schemas.openxmlformats.org/officeDocument/2006/relationships/slideLayout" Target="../slideLayouts/slideLayout4.xml"/><Relationship Id="rId4" Type="http://schemas.openxmlformats.org/officeDocument/2006/relationships/image" Target="../media/image67.tiff"/></Relationships>
</file>

<file path=ppt/slides/_rels/slide35.xml.rels><?xml version="1.0" encoding="UTF-8" standalone="yes"?>
<Relationships xmlns="http://schemas.openxmlformats.org/package/2006/relationships"><Relationship Id="rId3" Type="http://schemas.openxmlformats.org/officeDocument/2006/relationships/hyperlink" Target="https://davidson.weizmann.ac.il/online/scienceathome/physics/&#1488;&#1513;-&#1489;&#1488;&#1502;&#1510;&#1506;&#1493;&#1514;-&#1505;&#1493;&#1500;&#1500;&#1492;-&#1511;&#1510;&#1512;-&#1493;&#1492;&#1514;&#1495;&#1513;&#1502;&#1500;&#1493;&#1514;" TargetMode="External"/><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1.xml"/><Relationship Id="rId6" Type="http://schemas.openxmlformats.org/officeDocument/2006/relationships/image" Target="../media/image73.png"/><Relationship Id="rId11" Type="http://schemas.openxmlformats.org/officeDocument/2006/relationships/image" Target="../media/image78.png"/><Relationship Id="rId5" Type="http://schemas.openxmlformats.org/officeDocument/2006/relationships/image" Target="../media/image72.png"/><Relationship Id="rId10" Type="http://schemas.openxmlformats.org/officeDocument/2006/relationships/image" Target="../media/image77.png"/><Relationship Id="rId4" Type="http://schemas.openxmlformats.org/officeDocument/2006/relationships/image" Target="../media/image71.png"/><Relationship Id="rId9" Type="http://schemas.openxmlformats.org/officeDocument/2006/relationships/image" Target="../media/image76.png"/></Relationships>
</file>

<file path=ppt/slides/_rels/slide39.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image" Target="../media/image79.png"/><Relationship Id="rId1" Type="http://schemas.openxmlformats.org/officeDocument/2006/relationships/slideLayout" Target="../slideLayouts/slideLayout2.xml"/><Relationship Id="rId5" Type="http://schemas.openxmlformats.org/officeDocument/2006/relationships/image" Target="../media/image82.jpg"/><Relationship Id="rId4" Type="http://schemas.openxmlformats.org/officeDocument/2006/relationships/image" Target="../media/image81.jpg"/></Relationships>
</file>

<file path=ppt/slides/_rels/slide4.xml.rels><?xml version="1.0" encoding="UTF-8" standalone="yes"?>
<Relationships xmlns="http://schemas.openxmlformats.org/package/2006/relationships"><Relationship Id="rId3" Type="http://schemas.openxmlformats.org/officeDocument/2006/relationships/hyperlink" Target="link:%20https://www.mentimeter.com/s/d35d300c6ba658c518820204945fda31/2886a91aca04" TargetMode="External"/><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40.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hyperlink" Target="https://youtu.be/fuRwd4N_FgE" TargetMode="External"/><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image" Target="../media/image86.png"/></Relationships>
</file>

<file path=ppt/slides/_rels/slide4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6.xml"/><Relationship Id="rId1" Type="http://schemas.openxmlformats.org/officeDocument/2006/relationships/slideLayout" Target="../slideLayouts/slideLayout4.xml"/><Relationship Id="rId4" Type="http://schemas.openxmlformats.org/officeDocument/2006/relationships/image" Target="../media/image88.png"/></Relationships>
</file>

<file path=ppt/slides/_rels/slide4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7.xml"/><Relationship Id="rId1" Type="http://schemas.openxmlformats.org/officeDocument/2006/relationships/slideLayout" Target="../slideLayouts/slideLayout2.xml"/><Relationship Id="rId5" Type="http://schemas.openxmlformats.org/officeDocument/2006/relationships/image" Target="../media/image91.jpg"/><Relationship Id="rId4" Type="http://schemas.openxmlformats.org/officeDocument/2006/relationships/image" Target="../media/image90.jpg"/></Relationships>
</file>

<file path=ppt/slides/_rels/slide45.xml.rels><?xml version="1.0" encoding="UTF-8" standalone="yes"?>
<Relationships xmlns="http://schemas.openxmlformats.org/package/2006/relationships"><Relationship Id="rId8" Type="http://schemas.openxmlformats.org/officeDocument/2006/relationships/image" Target="../media/image97.png"/><Relationship Id="rId13" Type="http://schemas.openxmlformats.org/officeDocument/2006/relationships/image" Target="../media/image102.png"/><Relationship Id="rId3" Type="http://schemas.openxmlformats.org/officeDocument/2006/relationships/image" Target="../media/image92.jpg"/><Relationship Id="rId7" Type="http://schemas.openxmlformats.org/officeDocument/2006/relationships/image" Target="../media/image96.png"/><Relationship Id="rId12" Type="http://schemas.openxmlformats.org/officeDocument/2006/relationships/image" Target="../media/image101.pn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95.png"/><Relationship Id="rId11" Type="http://schemas.openxmlformats.org/officeDocument/2006/relationships/image" Target="../media/image100.png"/><Relationship Id="rId5" Type="http://schemas.openxmlformats.org/officeDocument/2006/relationships/image" Target="../media/image94.png"/><Relationship Id="rId10" Type="http://schemas.openxmlformats.org/officeDocument/2006/relationships/image" Target="../media/image99.png"/><Relationship Id="rId4" Type="http://schemas.openxmlformats.org/officeDocument/2006/relationships/image" Target="../media/image93.png"/><Relationship Id="rId9" Type="http://schemas.openxmlformats.org/officeDocument/2006/relationships/image" Target="../media/image98.png"/><Relationship Id="rId14" Type="http://schemas.openxmlformats.org/officeDocument/2006/relationships/image" Target="../media/image103.png"/></Relationships>
</file>

<file path=ppt/slides/_rels/slide46.xml.rels><?xml version="1.0" encoding="UTF-8" standalone="yes"?>
<Relationships xmlns="http://schemas.openxmlformats.org/package/2006/relationships"><Relationship Id="rId3" Type="http://schemas.openxmlformats.org/officeDocument/2006/relationships/image" Target="../media/image104.jp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105.jpg"/></Relationships>
</file>

<file path=ppt/slides/_rels/slide4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107.png"/><Relationship Id="rId7" Type="http://schemas.openxmlformats.org/officeDocument/2006/relationships/image" Target="../media/image111.jpg"/><Relationship Id="rId2" Type="http://schemas.openxmlformats.org/officeDocument/2006/relationships/notesSlide" Target="../notesSlides/notesSlide41.xml"/><Relationship Id="rId1" Type="http://schemas.openxmlformats.org/officeDocument/2006/relationships/slideLayout" Target="../slideLayouts/slideLayout4.xml"/><Relationship Id="rId6" Type="http://schemas.openxmlformats.org/officeDocument/2006/relationships/image" Target="../media/image110.jpg"/><Relationship Id="rId5" Type="http://schemas.openxmlformats.org/officeDocument/2006/relationships/image" Target="../media/image109.png"/><Relationship Id="rId4" Type="http://schemas.openxmlformats.org/officeDocument/2006/relationships/image" Target="../media/image108.png"/></Relationships>
</file>

<file path=ppt/slides/_rels/slide4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20.png"/></Relationships>
</file>

<file path=ppt/slides/_rels/slide5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jp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24.jp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298555"/>
            <a:chOff x="0" y="0"/>
            <a:chExt cx="20104100" cy="11298555"/>
          </a:xfrm>
        </p:grpSpPr>
        <p:sp>
          <p:nvSpPr>
            <p:cNvPr id="3" name="object 3"/>
            <p:cNvSpPr/>
            <p:nvPr/>
          </p:nvSpPr>
          <p:spPr>
            <a:xfrm>
              <a:off x="19965296" y="1405428"/>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pic>
          <p:nvPicPr>
            <p:cNvPr id="4" name="object 4"/>
            <p:cNvPicPr/>
            <p:nvPr/>
          </p:nvPicPr>
          <p:blipFill>
            <a:blip r:embed="rId3" cstate="print"/>
            <a:stretch>
              <a:fillRect/>
            </a:stretch>
          </p:blipFill>
          <p:spPr>
            <a:xfrm>
              <a:off x="0" y="0"/>
              <a:ext cx="20104099" cy="11298082"/>
            </a:xfrm>
            <a:prstGeom prst="rect">
              <a:avLst/>
            </a:prstGeom>
          </p:spPr>
        </p:pic>
        <p:sp>
          <p:nvSpPr>
            <p:cNvPr id="5" name="object 5"/>
            <p:cNvSpPr/>
            <p:nvPr/>
          </p:nvSpPr>
          <p:spPr>
            <a:xfrm>
              <a:off x="0" y="5"/>
              <a:ext cx="20104100" cy="11298555"/>
            </a:xfrm>
            <a:custGeom>
              <a:avLst/>
              <a:gdLst/>
              <a:ahLst/>
              <a:cxnLst/>
              <a:rect l="l" t="t" r="r" b="b"/>
              <a:pathLst>
                <a:path w="20104100" h="11298555">
                  <a:moveTo>
                    <a:pt x="8345284" y="8251063"/>
                  </a:moveTo>
                  <a:lnTo>
                    <a:pt x="0" y="8638476"/>
                  </a:lnTo>
                  <a:lnTo>
                    <a:pt x="0" y="11298085"/>
                  </a:lnTo>
                  <a:lnTo>
                    <a:pt x="8198701" y="11298085"/>
                  </a:lnTo>
                  <a:lnTo>
                    <a:pt x="8345284" y="8251063"/>
                  </a:lnTo>
                  <a:close/>
                </a:path>
                <a:path w="20104100" h="11298555">
                  <a:moveTo>
                    <a:pt x="20104100" y="0"/>
                  </a:moveTo>
                  <a:lnTo>
                    <a:pt x="0" y="0"/>
                  </a:lnTo>
                  <a:lnTo>
                    <a:pt x="0" y="3010712"/>
                  </a:lnTo>
                  <a:lnTo>
                    <a:pt x="2460650" y="4387304"/>
                  </a:lnTo>
                  <a:lnTo>
                    <a:pt x="20104100" y="1743773"/>
                  </a:lnTo>
                  <a:lnTo>
                    <a:pt x="20104100" y="0"/>
                  </a:lnTo>
                  <a:close/>
                </a:path>
              </a:pathLst>
            </a:custGeom>
            <a:solidFill>
              <a:srgbClr val="111B32">
                <a:alpha val="79998"/>
              </a:srgbClr>
            </a:solidFill>
          </p:spPr>
          <p:txBody>
            <a:bodyPr wrap="square" lIns="0" tIns="0" rIns="0" bIns="0" rtlCol="0"/>
            <a:lstStyle/>
            <a:p>
              <a:endParaRPr/>
            </a:p>
          </p:txBody>
        </p:sp>
        <p:pic>
          <p:nvPicPr>
            <p:cNvPr id="6" name="object 6"/>
            <p:cNvPicPr/>
            <p:nvPr/>
          </p:nvPicPr>
          <p:blipFill>
            <a:blip r:embed="rId4" cstate="print"/>
            <a:stretch>
              <a:fillRect/>
            </a:stretch>
          </p:blipFill>
          <p:spPr>
            <a:xfrm>
              <a:off x="5744579" y="337486"/>
              <a:ext cx="8614942" cy="2117642"/>
            </a:xfrm>
            <a:prstGeom prst="rect">
              <a:avLst/>
            </a:prstGeom>
          </p:spPr>
        </p:pic>
        <p:pic>
          <p:nvPicPr>
            <p:cNvPr id="7" name="object 7"/>
            <p:cNvPicPr/>
            <p:nvPr/>
          </p:nvPicPr>
          <p:blipFill>
            <a:blip r:embed="rId5" cstate="print"/>
            <a:stretch>
              <a:fillRect/>
            </a:stretch>
          </p:blipFill>
          <p:spPr>
            <a:xfrm>
              <a:off x="12515785" y="9398415"/>
              <a:ext cx="6488189" cy="787400"/>
            </a:xfrm>
            <a:prstGeom prst="rect">
              <a:avLst/>
            </a:prstGeom>
          </p:spPr>
        </p:pic>
        <p:pic>
          <p:nvPicPr>
            <p:cNvPr id="8" name="object 8"/>
            <p:cNvPicPr/>
            <p:nvPr/>
          </p:nvPicPr>
          <p:blipFill>
            <a:blip r:embed="rId6" cstate="print"/>
            <a:stretch>
              <a:fillRect/>
            </a:stretch>
          </p:blipFill>
          <p:spPr>
            <a:xfrm>
              <a:off x="12515785" y="10435033"/>
              <a:ext cx="6488189" cy="787396"/>
            </a:xfrm>
            <a:prstGeom prst="rect">
              <a:avLst/>
            </a:prstGeom>
          </p:spPr>
        </p:pic>
      </p:grpSp>
      <p:sp>
        <p:nvSpPr>
          <p:cNvPr id="9" name="object 9"/>
          <p:cNvSpPr txBox="1"/>
          <p:nvPr/>
        </p:nvSpPr>
        <p:spPr>
          <a:xfrm>
            <a:off x="265919" y="8489651"/>
            <a:ext cx="7758430" cy="2664460"/>
          </a:xfrm>
          <a:prstGeom prst="rect">
            <a:avLst/>
          </a:prstGeom>
        </p:spPr>
        <p:txBody>
          <a:bodyPr vert="horz" wrap="square" lIns="0" tIns="11430" rIns="0" bIns="0" rtlCol="0">
            <a:spAutoFit/>
          </a:bodyPr>
          <a:lstStyle/>
          <a:p>
            <a:pPr marL="12065" marR="5080" indent="635" algn="ctr">
              <a:lnSpc>
                <a:spcPct val="100400"/>
              </a:lnSpc>
              <a:spcBef>
                <a:spcPts val="90"/>
              </a:spcBef>
            </a:pPr>
            <a:r>
              <a:rPr lang="en-US" sz="5750" spc="-135" dirty="0">
                <a:solidFill>
                  <a:srgbClr val="FFFFFF"/>
                </a:solidFill>
                <a:latin typeface="Trebuchet MS"/>
                <a:cs typeface="Trebuchet MS"/>
              </a:rPr>
              <a:t>The Scientific  Experiments Planned  For The Rakia Mission</a:t>
            </a:r>
          </a:p>
        </p:txBody>
      </p:sp>
      <p:sp>
        <p:nvSpPr>
          <p:cNvPr id="10" name="object 10"/>
          <p:cNvSpPr txBox="1"/>
          <p:nvPr/>
        </p:nvSpPr>
        <p:spPr>
          <a:xfrm>
            <a:off x="8604882" y="9434948"/>
            <a:ext cx="5854700" cy="1750060"/>
          </a:xfrm>
          <a:prstGeom prst="rect">
            <a:avLst/>
          </a:prstGeom>
        </p:spPr>
        <p:txBody>
          <a:bodyPr vert="horz" wrap="square" lIns="0" tIns="12065" rIns="0" bIns="0" rtlCol="0">
            <a:spAutoFit/>
          </a:bodyPr>
          <a:lstStyle/>
          <a:p>
            <a:pPr marL="12700" marR="5080" algn="l" rtl="0">
              <a:lnSpc>
                <a:spcPct val="101000"/>
              </a:lnSpc>
              <a:spcBef>
                <a:spcPts val="95"/>
              </a:spcBef>
            </a:pPr>
            <a:r>
              <a:rPr sz="2800" spc="-210" dirty="0">
                <a:solidFill>
                  <a:srgbClr val="FFFFFF"/>
                </a:solidFill>
                <a:latin typeface="Tahoma"/>
                <a:cs typeface="Tahoma"/>
              </a:rPr>
              <a:t>IN</a:t>
            </a:r>
            <a:r>
              <a:rPr sz="2800" spc="-35" dirty="0">
                <a:solidFill>
                  <a:srgbClr val="FFFFFF"/>
                </a:solidFill>
                <a:latin typeface="Tahoma"/>
                <a:cs typeface="Tahoma"/>
              </a:rPr>
              <a:t> </a:t>
            </a:r>
            <a:r>
              <a:rPr sz="2800" spc="-114" dirty="0">
                <a:solidFill>
                  <a:srgbClr val="FFFFFF"/>
                </a:solidFill>
                <a:latin typeface="Tahoma"/>
                <a:cs typeface="Tahoma"/>
              </a:rPr>
              <a:t>P</a:t>
            </a:r>
            <a:r>
              <a:rPr sz="2800" spc="-70" dirty="0">
                <a:solidFill>
                  <a:srgbClr val="FFFFFF"/>
                </a:solidFill>
                <a:latin typeface="Tahoma"/>
                <a:cs typeface="Tahoma"/>
              </a:rPr>
              <a:t>A</a:t>
            </a:r>
            <a:r>
              <a:rPr sz="2800" spc="-95" dirty="0">
                <a:solidFill>
                  <a:srgbClr val="FFFFFF"/>
                </a:solidFill>
                <a:latin typeface="Tahoma"/>
                <a:cs typeface="Tahoma"/>
              </a:rPr>
              <a:t>R</a:t>
            </a:r>
            <a:r>
              <a:rPr sz="2800" spc="-135" dirty="0">
                <a:solidFill>
                  <a:srgbClr val="FFFFFF"/>
                </a:solidFill>
                <a:latin typeface="Tahoma"/>
                <a:cs typeface="Tahoma"/>
              </a:rPr>
              <a:t>TNE</a:t>
            </a:r>
            <a:r>
              <a:rPr sz="2800" spc="-175" dirty="0">
                <a:solidFill>
                  <a:srgbClr val="FFFFFF"/>
                </a:solidFill>
                <a:latin typeface="Tahoma"/>
                <a:cs typeface="Tahoma"/>
              </a:rPr>
              <a:t>R</a:t>
            </a:r>
            <a:r>
              <a:rPr sz="2800" spc="-145" dirty="0">
                <a:solidFill>
                  <a:srgbClr val="FFFFFF"/>
                </a:solidFill>
                <a:latin typeface="Tahoma"/>
                <a:cs typeface="Tahoma"/>
              </a:rPr>
              <a:t>SHIP</a:t>
            </a:r>
            <a:r>
              <a:rPr sz="2800" spc="-35" dirty="0">
                <a:solidFill>
                  <a:srgbClr val="FFFFFF"/>
                </a:solidFill>
                <a:latin typeface="Tahoma"/>
                <a:cs typeface="Tahoma"/>
              </a:rPr>
              <a:t> </a:t>
            </a:r>
            <a:r>
              <a:rPr sz="2800" spc="-175" dirty="0">
                <a:solidFill>
                  <a:srgbClr val="FFFFFF"/>
                </a:solidFill>
                <a:latin typeface="Tahoma"/>
                <a:cs typeface="Tahoma"/>
              </a:rPr>
              <a:t>WITH</a:t>
            </a:r>
            <a:r>
              <a:rPr sz="2800" spc="-35" dirty="0">
                <a:solidFill>
                  <a:srgbClr val="FFFFFF"/>
                </a:solidFill>
                <a:latin typeface="Tahoma"/>
                <a:cs typeface="Tahoma"/>
              </a:rPr>
              <a:t> </a:t>
            </a:r>
            <a:r>
              <a:rPr sz="2800" spc="-120" dirty="0">
                <a:solidFill>
                  <a:srgbClr val="FFFFFF"/>
                </a:solidFill>
                <a:latin typeface="Tahoma"/>
                <a:cs typeface="Tahoma"/>
              </a:rPr>
              <a:t>THE</a:t>
            </a:r>
            <a:r>
              <a:rPr sz="2800" spc="-35" dirty="0">
                <a:solidFill>
                  <a:srgbClr val="FFFFFF"/>
                </a:solidFill>
                <a:latin typeface="Tahoma"/>
                <a:cs typeface="Tahoma"/>
              </a:rPr>
              <a:t> </a:t>
            </a:r>
            <a:r>
              <a:rPr sz="2800" spc="-180" dirty="0">
                <a:solidFill>
                  <a:srgbClr val="FFFFFF"/>
                </a:solidFill>
                <a:latin typeface="Tahoma"/>
                <a:cs typeface="Tahoma"/>
              </a:rPr>
              <a:t>D</a:t>
            </a:r>
            <a:r>
              <a:rPr sz="2800" spc="-240" dirty="0">
                <a:solidFill>
                  <a:srgbClr val="FFFFFF"/>
                </a:solidFill>
                <a:latin typeface="Tahoma"/>
                <a:cs typeface="Tahoma"/>
              </a:rPr>
              <a:t>A</a:t>
            </a:r>
            <a:r>
              <a:rPr sz="2800" spc="-155" dirty="0">
                <a:solidFill>
                  <a:srgbClr val="FFFFFF"/>
                </a:solidFill>
                <a:latin typeface="Tahoma"/>
                <a:cs typeface="Tahoma"/>
              </a:rPr>
              <a:t>VID</a:t>
            </a:r>
            <a:r>
              <a:rPr sz="2800" spc="-75" dirty="0">
                <a:solidFill>
                  <a:srgbClr val="FFFFFF"/>
                </a:solidFill>
                <a:latin typeface="Tahoma"/>
                <a:cs typeface="Tahoma"/>
              </a:rPr>
              <a:t>SON  </a:t>
            </a:r>
            <a:r>
              <a:rPr sz="2800" spc="-210" dirty="0">
                <a:solidFill>
                  <a:srgbClr val="FFFFFF"/>
                </a:solidFill>
                <a:latin typeface="Tahoma"/>
                <a:cs typeface="Tahoma"/>
              </a:rPr>
              <a:t>IN</a:t>
            </a:r>
            <a:r>
              <a:rPr sz="2800" spc="-310" dirty="0">
                <a:solidFill>
                  <a:srgbClr val="FFFFFF"/>
                </a:solidFill>
                <a:latin typeface="Tahoma"/>
                <a:cs typeface="Tahoma"/>
              </a:rPr>
              <a:t>S</a:t>
            </a:r>
            <a:r>
              <a:rPr sz="2800" spc="-215" dirty="0">
                <a:solidFill>
                  <a:srgbClr val="FFFFFF"/>
                </a:solidFill>
                <a:latin typeface="Tahoma"/>
                <a:cs typeface="Tahoma"/>
              </a:rPr>
              <a:t>TITUTE</a:t>
            </a:r>
            <a:r>
              <a:rPr sz="2800" spc="-35" dirty="0">
                <a:solidFill>
                  <a:srgbClr val="FFFFFF"/>
                </a:solidFill>
                <a:latin typeface="Tahoma"/>
                <a:cs typeface="Tahoma"/>
              </a:rPr>
              <a:t> </a:t>
            </a:r>
            <a:r>
              <a:rPr sz="2800" spc="80" dirty="0">
                <a:solidFill>
                  <a:srgbClr val="FFFFFF"/>
                </a:solidFill>
                <a:latin typeface="Tahoma"/>
                <a:cs typeface="Tahoma"/>
              </a:rPr>
              <a:t>O</a:t>
            </a:r>
            <a:r>
              <a:rPr sz="2800" spc="100" dirty="0">
                <a:solidFill>
                  <a:srgbClr val="FFFFFF"/>
                </a:solidFill>
                <a:latin typeface="Tahoma"/>
                <a:cs typeface="Tahoma"/>
              </a:rPr>
              <a:t>F</a:t>
            </a:r>
            <a:r>
              <a:rPr sz="2800" spc="-35" dirty="0">
                <a:solidFill>
                  <a:srgbClr val="FFFFFF"/>
                </a:solidFill>
                <a:latin typeface="Tahoma"/>
                <a:cs typeface="Tahoma"/>
              </a:rPr>
              <a:t> </a:t>
            </a:r>
            <a:r>
              <a:rPr sz="2800" spc="-105" dirty="0">
                <a:solidFill>
                  <a:srgbClr val="FFFFFF"/>
                </a:solidFill>
                <a:latin typeface="Tahoma"/>
                <a:cs typeface="Tahoma"/>
              </a:rPr>
              <a:t>SCIENCE</a:t>
            </a:r>
            <a:r>
              <a:rPr sz="2800" spc="-35" dirty="0">
                <a:solidFill>
                  <a:srgbClr val="FFFFFF"/>
                </a:solidFill>
                <a:latin typeface="Tahoma"/>
                <a:cs typeface="Tahoma"/>
              </a:rPr>
              <a:t> </a:t>
            </a:r>
            <a:r>
              <a:rPr sz="2800" spc="-55" dirty="0">
                <a:solidFill>
                  <a:srgbClr val="FFFFFF"/>
                </a:solidFill>
                <a:latin typeface="Tahoma"/>
                <a:cs typeface="Tahoma"/>
              </a:rPr>
              <a:t>E</a:t>
            </a:r>
            <a:r>
              <a:rPr sz="2800" spc="-50" dirty="0">
                <a:solidFill>
                  <a:srgbClr val="FFFFFF"/>
                </a:solidFill>
                <a:latin typeface="Tahoma"/>
                <a:cs typeface="Tahoma"/>
              </a:rPr>
              <a:t>D</a:t>
            </a:r>
            <a:r>
              <a:rPr sz="2800" spc="-105" dirty="0">
                <a:solidFill>
                  <a:srgbClr val="FFFFFF"/>
                </a:solidFill>
                <a:latin typeface="Tahoma"/>
                <a:cs typeface="Tahoma"/>
              </a:rPr>
              <a:t>U</a:t>
            </a:r>
            <a:r>
              <a:rPr sz="2800" spc="-70" dirty="0">
                <a:solidFill>
                  <a:srgbClr val="FFFFFF"/>
                </a:solidFill>
                <a:latin typeface="Tahoma"/>
                <a:cs typeface="Tahoma"/>
              </a:rPr>
              <a:t>C</a:t>
            </a:r>
            <a:r>
              <a:rPr sz="2800" spc="-240" dirty="0">
                <a:solidFill>
                  <a:srgbClr val="FFFFFF"/>
                </a:solidFill>
                <a:latin typeface="Tahoma"/>
                <a:cs typeface="Tahoma"/>
              </a:rPr>
              <a:t>A</a:t>
            </a:r>
            <a:r>
              <a:rPr sz="2800" spc="-145" dirty="0">
                <a:solidFill>
                  <a:srgbClr val="FFFFFF"/>
                </a:solidFill>
                <a:latin typeface="Tahoma"/>
                <a:cs typeface="Tahoma"/>
              </a:rPr>
              <a:t>TION  </a:t>
            </a:r>
            <a:r>
              <a:rPr sz="2800" spc="-120" dirty="0">
                <a:solidFill>
                  <a:srgbClr val="FFFFFF"/>
                </a:solidFill>
                <a:latin typeface="Tahoma"/>
                <a:cs typeface="Tahoma"/>
              </a:rPr>
              <a:t>THE</a:t>
            </a:r>
            <a:r>
              <a:rPr sz="2800" spc="-40" dirty="0">
                <a:solidFill>
                  <a:srgbClr val="FFFFFF"/>
                </a:solidFill>
                <a:latin typeface="Tahoma"/>
                <a:cs typeface="Tahoma"/>
              </a:rPr>
              <a:t> </a:t>
            </a:r>
            <a:r>
              <a:rPr sz="2800" spc="-114" dirty="0">
                <a:solidFill>
                  <a:srgbClr val="FFFFFF"/>
                </a:solidFill>
                <a:latin typeface="Tahoma"/>
                <a:cs typeface="Tahoma"/>
              </a:rPr>
              <a:t>EDUCATIONAL</a:t>
            </a:r>
            <a:r>
              <a:rPr sz="2800" spc="-40" dirty="0">
                <a:solidFill>
                  <a:srgbClr val="FFFFFF"/>
                </a:solidFill>
                <a:latin typeface="Tahoma"/>
                <a:cs typeface="Tahoma"/>
              </a:rPr>
              <a:t> </a:t>
            </a:r>
            <a:r>
              <a:rPr sz="2800" spc="-55" dirty="0">
                <a:solidFill>
                  <a:srgbClr val="FFFFFF"/>
                </a:solidFill>
                <a:latin typeface="Tahoma"/>
                <a:cs typeface="Tahoma"/>
              </a:rPr>
              <a:t>ARM</a:t>
            </a:r>
            <a:r>
              <a:rPr sz="2800" spc="-40" dirty="0">
                <a:solidFill>
                  <a:srgbClr val="FFFFFF"/>
                </a:solidFill>
                <a:latin typeface="Tahoma"/>
                <a:cs typeface="Tahoma"/>
              </a:rPr>
              <a:t> </a:t>
            </a:r>
            <a:r>
              <a:rPr sz="2800" spc="90" dirty="0">
                <a:solidFill>
                  <a:srgbClr val="FFFFFF"/>
                </a:solidFill>
                <a:latin typeface="Tahoma"/>
                <a:cs typeface="Tahoma"/>
              </a:rPr>
              <a:t>OF</a:t>
            </a:r>
            <a:r>
              <a:rPr sz="2800" spc="-40" dirty="0">
                <a:solidFill>
                  <a:srgbClr val="FFFFFF"/>
                </a:solidFill>
                <a:latin typeface="Tahoma"/>
                <a:cs typeface="Tahoma"/>
              </a:rPr>
              <a:t> </a:t>
            </a:r>
            <a:r>
              <a:rPr sz="2800" spc="-120" dirty="0">
                <a:solidFill>
                  <a:srgbClr val="FFFFFF"/>
                </a:solidFill>
                <a:latin typeface="Tahoma"/>
                <a:cs typeface="Tahoma"/>
              </a:rPr>
              <a:t>THE </a:t>
            </a:r>
            <a:r>
              <a:rPr sz="2800" spc="-114" dirty="0">
                <a:solidFill>
                  <a:srgbClr val="FFFFFF"/>
                </a:solidFill>
                <a:latin typeface="Tahoma"/>
                <a:cs typeface="Tahoma"/>
              </a:rPr>
              <a:t> </a:t>
            </a:r>
            <a:r>
              <a:rPr sz="2800" spc="-90" dirty="0">
                <a:solidFill>
                  <a:srgbClr val="FFFFFF"/>
                </a:solidFill>
                <a:latin typeface="Tahoma"/>
                <a:cs typeface="Tahoma"/>
              </a:rPr>
              <a:t>WEIZMANN</a:t>
            </a:r>
            <a:r>
              <a:rPr sz="2800" spc="-40" dirty="0">
                <a:solidFill>
                  <a:srgbClr val="FFFFFF"/>
                </a:solidFill>
                <a:latin typeface="Tahoma"/>
                <a:cs typeface="Tahoma"/>
              </a:rPr>
              <a:t> </a:t>
            </a:r>
            <a:r>
              <a:rPr sz="2800" spc="-225" dirty="0">
                <a:solidFill>
                  <a:srgbClr val="FFFFFF"/>
                </a:solidFill>
                <a:latin typeface="Tahoma"/>
                <a:cs typeface="Tahoma"/>
              </a:rPr>
              <a:t>INSTITUTE</a:t>
            </a:r>
            <a:endParaRPr sz="2800" dirty="0">
              <a:latin typeface="Tahoma"/>
              <a:cs typeface="Tahoma"/>
            </a:endParaRPr>
          </a:p>
        </p:txBody>
      </p:sp>
      <p:grpSp>
        <p:nvGrpSpPr>
          <p:cNvPr id="11" name="object 11"/>
          <p:cNvGrpSpPr/>
          <p:nvPr/>
        </p:nvGrpSpPr>
        <p:grpSpPr>
          <a:xfrm>
            <a:off x="376582" y="261782"/>
            <a:ext cx="19455765" cy="10889615"/>
            <a:chOff x="376582" y="261782"/>
            <a:chExt cx="19455765" cy="10889615"/>
          </a:xfrm>
        </p:grpSpPr>
        <p:pic>
          <p:nvPicPr>
            <p:cNvPr id="12" name="object 12"/>
            <p:cNvPicPr/>
            <p:nvPr/>
          </p:nvPicPr>
          <p:blipFill>
            <a:blip r:embed="rId7" cstate="print"/>
            <a:stretch>
              <a:fillRect/>
            </a:stretch>
          </p:blipFill>
          <p:spPr>
            <a:xfrm>
              <a:off x="16512586" y="261782"/>
              <a:ext cx="2890768" cy="1280351"/>
            </a:xfrm>
            <a:prstGeom prst="rect">
              <a:avLst/>
            </a:prstGeom>
          </p:spPr>
        </p:pic>
        <p:sp>
          <p:nvSpPr>
            <p:cNvPr id="13" name="object 13"/>
            <p:cNvSpPr/>
            <p:nvPr/>
          </p:nvSpPr>
          <p:spPr>
            <a:xfrm>
              <a:off x="16221393" y="10555758"/>
              <a:ext cx="0" cy="593725"/>
            </a:xfrm>
            <a:custGeom>
              <a:avLst/>
              <a:gdLst/>
              <a:ahLst/>
              <a:cxnLst/>
              <a:rect l="l" t="t" r="r" b="b"/>
              <a:pathLst>
                <a:path h="593725">
                  <a:moveTo>
                    <a:pt x="0" y="0"/>
                  </a:moveTo>
                  <a:lnTo>
                    <a:pt x="0" y="593343"/>
                  </a:lnTo>
                </a:path>
              </a:pathLst>
            </a:custGeom>
            <a:ln w="3175">
              <a:solidFill>
                <a:srgbClr val="FFFFFF"/>
              </a:solidFill>
            </a:ln>
          </p:spPr>
          <p:txBody>
            <a:bodyPr wrap="square" lIns="0" tIns="0" rIns="0" bIns="0" rtlCol="0"/>
            <a:lstStyle/>
            <a:p>
              <a:endParaRPr/>
            </a:p>
          </p:txBody>
        </p:sp>
        <p:pic>
          <p:nvPicPr>
            <p:cNvPr id="14" name="object 14"/>
            <p:cNvPicPr/>
            <p:nvPr/>
          </p:nvPicPr>
          <p:blipFill>
            <a:blip r:embed="rId8" cstate="print"/>
            <a:stretch>
              <a:fillRect/>
            </a:stretch>
          </p:blipFill>
          <p:spPr>
            <a:xfrm>
              <a:off x="16505517" y="10408660"/>
              <a:ext cx="1343129" cy="742495"/>
            </a:xfrm>
            <a:prstGeom prst="rect">
              <a:avLst/>
            </a:prstGeom>
          </p:spPr>
        </p:pic>
        <p:sp>
          <p:nvSpPr>
            <p:cNvPr id="15" name="object 15"/>
            <p:cNvSpPr/>
            <p:nvPr/>
          </p:nvSpPr>
          <p:spPr>
            <a:xfrm>
              <a:off x="18119524" y="10555758"/>
              <a:ext cx="0" cy="593725"/>
            </a:xfrm>
            <a:custGeom>
              <a:avLst/>
              <a:gdLst/>
              <a:ahLst/>
              <a:cxnLst/>
              <a:rect l="l" t="t" r="r" b="b"/>
              <a:pathLst>
                <a:path h="593725">
                  <a:moveTo>
                    <a:pt x="0" y="0"/>
                  </a:moveTo>
                  <a:lnTo>
                    <a:pt x="0" y="593343"/>
                  </a:lnTo>
                </a:path>
              </a:pathLst>
            </a:custGeom>
            <a:ln w="3175">
              <a:solidFill>
                <a:srgbClr val="FFFFFF"/>
              </a:solidFill>
            </a:ln>
          </p:spPr>
          <p:txBody>
            <a:bodyPr wrap="square" lIns="0" tIns="0" rIns="0" bIns="0" rtlCol="0"/>
            <a:lstStyle/>
            <a:p>
              <a:endParaRPr/>
            </a:p>
          </p:txBody>
        </p:sp>
        <p:pic>
          <p:nvPicPr>
            <p:cNvPr id="16" name="object 16"/>
            <p:cNvPicPr/>
            <p:nvPr/>
          </p:nvPicPr>
          <p:blipFill>
            <a:blip r:embed="rId9" cstate="print"/>
            <a:stretch>
              <a:fillRect/>
            </a:stretch>
          </p:blipFill>
          <p:spPr>
            <a:xfrm>
              <a:off x="15041437" y="10556369"/>
              <a:ext cx="956127" cy="566200"/>
            </a:xfrm>
            <a:prstGeom prst="rect">
              <a:avLst/>
            </a:prstGeom>
          </p:spPr>
        </p:pic>
        <p:pic>
          <p:nvPicPr>
            <p:cNvPr id="17" name="object 17"/>
            <p:cNvPicPr/>
            <p:nvPr/>
          </p:nvPicPr>
          <p:blipFill>
            <a:blip r:embed="rId10" cstate="print"/>
            <a:stretch>
              <a:fillRect/>
            </a:stretch>
          </p:blipFill>
          <p:spPr>
            <a:xfrm>
              <a:off x="19478065" y="10730359"/>
              <a:ext cx="353803" cy="360401"/>
            </a:xfrm>
            <a:prstGeom prst="rect">
              <a:avLst/>
            </a:prstGeom>
          </p:spPr>
        </p:pic>
        <p:pic>
          <p:nvPicPr>
            <p:cNvPr id="18" name="object 18"/>
            <p:cNvPicPr/>
            <p:nvPr/>
          </p:nvPicPr>
          <p:blipFill>
            <a:blip r:embed="rId11" cstate="print"/>
            <a:stretch>
              <a:fillRect/>
            </a:stretch>
          </p:blipFill>
          <p:spPr>
            <a:xfrm>
              <a:off x="18314659" y="10761998"/>
              <a:ext cx="1100738" cy="309421"/>
            </a:xfrm>
            <a:prstGeom prst="rect">
              <a:avLst/>
            </a:prstGeom>
          </p:spPr>
        </p:pic>
        <p:pic>
          <p:nvPicPr>
            <p:cNvPr id="19" name="object 19"/>
            <p:cNvPicPr/>
            <p:nvPr/>
          </p:nvPicPr>
          <p:blipFill>
            <a:blip r:embed="rId12" cstate="print"/>
            <a:stretch>
              <a:fillRect/>
            </a:stretch>
          </p:blipFill>
          <p:spPr>
            <a:xfrm>
              <a:off x="1491944" y="320272"/>
              <a:ext cx="2231377" cy="2232811"/>
            </a:xfrm>
            <a:prstGeom prst="rect">
              <a:avLst/>
            </a:prstGeom>
          </p:spPr>
        </p:pic>
        <p:pic>
          <p:nvPicPr>
            <p:cNvPr id="20" name="object 20"/>
            <p:cNvPicPr/>
            <p:nvPr/>
          </p:nvPicPr>
          <p:blipFill>
            <a:blip r:embed="rId13" cstate="print"/>
            <a:stretch>
              <a:fillRect/>
            </a:stretch>
          </p:blipFill>
          <p:spPr>
            <a:xfrm>
              <a:off x="2916245" y="2090073"/>
              <a:ext cx="120980" cy="120980"/>
            </a:xfrm>
            <a:prstGeom prst="rect">
              <a:avLst/>
            </a:prstGeom>
          </p:spPr>
        </p:pic>
        <p:pic>
          <p:nvPicPr>
            <p:cNvPr id="21" name="object 21"/>
            <p:cNvPicPr/>
            <p:nvPr/>
          </p:nvPicPr>
          <p:blipFill>
            <a:blip r:embed="rId14" cstate="print"/>
            <a:stretch>
              <a:fillRect/>
            </a:stretch>
          </p:blipFill>
          <p:spPr>
            <a:xfrm>
              <a:off x="1358253" y="580626"/>
              <a:ext cx="120980" cy="120980"/>
            </a:xfrm>
            <a:prstGeom prst="rect">
              <a:avLst/>
            </a:prstGeom>
          </p:spPr>
        </p:pic>
        <p:pic>
          <p:nvPicPr>
            <p:cNvPr id="22" name="object 22"/>
            <p:cNvPicPr/>
            <p:nvPr/>
          </p:nvPicPr>
          <p:blipFill>
            <a:blip r:embed="rId15" cstate="print"/>
            <a:stretch>
              <a:fillRect/>
            </a:stretch>
          </p:blipFill>
          <p:spPr>
            <a:xfrm>
              <a:off x="1340063" y="321216"/>
              <a:ext cx="2535147" cy="2535576"/>
            </a:xfrm>
            <a:prstGeom prst="rect">
              <a:avLst/>
            </a:prstGeom>
          </p:spPr>
        </p:pic>
        <p:sp>
          <p:nvSpPr>
            <p:cNvPr id="23" name="object 23"/>
            <p:cNvSpPr/>
            <p:nvPr/>
          </p:nvSpPr>
          <p:spPr>
            <a:xfrm>
              <a:off x="376582" y="1418755"/>
              <a:ext cx="4599305" cy="529590"/>
            </a:xfrm>
            <a:custGeom>
              <a:avLst/>
              <a:gdLst/>
              <a:ahLst/>
              <a:cxnLst/>
              <a:rect l="l" t="t" r="r" b="b"/>
              <a:pathLst>
                <a:path w="4599305" h="529589">
                  <a:moveTo>
                    <a:pt x="653980" y="0"/>
                  </a:moveTo>
                  <a:lnTo>
                    <a:pt x="0" y="4743"/>
                  </a:lnTo>
                  <a:lnTo>
                    <a:pt x="0" y="529188"/>
                  </a:lnTo>
                  <a:lnTo>
                    <a:pt x="115315" y="529188"/>
                  </a:lnTo>
                  <a:lnTo>
                    <a:pt x="115315" y="346743"/>
                  </a:lnTo>
                  <a:lnTo>
                    <a:pt x="712453" y="346743"/>
                  </a:lnTo>
                  <a:lnTo>
                    <a:pt x="710051" y="345162"/>
                  </a:lnTo>
                  <a:lnTo>
                    <a:pt x="774422" y="340128"/>
                  </a:lnTo>
                  <a:lnTo>
                    <a:pt x="830104" y="330552"/>
                  </a:lnTo>
                  <a:lnTo>
                    <a:pt x="877098" y="316434"/>
                  </a:lnTo>
                  <a:lnTo>
                    <a:pt x="915406" y="297771"/>
                  </a:lnTo>
                  <a:lnTo>
                    <a:pt x="965169" y="246629"/>
                  </a:lnTo>
                  <a:lnTo>
                    <a:pt x="966136" y="244055"/>
                  </a:lnTo>
                  <a:lnTo>
                    <a:pt x="115315" y="244055"/>
                  </a:lnTo>
                  <a:lnTo>
                    <a:pt x="115315" y="105839"/>
                  </a:lnTo>
                  <a:lnTo>
                    <a:pt x="965022" y="102677"/>
                  </a:lnTo>
                  <a:lnTo>
                    <a:pt x="962007" y="95181"/>
                  </a:lnTo>
                  <a:lnTo>
                    <a:pt x="937321" y="64867"/>
                  </a:lnTo>
                  <a:lnTo>
                    <a:pt x="902768" y="41066"/>
                  </a:lnTo>
                  <a:lnTo>
                    <a:pt x="867540" y="26285"/>
                  </a:lnTo>
                  <a:lnTo>
                    <a:pt x="825048" y="14787"/>
                  </a:lnTo>
                  <a:lnTo>
                    <a:pt x="775290" y="6572"/>
                  </a:lnTo>
                  <a:lnTo>
                    <a:pt x="718267" y="1643"/>
                  </a:lnTo>
                  <a:lnTo>
                    <a:pt x="653980" y="0"/>
                  </a:lnTo>
                  <a:close/>
                </a:path>
                <a:path w="4599305" h="529589">
                  <a:moveTo>
                    <a:pt x="712453" y="346743"/>
                  </a:moveTo>
                  <a:lnTo>
                    <a:pt x="523659" y="346743"/>
                  </a:lnTo>
                  <a:lnTo>
                    <a:pt x="799305" y="529188"/>
                  </a:lnTo>
                  <a:lnTo>
                    <a:pt x="989655" y="529188"/>
                  </a:lnTo>
                  <a:lnTo>
                    <a:pt x="712453" y="346743"/>
                  </a:lnTo>
                  <a:close/>
                </a:path>
                <a:path w="4599305" h="529589">
                  <a:moveTo>
                    <a:pt x="965022" y="102677"/>
                  </a:moveTo>
                  <a:lnTo>
                    <a:pt x="670565" y="102677"/>
                  </a:lnTo>
                  <a:lnTo>
                    <a:pt x="721110" y="103764"/>
                  </a:lnTo>
                  <a:lnTo>
                    <a:pt x="762971" y="107025"/>
                  </a:lnTo>
                  <a:lnTo>
                    <a:pt x="820634" y="120059"/>
                  </a:lnTo>
                  <a:lnTo>
                    <a:pt x="851432" y="142566"/>
                  </a:lnTo>
                  <a:lnTo>
                    <a:pt x="861701" y="175345"/>
                  </a:lnTo>
                  <a:lnTo>
                    <a:pt x="859084" y="192231"/>
                  </a:lnTo>
                  <a:lnTo>
                    <a:pt x="819838" y="227469"/>
                  </a:lnTo>
                  <a:lnTo>
                    <a:pt x="761984" y="239908"/>
                  </a:lnTo>
                  <a:lnTo>
                    <a:pt x="720470" y="243018"/>
                  </a:lnTo>
                  <a:lnTo>
                    <a:pt x="670565" y="244055"/>
                  </a:lnTo>
                  <a:lnTo>
                    <a:pt x="966136" y="244055"/>
                  </a:lnTo>
                  <a:lnTo>
                    <a:pt x="977612" y="213506"/>
                  </a:lnTo>
                  <a:lnTo>
                    <a:pt x="981760" y="175345"/>
                  </a:lnTo>
                  <a:lnTo>
                    <a:pt x="976821" y="132007"/>
                  </a:lnTo>
                  <a:lnTo>
                    <a:pt x="965022" y="102677"/>
                  </a:lnTo>
                  <a:close/>
                </a:path>
                <a:path w="4599305" h="529589">
                  <a:moveTo>
                    <a:pt x="1670483" y="4743"/>
                  </a:moveTo>
                  <a:lnTo>
                    <a:pt x="1527524" y="4743"/>
                  </a:lnTo>
                  <a:lnTo>
                    <a:pt x="1022817" y="529188"/>
                  </a:lnTo>
                  <a:lnTo>
                    <a:pt x="1172100" y="529188"/>
                  </a:lnTo>
                  <a:lnTo>
                    <a:pt x="1266087" y="431253"/>
                  </a:lnTo>
                  <a:lnTo>
                    <a:pt x="2080294" y="431253"/>
                  </a:lnTo>
                  <a:lnTo>
                    <a:pt x="1981627" y="328565"/>
                  </a:lnTo>
                  <a:lnTo>
                    <a:pt x="1365602" y="328565"/>
                  </a:lnTo>
                  <a:lnTo>
                    <a:pt x="1599396" y="86091"/>
                  </a:lnTo>
                  <a:lnTo>
                    <a:pt x="1748646" y="86091"/>
                  </a:lnTo>
                  <a:lnTo>
                    <a:pt x="1670483" y="4743"/>
                  </a:lnTo>
                  <a:close/>
                </a:path>
                <a:path w="4599305" h="529589">
                  <a:moveTo>
                    <a:pt x="2080294" y="431253"/>
                  </a:moveTo>
                  <a:lnTo>
                    <a:pt x="1931920" y="431253"/>
                  </a:lnTo>
                  <a:lnTo>
                    <a:pt x="2025906" y="529188"/>
                  </a:lnTo>
                  <a:lnTo>
                    <a:pt x="2174394" y="529188"/>
                  </a:lnTo>
                  <a:lnTo>
                    <a:pt x="2080294" y="431253"/>
                  </a:lnTo>
                  <a:close/>
                </a:path>
                <a:path w="4599305" h="529589">
                  <a:moveTo>
                    <a:pt x="1748646" y="86091"/>
                  </a:moveTo>
                  <a:lnTo>
                    <a:pt x="1599396" y="86091"/>
                  </a:lnTo>
                  <a:lnTo>
                    <a:pt x="1832394" y="328565"/>
                  </a:lnTo>
                  <a:lnTo>
                    <a:pt x="1981627" y="328565"/>
                  </a:lnTo>
                  <a:lnTo>
                    <a:pt x="1748646" y="86091"/>
                  </a:lnTo>
                  <a:close/>
                </a:path>
                <a:path w="4599305" h="529589">
                  <a:moveTo>
                    <a:pt x="2347352" y="4743"/>
                  </a:moveTo>
                  <a:lnTo>
                    <a:pt x="2232036" y="4743"/>
                  </a:lnTo>
                  <a:lnTo>
                    <a:pt x="2232036" y="529188"/>
                  </a:lnTo>
                  <a:lnTo>
                    <a:pt x="2347352" y="529188"/>
                  </a:lnTo>
                  <a:lnTo>
                    <a:pt x="2347352" y="441515"/>
                  </a:lnTo>
                  <a:lnTo>
                    <a:pt x="2577325" y="322251"/>
                  </a:lnTo>
                  <a:lnTo>
                    <a:pt x="2347352" y="322251"/>
                  </a:lnTo>
                  <a:lnTo>
                    <a:pt x="2347352" y="4743"/>
                  </a:lnTo>
                  <a:close/>
                </a:path>
                <a:path w="4599305" h="529589">
                  <a:moveTo>
                    <a:pt x="2836285" y="287499"/>
                  </a:moveTo>
                  <a:lnTo>
                    <a:pt x="2644338" y="287499"/>
                  </a:lnTo>
                  <a:lnTo>
                    <a:pt x="3017918" y="529188"/>
                  </a:lnTo>
                  <a:lnTo>
                    <a:pt x="3207483" y="529188"/>
                  </a:lnTo>
                  <a:lnTo>
                    <a:pt x="2836285" y="287499"/>
                  </a:lnTo>
                  <a:close/>
                </a:path>
                <a:path w="4599305" h="529589">
                  <a:moveTo>
                    <a:pt x="3193264" y="4743"/>
                  </a:moveTo>
                  <a:lnTo>
                    <a:pt x="2969742" y="4743"/>
                  </a:lnTo>
                  <a:lnTo>
                    <a:pt x="2347352" y="322251"/>
                  </a:lnTo>
                  <a:lnTo>
                    <a:pt x="2577325" y="322251"/>
                  </a:lnTo>
                  <a:lnTo>
                    <a:pt x="2644338" y="287499"/>
                  </a:lnTo>
                  <a:lnTo>
                    <a:pt x="2836285" y="287499"/>
                  </a:lnTo>
                  <a:lnTo>
                    <a:pt x="2750167" y="231427"/>
                  </a:lnTo>
                  <a:lnTo>
                    <a:pt x="3193264" y="4743"/>
                  </a:lnTo>
                  <a:close/>
                </a:path>
                <a:path w="4599305" h="529589">
                  <a:moveTo>
                    <a:pt x="3389928" y="4743"/>
                  </a:moveTo>
                  <a:lnTo>
                    <a:pt x="3274612" y="4743"/>
                  </a:lnTo>
                  <a:lnTo>
                    <a:pt x="3274612" y="529188"/>
                  </a:lnTo>
                  <a:lnTo>
                    <a:pt x="3389928" y="529188"/>
                  </a:lnTo>
                  <a:lnTo>
                    <a:pt x="3389928" y="4743"/>
                  </a:lnTo>
                  <a:close/>
                </a:path>
                <a:path w="4599305" h="529589">
                  <a:moveTo>
                    <a:pt x="4095236" y="4743"/>
                  </a:moveTo>
                  <a:lnTo>
                    <a:pt x="3952277" y="4743"/>
                  </a:lnTo>
                  <a:lnTo>
                    <a:pt x="3447580" y="529188"/>
                  </a:lnTo>
                  <a:lnTo>
                    <a:pt x="3596853" y="529188"/>
                  </a:lnTo>
                  <a:lnTo>
                    <a:pt x="3690840" y="431253"/>
                  </a:lnTo>
                  <a:lnTo>
                    <a:pt x="4505056" y="431253"/>
                  </a:lnTo>
                  <a:lnTo>
                    <a:pt x="4406387" y="328565"/>
                  </a:lnTo>
                  <a:lnTo>
                    <a:pt x="3790366" y="328565"/>
                  </a:lnTo>
                  <a:lnTo>
                    <a:pt x="4024160" y="86091"/>
                  </a:lnTo>
                  <a:lnTo>
                    <a:pt x="4173401" y="86091"/>
                  </a:lnTo>
                  <a:lnTo>
                    <a:pt x="4095236" y="4743"/>
                  </a:lnTo>
                  <a:close/>
                </a:path>
                <a:path w="4599305" h="529589">
                  <a:moveTo>
                    <a:pt x="4505056" y="431253"/>
                  </a:moveTo>
                  <a:lnTo>
                    <a:pt x="4356673" y="431253"/>
                  </a:lnTo>
                  <a:lnTo>
                    <a:pt x="4450670" y="529188"/>
                  </a:lnTo>
                  <a:lnTo>
                    <a:pt x="4599158" y="529188"/>
                  </a:lnTo>
                  <a:lnTo>
                    <a:pt x="4505056" y="431253"/>
                  </a:lnTo>
                  <a:close/>
                </a:path>
                <a:path w="4599305" h="529589">
                  <a:moveTo>
                    <a:pt x="4173401" y="86091"/>
                  </a:moveTo>
                  <a:lnTo>
                    <a:pt x="4024160" y="86091"/>
                  </a:lnTo>
                  <a:lnTo>
                    <a:pt x="4257158" y="328565"/>
                  </a:lnTo>
                  <a:lnTo>
                    <a:pt x="4406387" y="328565"/>
                  </a:lnTo>
                  <a:lnTo>
                    <a:pt x="4173401" y="86091"/>
                  </a:lnTo>
                  <a:close/>
                </a:path>
              </a:pathLst>
            </a:custGeom>
            <a:solidFill>
              <a:srgbClr val="FFFFFF"/>
            </a:solidFill>
          </p:spPr>
          <p:txBody>
            <a:bodyPr wrap="square" lIns="0" tIns="0" rIns="0" bIns="0" rtlCol="0"/>
            <a:lstStyle/>
            <a:p>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1"/>
            <a:ext cx="20104100" cy="9759907"/>
          </a:xfrm>
          <a:custGeom>
            <a:avLst/>
            <a:gdLst/>
            <a:ahLst/>
            <a:cxnLst/>
            <a:rect l="l" t="t" r="r" b="b"/>
            <a:pathLst>
              <a:path w="20104100" h="9727565">
                <a:moveTo>
                  <a:pt x="0" y="9727452"/>
                </a:moveTo>
                <a:lnTo>
                  <a:pt x="20104099" y="9727452"/>
                </a:lnTo>
                <a:lnTo>
                  <a:pt x="20104099" y="0"/>
                </a:lnTo>
                <a:lnTo>
                  <a:pt x="0" y="0"/>
                </a:lnTo>
                <a:lnTo>
                  <a:pt x="0" y="9727452"/>
                </a:lnTo>
                <a:close/>
              </a:path>
            </a:pathLst>
          </a:custGeom>
          <a:solidFill>
            <a:srgbClr val="111B32"/>
          </a:solidFill>
        </p:spPr>
        <p:txBody>
          <a:bodyPr wrap="square" lIns="0" tIns="0" rIns="0" bIns="0" rtlCol="0"/>
          <a:lstStyle/>
          <a:p>
            <a:endParaRPr dirty="0"/>
          </a:p>
        </p:txBody>
      </p:sp>
      <p:sp>
        <p:nvSpPr>
          <p:cNvPr id="3" name="object 3"/>
          <p:cNvSpPr/>
          <p:nvPr/>
        </p:nvSpPr>
        <p:spPr>
          <a:xfrm>
            <a:off x="717662"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61126"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17491"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87710"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46506" y="523848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901099" y="6069034"/>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39509"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22474"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46461" y="577105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28339"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47670"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71695" y="4985441"/>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57209" y="8978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11443" y="4059897"/>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47755" y="385473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21836" y="575137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18199" y="5361717"/>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74112"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15596" y="513636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48500" y="4433915"/>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48050"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57836" y="450104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19717"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21256"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59069"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39691"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67916" y="37697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55363"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42845"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78336"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37473" y="679953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38962" y="3726612"/>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65950" y="55179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17223" y="364188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74710"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16412"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51324" y="5523329"/>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26644"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54141" y="5449814"/>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87040"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24065"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57150" y="4034722"/>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56977" y="540732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83062" y="596139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65932" y="6977800"/>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75981" y="5216182"/>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43021" y="561810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302257" y="624315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93878" y="697360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61324" y="546951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89628"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13588" y="4862992"/>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92921"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43849" y="5222604"/>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87535" y="4351590"/>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35163" y="596763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97044" y="584232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60751" y="371749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72739" y="401366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17018" y="582047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907403" y="348793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94848" y="359450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82333" y="294074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51270" y="662250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46674" y="6312016"/>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93625" y="516796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26525"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63550" y="461921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20844" y="3759823"/>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25824" y="4019182"/>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83415" y="673424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33768" y="711582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83373"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59046" y="59177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87542" y="189476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63054" y="342107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89861" y="239027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25660" y="202867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92070"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27504" y="1847428"/>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65923"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68036" y="368043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72877" y="154944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54752" y="2036414"/>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702314" y="3365527"/>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28367" y="409189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15812" y="4198461"/>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38636" y="3160364"/>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48244" y="1529766"/>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44615" y="1140109"/>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200528" y="923246"/>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61159" y="286826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97824" y="1280430"/>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63887" y="2577931"/>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11512"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82286" y="322146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61976"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61521"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93287"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78257" y="1966917"/>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16284" y="1755417"/>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48099" y="1806942"/>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17525" y="2995688"/>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53241" y="91440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80554" y="1228218"/>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23405" y="2796579"/>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24351" y="425656"/>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65124"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84313"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12450" y="106833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35169"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23794" y="3276711"/>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34212" y="106722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76452"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38324" y="3065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62578" y="3552372"/>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84568" y="144880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87965" y="77628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94256"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22305"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41307"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108348" y="294455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26650" y="279594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809176" y="2549038"/>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58952" y="2494389"/>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26601"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73639"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31583"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98829"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24702" y="119851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75059" y="158009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24664"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42411"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62075" y="281990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88158" y="3373961"/>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81080" y="2628761"/>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12502"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99947" y="1007082"/>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87430"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31625"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68649" y="203179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88513"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0" y="3782519"/>
            <a:ext cx="3810" cy="15875"/>
          </a:xfrm>
          <a:custGeom>
            <a:avLst/>
            <a:gdLst/>
            <a:ahLst/>
            <a:cxnLst/>
            <a:rect l="l" t="t" r="r" b="b"/>
            <a:pathLst>
              <a:path w="3810" h="15875">
                <a:moveTo>
                  <a:pt x="379" y="0"/>
                </a:moveTo>
                <a:lnTo>
                  <a:pt x="0" y="0"/>
                </a:lnTo>
                <a:lnTo>
                  <a:pt x="0" y="15496"/>
                </a:lnTo>
                <a:lnTo>
                  <a:pt x="379" y="15496"/>
                </a:lnTo>
                <a:lnTo>
                  <a:pt x="3803" y="12041"/>
                </a:lnTo>
                <a:lnTo>
                  <a:pt x="3803" y="3455"/>
                </a:lnTo>
                <a:lnTo>
                  <a:pt x="379" y="0"/>
                </a:lnTo>
                <a:close/>
              </a:path>
            </a:pathLst>
          </a:custGeom>
          <a:solidFill>
            <a:srgbClr val="FFFFFF">
              <a:alpha val="39999"/>
            </a:srgbClr>
          </a:solidFill>
        </p:spPr>
        <p:txBody>
          <a:bodyPr wrap="square" lIns="0" tIns="0" rIns="0" bIns="0" rtlCol="0"/>
          <a:lstStyle/>
          <a:p>
            <a:endParaRPr/>
          </a:p>
        </p:txBody>
      </p:sp>
      <p:sp>
        <p:nvSpPr>
          <p:cNvPr id="146" name="object 146"/>
          <p:cNvSpPr/>
          <p:nvPr/>
        </p:nvSpPr>
        <p:spPr>
          <a:xfrm>
            <a:off x="7158842"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7" name="object 147"/>
          <p:cNvSpPr/>
          <p:nvPr/>
        </p:nvSpPr>
        <p:spPr>
          <a:xfrm>
            <a:off x="7402304"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8" name="object 148"/>
          <p:cNvSpPr/>
          <p:nvPr/>
        </p:nvSpPr>
        <p:spPr>
          <a:xfrm>
            <a:off x="7758669"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6404628" y="661188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5740422" y="625028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1" name="object 151"/>
          <p:cNvSpPr/>
          <p:nvPr/>
        </p:nvSpPr>
        <p:spPr>
          <a:xfrm>
            <a:off x="8828888"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2" name="object 152"/>
          <p:cNvSpPr/>
          <p:nvPr/>
        </p:nvSpPr>
        <p:spPr>
          <a:xfrm>
            <a:off x="8287684" y="523848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3" name="object 153"/>
          <p:cNvSpPr/>
          <p:nvPr/>
        </p:nvSpPr>
        <p:spPr>
          <a:xfrm>
            <a:off x="7342268" y="6069034"/>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6680687"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8363652"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6" name="object 156"/>
          <p:cNvSpPr/>
          <p:nvPr/>
        </p:nvSpPr>
        <p:spPr>
          <a:xfrm>
            <a:off x="7387641"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7" name="object 157"/>
          <p:cNvSpPr/>
          <p:nvPr/>
        </p:nvSpPr>
        <p:spPr>
          <a:xfrm>
            <a:off x="5490471" y="6804957"/>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7169516"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9" name="object 159"/>
          <p:cNvSpPr/>
          <p:nvPr/>
        </p:nvSpPr>
        <p:spPr>
          <a:xfrm>
            <a:off x="9188851"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0" name="object 160"/>
          <p:cNvSpPr/>
          <p:nvPr/>
        </p:nvSpPr>
        <p:spPr>
          <a:xfrm>
            <a:off x="8312873" y="4985441"/>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1" name="object 161"/>
          <p:cNvSpPr/>
          <p:nvPr/>
        </p:nvSpPr>
        <p:spPr>
          <a:xfrm>
            <a:off x="8276862" y="669414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2" name="object 162"/>
          <p:cNvSpPr/>
          <p:nvPr/>
        </p:nvSpPr>
        <p:spPr>
          <a:xfrm>
            <a:off x="8752622" y="405989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3" name="object 163"/>
          <p:cNvSpPr/>
          <p:nvPr/>
        </p:nvSpPr>
        <p:spPr>
          <a:xfrm>
            <a:off x="8788933" y="385473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4" name="object 164"/>
          <p:cNvSpPr/>
          <p:nvPr/>
        </p:nvSpPr>
        <p:spPr>
          <a:xfrm>
            <a:off x="7363016" y="575137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5" name="object 165"/>
          <p:cNvSpPr/>
          <p:nvPr/>
        </p:nvSpPr>
        <p:spPr>
          <a:xfrm>
            <a:off x="5218913" y="5665712"/>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6" name="object 166"/>
          <p:cNvSpPr/>
          <p:nvPr/>
        </p:nvSpPr>
        <p:spPr>
          <a:xfrm>
            <a:off x="6243382" y="456010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7159379" y="5361717"/>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7315290"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556775" y="513636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8889678"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7289228"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199016" y="45010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8460897"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4" name="object 174"/>
          <p:cNvSpPr/>
          <p:nvPr/>
        </p:nvSpPr>
        <p:spPr>
          <a:xfrm>
            <a:off x="8062434"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5" name="object 175"/>
          <p:cNvSpPr/>
          <p:nvPr/>
        </p:nvSpPr>
        <p:spPr>
          <a:xfrm>
            <a:off x="9100247"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980869"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709096" y="376979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596541"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684034" y="322260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6819513"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1" name="object 181"/>
          <p:cNvSpPr/>
          <p:nvPr/>
        </p:nvSpPr>
        <p:spPr>
          <a:xfrm>
            <a:off x="5615795" y="462380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865276"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5953339" y="49813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6312586" y="5502036"/>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7678650" y="679953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6" name="object 186"/>
          <p:cNvSpPr/>
          <p:nvPr/>
        </p:nvSpPr>
        <p:spPr>
          <a:xfrm>
            <a:off x="9080141" y="3726612"/>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7" name="object 187"/>
          <p:cNvSpPr/>
          <p:nvPr/>
        </p:nvSpPr>
        <p:spPr>
          <a:xfrm>
            <a:off x="8107128" y="55179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8" name="object 188"/>
          <p:cNvSpPr/>
          <p:nvPr/>
        </p:nvSpPr>
        <p:spPr>
          <a:xfrm>
            <a:off x="9258390" y="3641883"/>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9" name="object 189"/>
          <p:cNvSpPr/>
          <p:nvPr/>
        </p:nvSpPr>
        <p:spPr>
          <a:xfrm>
            <a:off x="6815887"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8057591"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1" name="object 191"/>
          <p:cNvSpPr/>
          <p:nvPr/>
        </p:nvSpPr>
        <p:spPr>
          <a:xfrm>
            <a:off x="9292505" y="5523329"/>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2" name="object 192"/>
          <p:cNvSpPr/>
          <p:nvPr/>
        </p:nvSpPr>
        <p:spPr>
          <a:xfrm>
            <a:off x="5943846" y="328830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3" name="object 193"/>
          <p:cNvSpPr/>
          <p:nvPr/>
        </p:nvSpPr>
        <p:spPr>
          <a:xfrm>
            <a:off x="6284802" y="410552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4" name="object 194"/>
          <p:cNvSpPr/>
          <p:nvPr/>
        </p:nvSpPr>
        <p:spPr>
          <a:xfrm>
            <a:off x="6076285"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5" name="object 195"/>
          <p:cNvSpPr/>
          <p:nvPr/>
        </p:nvSpPr>
        <p:spPr>
          <a:xfrm>
            <a:off x="6308048"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5993022"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6031048" y="597702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5562861" y="6028550"/>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9" name="object 199"/>
          <p:cNvSpPr/>
          <p:nvPr/>
        </p:nvSpPr>
        <p:spPr>
          <a:xfrm>
            <a:off x="7567821"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0" name="object 200"/>
          <p:cNvSpPr/>
          <p:nvPr/>
        </p:nvSpPr>
        <p:spPr>
          <a:xfrm>
            <a:off x="5568005" y="5136001"/>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1" name="object 201"/>
          <p:cNvSpPr/>
          <p:nvPr/>
        </p:nvSpPr>
        <p:spPr>
          <a:xfrm>
            <a:off x="6995308" y="5449814"/>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7828219"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5323006" y="6086690"/>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4" name="object 204"/>
          <p:cNvSpPr/>
          <p:nvPr/>
        </p:nvSpPr>
        <p:spPr>
          <a:xfrm>
            <a:off x="5538167" y="7018186"/>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7765243"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6" name="object 206"/>
          <p:cNvSpPr/>
          <p:nvPr/>
        </p:nvSpPr>
        <p:spPr>
          <a:xfrm>
            <a:off x="9798327"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7" name="object 207"/>
          <p:cNvSpPr/>
          <p:nvPr/>
        </p:nvSpPr>
        <p:spPr>
          <a:xfrm>
            <a:off x="10398157" y="540732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8" name="object 208"/>
          <p:cNvSpPr/>
          <p:nvPr/>
        </p:nvSpPr>
        <p:spPr>
          <a:xfrm>
            <a:off x="9065011" y="670507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9" name="object 209"/>
          <p:cNvSpPr/>
          <p:nvPr/>
        </p:nvSpPr>
        <p:spPr>
          <a:xfrm>
            <a:off x="10317160" y="521618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0" name="object 210"/>
          <p:cNvSpPr/>
          <p:nvPr/>
        </p:nvSpPr>
        <p:spPr>
          <a:xfrm>
            <a:off x="5024495" y="42296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1" name="object 211"/>
          <p:cNvSpPr/>
          <p:nvPr/>
        </p:nvSpPr>
        <p:spPr>
          <a:xfrm>
            <a:off x="9090200" y="645203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2" name="object 212"/>
          <p:cNvSpPr/>
          <p:nvPr/>
        </p:nvSpPr>
        <p:spPr>
          <a:xfrm>
            <a:off x="9535059" y="697360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10002501" y="546951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4" name="object 214"/>
          <p:cNvSpPr/>
          <p:nvPr/>
        </p:nvSpPr>
        <p:spPr>
          <a:xfrm>
            <a:off x="9330805" y="5808884"/>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954766" y="4862992"/>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334099" y="66029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7" name="object 217"/>
          <p:cNvSpPr/>
          <p:nvPr/>
        </p:nvSpPr>
        <p:spPr>
          <a:xfrm>
            <a:off x="4725314" y="3834167"/>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9928715" y="43515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8976341" y="59676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9238224" y="584232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1" name="object 221"/>
          <p:cNvSpPr/>
          <p:nvPr/>
        </p:nvSpPr>
        <p:spPr>
          <a:xfrm>
            <a:off x="4742225" y="232905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2" name="object 222"/>
          <p:cNvSpPr/>
          <p:nvPr/>
        </p:nvSpPr>
        <p:spPr>
          <a:xfrm>
            <a:off x="4954213" y="262521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8758196" y="5820471"/>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348581" y="348793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236028" y="359450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10323519" y="294074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7" name="object 227"/>
          <p:cNvSpPr/>
          <p:nvPr/>
        </p:nvSpPr>
        <p:spPr>
          <a:xfrm>
            <a:off x="8884455" y="698453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5128149" y="492357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9" name="object 229"/>
          <p:cNvSpPr/>
          <p:nvPr/>
        </p:nvSpPr>
        <p:spPr>
          <a:xfrm>
            <a:off x="9634804" y="516796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467704"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10404728" y="460836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2" name="object 232"/>
          <p:cNvSpPr/>
          <p:nvPr/>
        </p:nvSpPr>
        <p:spPr>
          <a:xfrm>
            <a:off x="4702317" y="2371384"/>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3" name="object 233"/>
          <p:cNvSpPr/>
          <p:nvPr/>
        </p:nvSpPr>
        <p:spPr>
          <a:xfrm>
            <a:off x="5239518" y="121847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307300" y="263074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5264707" y="96543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6" name="object 236"/>
          <p:cNvSpPr/>
          <p:nvPr/>
        </p:nvSpPr>
        <p:spPr>
          <a:xfrm>
            <a:off x="10074948" y="7115828"/>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10124554"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10000224" y="59177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4769017" y="50631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0" name="object 240"/>
          <p:cNvSpPr/>
          <p:nvPr/>
        </p:nvSpPr>
        <p:spPr>
          <a:xfrm>
            <a:off x="8904235" y="342107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731041" y="239027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2" name="object 242"/>
          <p:cNvSpPr/>
          <p:nvPr/>
        </p:nvSpPr>
        <p:spPr>
          <a:xfrm>
            <a:off x="9066840" y="2028674"/>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3" name="object 243"/>
          <p:cNvSpPr/>
          <p:nvPr/>
        </p:nvSpPr>
        <p:spPr>
          <a:xfrm>
            <a:off x="6134435" y="275559"/>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4" name="object 244"/>
          <p:cNvSpPr/>
          <p:nvPr/>
        </p:nvSpPr>
        <p:spPr>
          <a:xfrm>
            <a:off x="9433248" y="2970375"/>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5" name="object 245"/>
          <p:cNvSpPr/>
          <p:nvPr/>
        </p:nvSpPr>
        <p:spPr>
          <a:xfrm>
            <a:off x="4708988" y="458991"/>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10007103"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9509216" y="3680430"/>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8" name="object 248"/>
          <p:cNvSpPr/>
          <p:nvPr/>
        </p:nvSpPr>
        <p:spPr>
          <a:xfrm>
            <a:off x="4754350" y="161005"/>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9" name="object 249"/>
          <p:cNvSpPr/>
          <p:nvPr/>
        </p:nvSpPr>
        <p:spPr>
          <a:xfrm>
            <a:off x="5183790" y="1977088"/>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0" name="object 250"/>
          <p:cNvSpPr/>
          <p:nvPr/>
        </p:nvSpPr>
        <p:spPr>
          <a:xfrm>
            <a:off x="6010926" y="79734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1" name="object 251"/>
          <p:cNvSpPr/>
          <p:nvPr/>
        </p:nvSpPr>
        <p:spPr>
          <a:xfrm>
            <a:off x="5929930" y="606203"/>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5615273" y="85953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6297798" y="6126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693643" y="44676"/>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209840" y="27034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097277" y="2810022"/>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54659" y="40455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5220110" y="1771927"/>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4729726" y="141326"/>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0" name="object 260"/>
          <p:cNvSpPr/>
          <p:nvPr/>
        </p:nvSpPr>
        <p:spPr>
          <a:xfrm>
            <a:off x="10485794" y="1140109"/>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702335" y="286826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2" name="object 262"/>
          <p:cNvSpPr/>
          <p:nvPr/>
        </p:nvSpPr>
        <p:spPr>
          <a:xfrm>
            <a:off x="9639003"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3" name="object 263"/>
          <p:cNvSpPr/>
          <p:nvPr/>
        </p:nvSpPr>
        <p:spPr>
          <a:xfrm>
            <a:off x="5045362" y="1189492"/>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4" name="object 264"/>
          <p:cNvSpPr/>
          <p:nvPr/>
        </p:nvSpPr>
        <p:spPr>
          <a:xfrm>
            <a:off x="9252691" y="324984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5" name="object 265"/>
          <p:cNvSpPr/>
          <p:nvPr/>
        </p:nvSpPr>
        <p:spPr>
          <a:xfrm>
            <a:off x="4863762" y="1833024"/>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6" name="object 266"/>
          <p:cNvSpPr/>
          <p:nvPr/>
        </p:nvSpPr>
        <p:spPr>
          <a:xfrm>
            <a:off x="9203157"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402700"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9634464"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19438" y="1966917"/>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9357464" y="1755417"/>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8889279"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2" name="object 272"/>
          <p:cNvSpPr/>
          <p:nvPr/>
        </p:nvSpPr>
        <p:spPr>
          <a:xfrm>
            <a:off x="9958702" y="299568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8894421"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4" name="object 274"/>
          <p:cNvSpPr/>
          <p:nvPr/>
        </p:nvSpPr>
        <p:spPr>
          <a:xfrm>
            <a:off x="10321724" y="1228218"/>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5" name="object 275"/>
          <p:cNvSpPr/>
          <p:nvPr/>
        </p:nvSpPr>
        <p:spPr>
          <a:xfrm>
            <a:off x="8864583" y="2796579"/>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6" name="object 276"/>
          <p:cNvSpPr/>
          <p:nvPr/>
        </p:nvSpPr>
        <p:spPr>
          <a:xfrm>
            <a:off x="8765530" y="425656"/>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7" name="object 277"/>
          <p:cNvSpPr/>
          <p:nvPr/>
        </p:nvSpPr>
        <p:spPr>
          <a:xfrm>
            <a:off x="7206301"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8" name="object 278"/>
          <p:cNvSpPr/>
          <p:nvPr/>
        </p:nvSpPr>
        <p:spPr>
          <a:xfrm>
            <a:off x="9125491"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9" name="object 279"/>
          <p:cNvSpPr/>
          <p:nvPr/>
        </p:nvSpPr>
        <p:spPr>
          <a:xfrm>
            <a:off x="8153629" y="106833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0" name="object 280"/>
          <p:cNvSpPr/>
          <p:nvPr/>
        </p:nvSpPr>
        <p:spPr>
          <a:xfrm>
            <a:off x="7676347"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1" name="object 281"/>
          <p:cNvSpPr/>
          <p:nvPr/>
        </p:nvSpPr>
        <p:spPr>
          <a:xfrm>
            <a:off x="8564971" y="3276711"/>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475390" y="106722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7117632"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4" name="object 284"/>
          <p:cNvSpPr/>
          <p:nvPr/>
        </p:nvSpPr>
        <p:spPr>
          <a:xfrm>
            <a:off x="7379513" y="3065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5" name="object 285"/>
          <p:cNvSpPr/>
          <p:nvPr/>
        </p:nvSpPr>
        <p:spPr>
          <a:xfrm>
            <a:off x="9903758" y="3552372"/>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7025744" y="1448801"/>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9229145" y="776282"/>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8" name="object 288"/>
          <p:cNvSpPr/>
          <p:nvPr/>
        </p:nvSpPr>
        <p:spPr>
          <a:xfrm>
            <a:off x="6935434"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963482"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7882485"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8549526" y="294455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2" name="object 292"/>
          <p:cNvSpPr/>
          <p:nvPr/>
        </p:nvSpPr>
        <p:spPr>
          <a:xfrm>
            <a:off x="7567830" y="279594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3" name="object 293"/>
          <p:cNvSpPr/>
          <p:nvPr/>
        </p:nvSpPr>
        <p:spPr>
          <a:xfrm>
            <a:off x="8250353"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200120" y="2494389"/>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7867780"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6" name="object 296"/>
          <p:cNvSpPr/>
          <p:nvPr/>
        </p:nvSpPr>
        <p:spPr>
          <a:xfrm>
            <a:off x="9414819" y="62272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8472759"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8" name="object 298"/>
          <p:cNvSpPr/>
          <p:nvPr/>
        </p:nvSpPr>
        <p:spPr>
          <a:xfrm>
            <a:off x="9440009" y="369686"/>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9" name="object 299"/>
          <p:cNvSpPr/>
          <p:nvPr/>
        </p:nvSpPr>
        <p:spPr>
          <a:xfrm>
            <a:off x="8665882" y="119851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0" name="object 300"/>
          <p:cNvSpPr/>
          <p:nvPr/>
        </p:nvSpPr>
        <p:spPr>
          <a:xfrm>
            <a:off x="8216238" y="158009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8265842"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7483588"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3" name="object 303"/>
          <p:cNvSpPr/>
          <p:nvPr/>
        </p:nvSpPr>
        <p:spPr>
          <a:xfrm>
            <a:off x="5493947" y="22419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4" name="object 304"/>
          <p:cNvSpPr/>
          <p:nvPr/>
        </p:nvSpPr>
        <p:spPr>
          <a:xfrm>
            <a:off x="5405346" y="143415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6103427" y="1447311"/>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6" name="object 306"/>
          <p:cNvSpPr/>
          <p:nvPr/>
        </p:nvSpPr>
        <p:spPr>
          <a:xfrm>
            <a:off x="6703253"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7" name="object 307"/>
          <p:cNvSpPr/>
          <p:nvPr/>
        </p:nvSpPr>
        <p:spPr>
          <a:xfrm>
            <a:off x="6929336" y="3373961"/>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8" name="object 308"/>
          <p:cNvSpPr/>
          <p:nvPr/>
        </p:nvSpPr>
        <p:spPr>
          <a:xfrm>
            <a:off x="5370109" y="4117651"/>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9" name="object 309"/>
          <p:cNvSpPr/>
          <p:nvPr/>
        </p:nvSpPr>
        <p:spPr>
          <a:xfrm>
            <a:off x="6622257" y="262876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5395299" y="386461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6307600" y="288209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5635903" y="3221466"/>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6259865" y="2275573"/>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5639198" y="4015538"/>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6223132" y="1774938"/>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5281440" y="338021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7" name="object 317"/>
          <p:cNvSpPr/>
          <p:nvPr/>
        </p:nvSpPr>
        <p:spPr>
          <a:xfrm>
            <a:off x="6653679"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541125"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628619" y="35332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0" name="object 320"/>
          <p:cNvSpPr/>
          <p:nvPr/>
        </p:nvSpPr>
        <p:spPr>
          <a:xfrm>
            <a:off x="5939892" y="2580535"/>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772805"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709826"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3" name="object 323"/>
          <p:cNvSpPr/>
          <p:nvPr/>
        </p:nvSpPr>
        <p:spPr>
          <a:xfrm>
            <a:off x="6829691"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4" name="object 324"/>
          <p:cNvSpPr/>
          <p:nvPr/>
        </p:nvSpPr>
        <p:spPr>
          <a:xfrm>
            <a:off x="6429651"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6305323" y="333035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6" name="object 326"/>
          <p:cNvSpPr/>
          <p:nvPr/>
        </p:nvSpPr>
        <p:spPr>
          <a:xfrm>
            <a:off x="717662"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7" name="object 327"/>
          <p:cNvSpPr/>
          <p:nvPr/>
        </p:nvSpPr>
        <p:spPr>
          <a:xfrm>
            <a:off x="1846506" y="94595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8" name="object 328"/>
          <p:cNvSpPr/>
          <p:nvPr/>
        </p:nvSpPr>
        <p:spPr>
          <a:xfrm>
            <a:off x="239509"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29" name="object 329"/>
          <p:cNvSpPr/>
          <p:nvPr/>
        </p:nvSpPr>
        <p:spPr>
          <a:xfrm>
            <a:off x="2747670"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0" name="object 330"/>
          <p:cNvSpPr/>
          <p:nvPr/>
        </p:nvSpPr>
        <p:spPr>
          <a:xfrm>
            <a:off x="1871695" y="920649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1" name="object 331"/>
          <p:cNvSpPr/>
          <p:nvPr/>
        </p:nvSpPr>
        <p:spPr>
          <a:xfrm>
            <a:off x="2311443" y="828095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2" name="object 332"/>
          <p:cNvSpPr/>
          <p:nvPr/>
        </p:nvSpPr>
        <p:spPr>
          <a:xfrm>
            <a:off x="2347755" y="807578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3" name="object 333"/>
          <p:cNvSpPr/>
          <p:nvPr/>
        </p:nvSpPr>
        <p:spPr>
          <a:xfrm>
            <a:off x="718199" y="958277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34" name="object 334"/>
          <p:cNvSpPr/>
          <p:nvPr/>
        </p:nvSpPr>
        <p:spPr>
          <a:xfrm>
            <a:off x="874112"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2115596" y="93574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36" name="object 336"/>
          <p:cNvSpPr/>
          <p:nvPr/>
        </p:nvSpPr>
        <p:spPr>
          <a:xfrm>
            <a:off x="2448500" y="865496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848050"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38" name="object 338"/>
          <p:cNvSpPr/>
          <p:nvPr/>
        </p:nvSpPr>
        <p:spPr>
          <a:xfrm>
            <a:off x="1757836" y="872209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2019717"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1621256"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2659069"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2" name="object 342"/>
          <p:cNvSpPr/>
          <p:nvPr/>
        </p:nvSpPr>
        <p:spPr>
          <a:xfrm>
            <a:off x="1539691"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3" name="object 343"/>
          <p:cNvSpPr/>
          <p:nvPr/>
        </p:nvSpPr>
        <p:spPr>
          <a:xfrm>
            <a:off x="1155363"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1671284" y="737126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45" name="object 345"/>
          <p:cNvSpPr/>
          <p:nvPr/>
        </p:nvSpPr>
        <p:spPr>
          <a:xfrm>
            <a:off x="378336"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46" name="object 346"/>
          <p:cNvSpPr/>
          <p:nvPr/>
        </p:nvSpPr>
        <p:spPr>
          <a:xfrm>
            <a:off x="2638962" y="7947674"/>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47" name="object 347"/>
          <p:cNvSpPr/>
          <p:nvPr/>
        </p:nvSpPr>
        <p:spPr>
          <a:xfrm>
            <a:off x="2817223" y="7862939"/>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48" name="object 348"/>
          <p:cNvSpPr/>
          <p:nvPr/>
        </p:nvSpPr>
        <p:spPr>
          <a:xfrm>
            <a:off x="374710"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49" name="object 349"/>
          <p:cNvSpPr/>
          <p:nvPr/>
        </p:nvSpPr>
        <p:spPr>
          <a:xfrm>
            <a:off x="1126644"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387040"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324065"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52" name="object 352"/>
          <p:cNvSpPr/>
          <p:nvPr/>
        </p:nvSpPr>
        <p:spPr>
          <a:xfrm>
            <a:off x="3357150" y="8255775"/>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3956977" y="962837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3875981" y="9437234"/>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55" name="object 355"/>
          <p:cNvSpPr/>
          <p:nvPr/>
        </p:nvSpPr>
        <p:spPr>
          <a:xfrm>
            <a:off x="3561324" y="9690566"/>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56" name="object 356"/>
          <p:cNvSpPr/>
          <p:nvPr/>
        </p:nvSpPr>
        <p:spPr>
          <a:xfrm>
            <a:off x="3513588" y="9084047"/>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57" name="object 357"/>
          <p:cNvSpPr/>
          <p:nvPr/>
        </p:nvSpPr>
        <p:spPr>
          <a:xfrm>
            <a:off x="4243849" y="9443660"/>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58" name="object 358"/>
          <p:cNvSpPr/>
          <p:nvPr/>
        </p:nvSpPr>
        <p:spPr>
          <a:xfrm>
            <a:off x="3487535" y="8572643"/>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4260751" y="793854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60" name="object 360"/>
          <p:cNvSpPr/>
          <p:nvPr/>
        </p:nvSpPr>
        <p:spPr>
          <a:xfrm>
            <a:off x="4472739" y="82347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3907403" y="770898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3794848" y="781555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3882333" y="7161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64" name="object 364"/>
          <p:cNvSpPr/>
          <p:nvPr/>
        </p:nvSpPr>
        <p:spPr>
          <a:xfrm>
            <a:off x="3193625" y="938901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4026525"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3963550" y="884027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7" name="object 367"/>
          <p:cNvSpPr/>
          <p:nvPr/>
        </p:nvSpPr>
        <p:spPr>
          <a:xfrm>
            <a:off x="4220844" y="798087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8" name="object 368"/>
          <p:cNvSpPr/>
          <p:nvPr/>
        </p:nvSpPr>
        <p:spPr>
          <a:xfrm>
            <a:off x="4825824" y="824023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69" name="object 369"/>
          <p:cNvSpPr/>
          <p:nvPr/>
        </p:nvSpPr>
        <p:spPr>
          <a:xfrm>
            <a:off x="2463054" y="764212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0" name="object 370"/>
          <p:cNvSpPr/>
          <p:nvPr/>
        </p:nvSpPr>
        <p:spPr>
          <a:xfrm>
            <a:off x="3289861" y="661133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71" name="object 371"/>
          <p:cNvSpPr/>
          <p:nvPr/>
        </p:nvSpPr>
        <p:spPr>
          <a:xfrm>
            <a:off x="2992070"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72" name="object 372"/>
          <p:cNvSpPr/>
          <p:nvPr/>
        </p:nvSpPr>
        <p:spPr>
          <a:xfrm>
            <a:off x="3068036" y="7901485"/>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73" name="object 373"/>
          <p:cNvSpPr/>
          <p:nvPr/>
        </p:nvSpPr>
        <p:spPr>
          <a:xfrm>
            <a:off x="4702314" y="7586581"/>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374" name="object 374"/>
          <p:cNvSpPr/>
          <p:nvPr/>
        </p:nvSpPr>
        <p:spPr>
          <a:xfrm>
            <a:off x="4728367" y="831294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75" name="object 375"/>
          <p:cNvSpPr/>
          <p:nvPr/>
        </p:nvSpPr>
        <p:spPr>
          <a:xfrm>
            <a:off x="4615812" y="841951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6" name="object 376"/>
          <p:cNvSpPr/>
          <p:nvPr/>
        </p:nvSpPr>
        <p:spPr>
          <a:xfrm>
            <a:off x="4738636" y="738141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261159" y="70893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78" name="object 378"/>
          <p:cNvSpPr/>
          <p:nvPr/>
        </p:nvSpPr>
        <p:spPr>
          <a:xfrm>
            <a:off x="4563887" y="679898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79" name="object 379"/>
          <p:cNvSpPr/>
          <p:nvPr/>
        </p:nvSpPr>
        <p:spPr>
          <a:xfrm>
            <a:off x="2811512"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4382286" y="7442515"/>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81" name="object 381"/>
          <p:cNvSpPr/>
          <p:nvPr/>
        </p:nvSpPr>
        <p:spPr>
          <a:xfrm>
            <a:off x="2761976"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382" name="object 382"/>
          <p:cNvSpPr/>
          <p:nvPr/>
        </p:nvSpPr>
        <p:spPr>
          <a:xfrm>
            <a:off x="3517525" y="7216742"/>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2373359" y="7092903"/>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384" name="object 384"/>
          <p:cNvSpPr/>
          <p:nvPr/>
        </p:nvSpPr>
        <p:spPr>
          <a:xfrm>
            <a:off x="2123794" y="7497765"/>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85" name="object 385"/>
          <p:cNvSpPr/>
          <p:nvPr/>
        </p:nvSpPr>
        <p:spPr>
          <a:xfrm>
            <a:off x="3462578" y="777341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1522305"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1441307"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88" name="object 388"/>
          <p:cNvSpPr/>
          <p:nvPr/>
        </p:nvSpPr>
        <p:spPr>
          <a:xfrm>
            <a:off x="2116343" y="68035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89" name="object 389"/>
          <p:cNvSpPr/>
          <p:nvPr/>
        </p:nvSpPr>
        <p:spPr>
          <a:xfrm>
            <a:off x="1126650" y="701700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90" name="object 390"/>
          <p:cNvSpPr/>
          <p:nvPr/>
        </p:nvSpPr>
        <p:spPr>
          <a:xfrm>
            <a:off x="758952" y="6715452"/>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1" name="object 391"/>
          <p:cNvSpPr/>
          <p:nvPr/>
        </p:nvSpPr>
        <p:spPr>
          <a:xfrm>
            <a:off x="1042411"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2" name="object 392"/>
          <p:cNvSpPr/>
          <p:nvPr/>
        </p:nvSpPr>
        <p:spPr>
          <a:xfrm>
            <a:off x="262075" y="704095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387461" y="730425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181080" y="684981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95" name="object 395"/>
          <p:cNvSpPr/>
          <p:nvPr/>
        </p:nvSpPr>
        <p:spPr>
          <a:xfrm>
            <a:off x="331625"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388513"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97" name="object 397"/>
          <p:cNvSpPr/>
          <p:nvPr/>
        </p:nvSpPr>
        <p:spPr>
          <a:xfrm>
            <a:off x="0" y="8003572"/>
            <a:ext cx="3810" cy="15875"/>
          </a:xfrm>
          <a:custGeom>
            <a:avLst/>
            <a:gdLst/>
            <a:ahLst/>
            <a:cxnLst/>
            <a:rect l="l" t="t" r="r" b="b"/>
            <a:pathLst>
              <a:path w="3810" h="15875">
                <a:moveTo>
                  <a:pt x="379" y="0"/>
                </a:moveTo>
                <a:lnTo>
                  <a:pt x="0" y="0"/>
                </a:lnTo>
                <a:lnTo>
                  <a:pt x="0" y="15496"/>
                </a:lnTo>
                <a:lnTo>
                  <a:pt x="379" y="15496"/>
                </a:lnTo>
                <a:lnTo>
                  <a:pt x="3803" y="12041"/>
                </a:lnTo>
                <a:lnTo>
                  <a:pt x="3803" y="3455"/>
                </a:lnTo>
                <a:lnTo>
                  <a:pt x="379"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7158842"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99" name="object 399"/>
          <p:cNvSpPr/>
          <p:nvPr/>
        </p:nvSpPr>
        <p:spPr>
          <a:xfrm>
            <a:off x="8828888" y="9393754"/>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00" name="object 400"/>
          <p:cNvSpPr/>
          <p:nvPr/>
        </p:nvSpPr>
        <p:spPr>
          <a:xfrm>
            <a:off x="8287684" y="94595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6680687"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9188851"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03" name="object 403"/>
          <p:cNvSpPr/>
          <p:nvPr/>
        </p:nvSpPr>
        <p:spPr>
          <a:xfrm>
            <a:off x="8312873" y="920649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04" name="object 404"/>
          <p:cNvSpPr/>
          <p:nvPr/>
        </p:nvSpPr>
        <p:spPr>
          <a:xfrm>
            <a:off x="8752622" y="828095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05" name="object 405"/>
          <p:cNvSpPr/>
          <p:nvPr/>
        </p:nvSpPr>
        <p:spPr>
          <a:xfrm>
            <a:off x="8788933" y="807578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6" name="object 406"/>
          <p:cNvSpPr/>
          <p:nvPr/>
        </p:nvSpPr>
        <p:spPr>
          <a:xfrm>
            <a:off x="6243382" y="8781160"/>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7159379" y="9582770"/>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08" name="object 408"/>
          <p:cNvSpPr/>
          <p:nvPr/>
        </p:nvSpPr>
        <p:spPr>
          <a:xfrm>
            <a:off x="7315290"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09" name="object 409"/>
          <p:cNvSpPr/>
          <p:nvPr/>
        </p:nvSpPr>
        <p:spPr>
          <a:xfrm>
            <a:off x="8556775" y="935742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10" name="object 410"/>
          <p:cNvSpPr/>
          <p:nvPr/>
        </p:nvSpPr>
        <p:spPr>
          <a:xfrm>
            <a:off x="8889678"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11" name="object 411"/>
          <p:cNvSpPr/>
          <p:nvPr/>
        </p:nvSpPr>
        <p:spPr>
          <a:xfrm>
            <a:off x="7289228"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12" name="object 412"/>
          <p:cNvSpPr/>
          <p:nvPr/>
        </p:nvSpPr>
        <p:spPr>
          <a:xfrm>
            <a:off x="8199016" y="872209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8460897"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14" name="object 414"/>
          <p:cNvSpPr/>
          <p:nvPr/>
        </p:nvSpPr>
        <p:spPr>
          <a:xfrm>
            <a:off x="8062434"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15" name="object 415"/>
          <p:cNvSpPr/>
          <p:nvPr/>
        </p:nvSpPr>
        <p:spPr>
          <a:xfrm>
            <a:off x="9100247"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16" name="object 416"/>
          <p:cNvSpPr/>
          <p:nvPr/>
        </p:nvSpPr>
        <p:spPr>
          <a:xfrm>
            <a:off x="7980869"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17" name="object 417"/>
          <p:cNvSpPr/>
          <p:nvPr/>
        </p:nvSpPr>
        <p:spPr>
          <a:xfrm>
            <a:off x="7709096" y="799084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7596541"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7684034" y="744365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20" name="object 420"/>
          <p:cNvSpPr/>
          <p:nvPr/>
        </p:nvSpPr>
        <p:spPr>
          <a:xfrm>
            <a:off x="6819513"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21" name="object 421"/>
          <p:cNvSpPr/>
          <p:nvPr/>
        </p:nvSpPr>
        <p:spPr>
          <a:xfrm>
            <a:off x="5615795" y="884486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22" name="object 422"/>
          <p:cNvSpPr/>
          <p:nvPr/>
        </p:nvSpPr>
        <p:spPr>
          <a:xfrm>
            <a:off x="5865276" y="852655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5953339" y="920236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6312586" y="9723090"/>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25" name="object 425"/>
          <p:cNvSpPr/>
          <p:nvPr/>
        </p:nvSpPr>
        <p:spPr>
          <a:xfrm>
            <a:off x="9080141" y="7947674"/>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26" name="object 426"/>
          <p:cNvSpPr/>
          <p:nvPr/>
        </p:nvSpPr>
        <p:spPr>
          <a:xfrm>
            <a:off x="9258390" y="7862939"/>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27" name="object 427"/>
          <p:cNvSpPr/>
          <p:nvPr/>
        </p:nvSpPr>
        <p:spPr>
          <a:xfrm>
            <a:off x="6815887"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28" name="object 428"/>
          <p:cNvSpPr/>
          <p:nvPr/>
        </p:nvSpPr>
        <p:spPr>
          <a:xfrm>
            <a:off x="5943846" y="750935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29" name="object 429"/>
          <p:cNvSpPr/>
          <p:nvPr/>
        </p:nvSpPr>
        <p:spPr>
          <a:xfrm>
            <a:off x="6284802" y="832658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30" name="object 430"/>
          <p:cNvSpPr/>
          <p:nvPr/>
        </p:nvSpPr>
        <p:spPr>
          <a:xfrm>
            <a:off x="7567821"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5568005" y="9357066"/>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32" name="object 432"/>
          <p:cNvSpPr/>
          <p:nvPr/>
        </p:nvSpPr>
        <p:spPr>
          <a:xfrm>
            <a:off x="6995308" y="9670879"/>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7828219"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4" name="object 434"/>
          <p:cNvSpPr/>
          <p:nvPr/>
        </p:nvSpPr>
        <p:spPr>
          <a:xfrm>
            <a:off x="7765243"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35" name="object 435"/>
          <p:cNvSpPr/>
          <p:nvPr/>
        </p:nvSpPr>
        <p:spPr>
          <a:xfrm>
            <a:off x="9798327"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36" name="object 436"/>
          <p:cNvSpPr/>
          <p:nvPr/>
        </p:nvSpPr>
        <p:spPr>
          <a:xfrm>
            <a:off x="10398157" y="962837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10317160" y="94372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8" name="object 438"/>
          <p:cNvSpPr/>
          <p:nvPr/>
        </p:nvSpPr>
        <p:spPr>
          <a:xfrm>
            <a:off x="5024495" y="84507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9" name="object 439"/>
          <p:cNvSpPr/>
          <p:nvPr/>
        </p:nvSpPr>
        <p:spPr>
          <a:xfrm>
            <a:off x="10002501" y="969056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0" name="object 440"/>
          <p:cNvSpPr/>
          <p:nvPr/>
        </p:nvSpPr>
        <p:spPr>
          <a:xfrm>
            <a:off x="9954766" y="9084047"/>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41" name="object 441"/>
          <p:cNvSpPr/>
          <p:nvPr/>
        </p:nvSpPr>
        <p:spPr>
          <a:xfrm>
            <a:off x="4725314" y="8055220"/>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9928715" y="857264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43" name="object 443"/>
          <p:cNvSpPr/>
          <p:nvPr/>
        </p:nvSpPr>
        <p:spPr>
          <a:xfrm>
            <a:off x="4742225" y="65501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444" name="object 444"/>
          <p:cNvSpPr/>
          <p:nvPr/>
        </p:nvSpPr>
        <p:spPr>
          <a:xfrm>
            <a:off x="4954213" y="68462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10348581" y="770898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10236028" y="781555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10323519" y="7161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48" name="object 448"/>
          <p:cNvSpPr/>
          <p:nvPr/>
        </p:nvSpPr>
        <p:spPr>
          <a:xfrm>
            <a:off x="5128149" y="9144635"/>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449" name="object 449"/>
          <p:cNvSpPr/>
          <p:nvPr/>
        </p:nvSpPr>
        <p:spPr>
          <a:xfrm>
            <a:off x="9634804" y="9389019"/>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10467704"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10404728" y="88402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52" name="object 452"/>
          <p:cNvSpPr/>
          <p:nvPr/>
        </p:nvSpPr>
        <p:spPr>
          <a:xfrm>
            <a:off x="4702317" y="659244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5307300" y="685179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454" name="object 454"/>
          <p:cNvSpPr/>
          <p:nvPr/>
        </p:nvSpPr>
        <p:spPr>
          <a:xfrm>
            <a:off x="8904235" y="76421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9731041" y="661133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9433248" y="719142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57" name="object 457"/>
          <p:cNvSpPr/>
          <p:nvPr/>
        </p:nvSpPr>
        <p:spPr>
          <a:xfrm>
            <a:off x="9509216" y="790148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458" name="object 458"/>
          <p:cNvSpPr/>
          <p:nvPr/>
        </p:nvSpPr>
        <p:spPr>
          <a:xfrm>
            <a:off x="5209840" y="6924506"/>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5097277" y="7031079"/>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9702335" y="70893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61" name="object 461"/>
          <p:cNvSpPr/>
          <p:nvPr/>
        </p:nvSpPr>
        <p:spPr>
          <a:xfrm>
            <a:off x="9252691" y="747089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9203157"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63" name="object 463"/>
          <p:cNvSpPr/>
          <p:nvPr/>
        </p:nvSpPr>
        <p:spPr>
          <a:xfrm>
            <a:off x="9958702" y="7216742"/>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8864583" y="701763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65" name="object 465"/>
          <p:cNvSpPr/>
          <p:nvPr/>
        </p:nvSpPr>
        <p:spPr>
          <a:xfrm>
            <a:off x="8564971" y="749776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66" name="object 466"/>
          <p:cNvSpPr/>
          <p:nvPr/>
        </p:nvSpPr>
        <p:spPr>
          <a:xfrm>
            <a:off x="9903758" y="777341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7" name="object 467"/>
          <p:cNvSpPr/>
          <p:nvPr/>
        </p:nvSpPr>
        <p:spPr>
          <a:xfrm>
            <a:off x="7963482"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8" name="object 468"/>
          <p:cNvSpPr/>
          <p:nvPr/>
        </p:nvSpPr>
        <p:spPr>
          <a:xfrm>
            <a:off x="7882485"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69" name="object 469"/>
          <p:cNvSpPr/>
          <p:nvPr/>
        </p:nvSpPr>
        <p:spPr>
          <a:xfrm>
            <a:off x="8549526" y="716559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70" name="object 470"/>
          <p:cNvSpPr/>
          <p:nvPr/>
        </p:nvSpPr>
        <p:spPr>
          <a:xfrm>
            <a:off x="7567830" y="701700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71" name="object 471"/>
          <p:cNvSpPr/>
          <p:nvPr/>
        </p:nvSpPr>
        <p:spPr>
          <a:xfrm>
            <a:off x="8250353" y="6770093"/>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7200120" y="6715452"/>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73" name="object 473"/>
          <p:cNvSpPr/>
          <p:nvPr/>
        </p:nvSpPr>
        <p:spPr>
          <a:xfrm>
            <a:off x="7483588"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74" name="object 474"/>
          <p:cNvSpPr/>
          <p:nvPr/>
        </p:nvSpPr>
        <p:spPr>
          <a:xfrm>
            <a:off x="5493947" y="646305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75" name="object 475"/>
          <p:cNvSpPr/>
          <p:nvPr/>
        </p:nvSpPr>
        <p:spPr>
          <a:xfrm>
            <a:off x="1019138" y="7127191"/>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476" name="object 476"/>
          <p:cNvSpPr/>
          <p:nvPr/>
        </p:nvSpPr>
        <p:spPr>
          <a:xfrm>
            <a:off x="2275276" y="6694709"/>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477" name="object 477"/>
          <p:cNvSpPr/>
          <p:nvPr/>
        </p:nvSpPr>
        <p:spPr>
          <a:xfrm>
            <a:off x="2072647" y="6441680"/>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478" name="object 478"/>
          <p:cNvSpPr/>
          <p:nvPr/>
        </p:nvSpPr>
        <p:spPr>
          <a:xfrm>
            <a:off x="2036473" y="7933036"/>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479" name="object 479"/>
          <p:cNvSpPr/>
          <p:nvPr/>
        </p:nvSpPr>
        <p:spPr>
          <a:xfrm>
            <a:off x="924664" y="768289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480" name="object 480"/>
          <p:cNvSpPr/>
          <p:nvPr/>
        </p:nvSpPr>
        <p:spPr>
          <a:xfrm>
            <a:off x="1163378" y="8491791"/>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481" name="object 481"/>
          <p:cNvSpPr/>
          <p:nvPr/>
        </p:nvSpPr>
        <p:spPr>
          <a:xfrm>
            <a:off x="1567967" y="7738460"/>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244935" y="737572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483" name="object 483"/>
          <p:cNvSpPr/>
          <p:nvPr/>
        </p:nvSpPr>
        <p:spPr>
          <a:xfrm>
            <a:off x="1986002" y="7299550"/>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484" name="object 484"/>
          <p:cNvSpPr/>
          <p:nvPr/>
        </p:nvSpPr>
        <p:spPr>
          <a:xfrm>
            <a:off x="6703253"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5" name="object 485"/>
          <p:cNvSpPr/>
          <p:nvPr/>
        </p:nvSpPr>
        <p:spPr>
          <a:xfrm>
            <a:off x="6929336" y="759501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86" name="object 486"/>
          <p:cNvSpPr/>
          <p:nvPr/>
        </p:nvSpPr>
        <p:spPr>
          <a:xfrm>
            <a:off x="5370109" y="833870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6622257" y="684981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395299" y="808566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89" name="object 489"/>
          <p:cNvSpPr/>
          <p:nvPr/>
        </p:nvSpPr>
        <p:spPr>
          <a:xfrm>
            <a:off x="6307600" y="710314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5635903" y="744252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1" name="object 491"/>
          <p:cNvSpPr/>
          <p:nvPr/>
        </p:nvSpPr>
        <p:spPr>
          <a:xfrm>
            <a:off x="6259865" y="6496626"/>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2" name="object 492"/>
          <p:cNvSpPr/>
          <p:nvPr/>
        </p:nvSpPr>
        <p:spPr>
          <a:xfrm>
            <a:off x="5639198" y="823659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5281440" y="7601267"/>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494" name="object 494"/>
          <p:cNvSpPr/>
          <p:nvPr/>
        </p:nvSpPr>
        <p:spPr>
          <a:xfrm>
            <a:off x="5939892" y="6801599"/>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95" name="object 495"/>
          <p:cNvSpPr/>
          <p:nvPr/>
        </p:nvSpPr>
        <p:spPr>
          <a:xfrm>
            <a:off x="6772805"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4014889" y="871954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3686548" y="8420227"/>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498" name="object 498"/>
          <p:cNvSpPr/>
          <p:nvPr/>
        </p:nvSpPr>
        <p:spPr>
          <a:xfrm>
            <a:off x="3918313" y="800508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3603294" y="8296185"/>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3641309" y="8084687"/>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4232520" y="8957477"/>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02" name="object 502"/>
          <p:cNvSpPr/>
          <p:nvPr/>
        </p:nvSpPr>
        <p:spPr>
          <a:xfrm>
            <a:off x="3870133" y="8604287"/>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03" name="object 503"/>
          <p:cNvSpPr/>
          <p:nvPr/>
        </p:nvSpPr>
        <p:spPr>
          <a:xfrm>
            <a:off x="3550153" y="8909261"/>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4383066" y="84818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650476" y="7916691"/>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06" name="object 506"/>
          <p:cNvSpPr/>
          <p:nvPr/>
        </p:nvSpPr>
        <p:spPr>
          <a:xfrm>
            <a:off x="553016" y="79893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440461" y="809597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6829691"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09" name="object 509"/>
          <p:cNvSpPr/>
          <p:nvPr/>
        </p:nvSpPr>
        <p:spPr>
          <a:xfrm>
            <a:off x="6429651"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6305323" y="755141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1" name="object 511"/>
          <p:cNvSpPr/>
          <p:nvPr/>
        </p:nvSpPr>
        <p:spPr>
          <a:xfrm>
            <a:off x="10909827"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12" name="object 512"/>
          <p:cNvSpPr/>
          <p:nvPr/>
        </p:nvSpPr>
        <p:spPr>
          <a:xfrm>
            <a:off x="11153289"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13" name="object 513"/>
          <p:cNvSpPr/>
          <p:nvPr/>
        </p:nvSpPr>
        <p:spPr>
          <a:xfrm>
            <a:off x="11509655"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4" name="object 514"/>
          <p:cNvSpPr/>
          <p:nvPr/>
        </p:nvSpPr>
        <p:spPr>
          <a:xfrm>
            <a:off x="10155611" y="6611885"/>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12579873"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16" name="object 516"/>
          <p:cNvSpPr/>
          <p:nvPr/>
        </p:nvSpPr>
        <p:spPr>
          <a:xfrm>
            <a:off x="12038669" y="523848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7" name="object 517"/>
          <p:cNvSpPr/>
          <p:nvPr/>
        </p:nvSpPr>
        <p:spPr>
          <a:xfrm>
            <a:off x="11093253" y="606903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18" name="object 518"/>
          <p:cNvSpPr/>
          <p:nvPr/>
        </p:nvSpPr>
        <p:spPr>
          <a:xfrm>
            <a:off x="10431673"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12114638"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20" name="object 520"/>
          <p:cNvSpPr/>
          <p:nvPr/>
        </p:nvSpPr>
        <p:spPr>
          <a:xfrm>
            <a:off x="11138625"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1" name="object 521"/>
          <p:cNvSpPr/>
          <p:nvPr/>
        </p:nvSpPr>
        <p:spPr>
          <a:xfrm>
            <a:off x="10920502"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22" name="object 522"/>
          <p:cNvSpPr/>
          <p:nvPr/>
        </p:nvSpPr>
        <p:spPr>
          <a:xfrm>
            <a:off x="12939834"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12063859" y="4985441"/>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24" name="object 524"/>
          <p:cNvSpPr/>
          <p:nvPr/>
        </p:nvSpPr>
        <p:spPr>
          <a:xfrm>
            <a:off x="13249374" y="8978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5" name="object 525"/>
          <p:cNvSpPr/>
          <p:nvPr/>
        </p:nvSpPr>
        <p:spPr>
          <a:xfrm>
            <a:off x="12503608" y="405989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26" name="object 526"/>
          <p:cNvSpPr/>
          <p:nvPr/>
        </p:nvSpPr>
        <p:spPr>
          <a:xfrm>
            <a:off x="12539919" y="385473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11113999" y="575137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28" name="object 528"/>
          <p:cNvSpPr/>
          <p:nvPr/>
        </p:nvSpPr>
        <p:spPr>
          <a:xfrm>
            <a:off x="9994368" y="4560104"/>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10910363" y="5361717"/>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11066275"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531" name="object 531"/>
          <p:cNvSpPr/>
          <p:nvPr/>
        </p:nvSpPr>
        <p:spPr>
          <a:xfrm>
            <a:off x="12307759" y="513636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12640664"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11040214" y="4633459"/>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11950000" y="450104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12211880"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36" name="object 536"/>
          <p:cNvSpPr/>
          <p:nvPr/>
        </p:nvSpPr>
        <p:spPr>
          <a:xfrm>
            <a:off x="11813420"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537" name="object 537"/>
          <p:cNvSpPr/>
          <p:nvPr/>
        </p:nvSpPr>
        <p:spPr>
          <a:xfrm>
            <a:off x="12851232"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538" name="object 538"/>
          <p:cNvSpPr/>
          <p:nvPr/>
        </p:nvSpPr>
        <p:spPr>
          <a:xfrm>
            <a:off x="11731855"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9" name="object 539"/>
          <p:cNvSpPr/>
          <p:nvPr/>
        </p:nvSpPr>
        <p:spPr>
          <a:xfrm>
            <a:off x="11460079" y="376979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40" name="object 540"/>
          <p:cNvSpPr/>
          <p:nvPr/>
        </p:nvSpPr>
        <p:spPr>
          <a:xfrm>
            <a:off x="11347527"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41" name="object 541"/>
          <p:cNvSpPr/>
          <p:nvPr/>
        </p:nvSpPr>
        <p:spPr>
          <a:xfrm>
            <a:off x="11435009"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42" name="object 542"/>
          <p:cNvSpPr/>
          <p:nvPr/>
        </p:nvSpPr>
        <p:spPr>
          <a:xfrm>
            <a:off x="10570498"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543" name="object 543"/>
          <p:cNvSpPr/>
          <p:nvPr/>
        </p:nvSpPr>
        <p:spPr>
          <a:xfrm>
            <a:off x="9616260"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9704325" y="49813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10063571" y="5502036"/>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11429636" y="679953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547" name="object 547"/>
          <p:cNvSpPr/>
          <p:nvPr/>
        </p:nvSpPr>
        <p:spPr>
          <a:xfrm>
            <a:off x="12831126" y="3726612"/>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548" name="object 548"/>
          <p:cNvSpPr/>
          <p:nvPr/>
        </p:nvSpPr>
        <p:spPr>
          <a:xfrm>
            <a:off x="11858114" y="55179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49" name="object 549"/>
          <p:cNvSpPr/>
          <p:nvPr/>
        </p:nvSpPr>
        <p:spPr>
          <a:xfrm>
            <a:off x="13009385" y="364188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50" name="object 550"/>
          <p:cNvSpPr/>
          <p:nvPr/>
        </p:nvSpPr>
        <p:spPr>
          <a:xfrm>
            <a:off x="10566872"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551" name="object 551"/>
          <p:cNvSpPr/>
          <p:nvPr/>
        </p:nvSpPr>
        <p:spPr>
          <a:xfrm>
            <a:off x="11808575"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552" name="object 552"/>
          <p:cNvSpPr/>
          <p:nvPr/>
        </p:nvSpPr>
        <p:spPr>
          <a:xfrm>
            <a:off x="13043489" y="5523329"/>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553" name="object 553"/>
          <p:cNvSpPr/>
          <p:nvPr/>
        </p:nvSpPr>
        <p:spPr>
          <a:xfrm>
            <a:off x="9694831" y="328830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554" name="object 554"/>
          <p:cNvSpPr/>
          <p:nvPr/>
        </p:nvSpPr>
        <p:spPr>
          <a:xfrm>
            <a:off x="10035787" y="410552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55" name="object 555"/>
          <p:cNvSpPr/>
          <p:nvPr/>
        </p:nvSpPr>
        <p:spPr>
          <a:xfrm>
            <a:off x="9827270"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56" name="object 556"/>
          <p:cNvSpPr/>
          <p:nvPr/>
        </p:nvSpPr>
        <p:spPr>
          <a:xfrm>
            <a:off x="10059034"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9744008"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9782023" y="597702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11318807"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10746294" y="5449814"/>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11579203"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11516228"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63" name="object 563"/>
          <p:cNvSpPr/>
          <p:nvPr/>
        </p:nvSpPr>
        <p:spPr>
          <a:xfrm>
            <a:off x="13549312"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564" name="object 564"/>
          <p:cNvSpPr/>
          <p:nvPr/>
        </p:nvSpPr>
        <p:spPr>
          <a:xfrm>
            <a:off x="14149142" y="540732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14375224" y="596139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66" name="object 566"/>
          <p:cNvSpPr/>
          <p:nvPr/>
        </p:nvSpPr>
        <p:spPr>
          <a:xfrm>
            <a:off x="12758096" y="6977800"/>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567" name="object 567"/>
          <p:cNvSpPr/>
          <p:nvPr/>
        </p:nvSpPr>
        <p:spPr>
          <a:xfrm>
            <a:off x="14068144" y="521618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8" name="object 568"/>
          <p:cNvSpPr/>
          <p:nvPr/>
        </p:nvSpPr>
        <p:spPr>
          <a:xfrm>
            <a:off x="14735175" y="561810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569" name="object 569"/>
          <p:cNvSpPr/>
          <p:nvPr/>
        </p:nvSpPr>
        <p:spPr>
          <a:xfrm>
            <a:off x="12494420" y="624315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70" name="object 570"/>
          <p:cNvSpPr/>
          <p:nvPr/>
        </p:nvSpPr>
        <p:spPr>
          <a:xfrm>
            <a:off x="13286043" y="697360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13753487" y="546951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72" name="object 572"/>
          <p:cNvSpPr/>
          <p:nvPr/>
        </p:nvSpPr>
        <p:spPr>
          <a:xfrm>
            <a:off x="13081792"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73" name="object 573"/>
          <p:cNvSpPr/>
          <p:nvPr/>
        </p:nvSpPr>
        <p:spPr>
          <a:xfrm>
            <a:off x="13705752" y="486299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74" name="object 574"/>
          <p:cNvSpPr/>
          <p:nvPr/>
        </p:nvSpPr>
        <p:spPr>
          <a:xfrm>
            <a:off x="13085085"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5" name="object 575"/>
          <p:cNvSpPr/>
          <p:nvPr/>
        </p:nvSpPr>
        <p:spPr>
          <a:xfrm>
            <a:off x="14436013" y="522260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13679699" y="43515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12727327" y="59676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12989197" y="584232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79" name="object 579"/>
          <p:cNvSpPr/>
          <p:nvPr/>
        </p:nvSpPr>
        <p:spPr>
          <a:xfrm>
            <a:off x="14452905" y="371749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580" name="object 580"/>
          <p:cNvSpPr/>
          <p:nvPr/>
        </p:nvSpPr>
        <p:spPr>
          <a:xfrm>
            <a:off x="14664901" y="401366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12509181" y="582047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14099567" y="348793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83" name="object 583"/>
          <p:cNvSpPr/>
          <p:nvPr/>
        </p:nvSpPr>
        <p:spPr>
          <a:xfrm>
            <a:off x="13987012" y="359450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4074495" y="294074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85" name="object 585"/>
          <p:cNvSpPr/>
          <p:nvPr/>
        </p:nvSpPr>
        <p:spPr>
          <a:xfrm>
            <a:off x="12643433" y="662250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4838836" y="6312016"/>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587" name="object 587"/>
          <p:cNvSpPr/>
          <p:nvPr/>
        </p:nvSpPr>
        <p:spPr>
          <a:xfrm>
            <a:off x="13385779" y="5167965"/>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4218688"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4155714" y="461921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90" name="object 590"/>
          <p:cNvSpPr/>
          <p:nvPr/>
        </p:nvSpPr>
        <p:spPr>
          <a:xfrm>
            <a:off x="14413007" y="37598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1" name="object 591"/>
          <p:cNvSpPr/>
          <p:nvPr/>
        </p:nvSpPr>
        <p:spPr>
          <a:xfrm>
            <a:off x="15017987" y="4019182"/>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4275578" y="673424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3825931" y="711582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94" name="object 594"/>
          <p:cNvSpPr/>
          <p:nvPr/>
        </p:nvSpPr>
        <p:spPr>
          <a:xfrm>
            <a:off x="13875537"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95" name="object 595"/>
          <p:cNvSpPr/>
          <p:nvPr/>
        </p:nvSpPr>
        <p:spPr>
          <a:xfrm>
            <a:off x="13751210" y="59177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96" name="object 596"/>
          <p:cNvSpPr/>
          <p:nvPr/>
        </p:nvSpPr>
        <p:spPr>
          <a:xfrm>
            <a:off x="14479706" y="189476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97" name="object 597"/>
          <p:cNvSpPr/>
          <p:nvPr/>
        </p:nvSpPr>
        <p:spPr>
          <a:xfrm>
            <a:off x="12655219" y="342107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8" name="object 598"/>
          <p:cNvSpPr/>
          <p:nvPr/>
        </p:nvSpPr>
        <p:spPr>
          <a:xfrm>
            <a:off x="13482025" y="2390277"/>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2817825" y="202867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00" name="object 600"/>
          <p:cNvSpPr/>
          <p:nvPr/>
        </p:nvSpPr>
        <p:spPr>
          <a:xfrm>
            <a:off x="9885420" y="275559"/>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3184234"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02" name="object 602"/>
          <p:cNvSpPr/>
          <p:nvPr/>
        </p:nvSpPr>
        <p:spPr>
          <a:xfrm>
            <a:off x="14419668" y="1847428"/>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3758087"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3260199" y="368043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05" name="object 605"/>
          <p:cNvSpPr/>
          <p:nvPr/>
        </p:nvSpPr>
        <p:spPr>
          <a:xfrm>
            <a:off x="14465041" y="154944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4246916" y="2036414"/>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07" name="object 607"/>
          <p:cNvSpPr/>
          <p:nvPr/>
        </p:nvSpPr>
        <p:spPr>
          <a:xfrm>
            <a:off x="14894478" y="3365527"/>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08" name="object 608"/>
          <p:cNvSpPr/>
          <p:nvPr/>
        </p:nvSpPr>
        <p:spPr>
          <a:xfrm>
            <a:off x="9761910" y="79734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9680916" y="60620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10" name="object 610"/>
          <p:cNvSpPr/>
          <p:nvPr/>
        </p:nvSpPr>
        <p:spPr>
          <a:xfrm>
            <a:off x="10048781" y="6126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4920531" y="409189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4807975" y="4198461"/>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4930800" y="3160364"/>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14440406" y="1529766"/>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15" name="object 615"/>
          <p:cNvSpPr/>
          <p:nvPr/>
        </p:nvSpPr>
        <p:spPr>
          <a:xfrm>
            <a:off x="14236779" y="1140109"/>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16" name="object 616"/>
          <p:cNvSpPr/>
          <p:nvPr/>
        </p:nvSpPr>
        <p:spPr>
          <a:xfrm>
            <a:off x="14392692" y="92324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17" name="object 617"/>
          <p:cNvSpPr/>
          <p:nvPr/>
        </p:nvSpPr>
        <p:spPr>
          <a:xfrm>
            <a:off x="13453323" y="28682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18" name="object 618"/>
          <p:cNvSpPr/>
          <p:nvPr/>
        </p:nvSpPr>
        <p:spPr>
          <a:xfrm>
            <a:off x="13389988"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4756049" y="2577931"/>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20" name="object 620"/>
          <p:cNvSpPr/>
          <p:nvPr/>
        </p:nvSpPr>
        <p:spPr>
          <a:xfrm>
            <a:off x="13003676"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1" name="object 621"/>
          <p:cNvSpPr/>
          <p:nvPr/>
        </p:nvSpPr>
        <p:spPr>
          <a:xfrm>
            <a:off x="14574449" y="322146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2954141"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3" name="object 623"/>
          <p:cNvSpPr/>
          <p:nvPr/>
        </p:nvSpPr>
        <p:spPr>
          <a:xfrm>
            <a:off x="13153683"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4" name="object 624"/>
          <p:cNvSpPr/>
          <p:nvPr/>
        </p:nvSpPr>
        <p:spPr>
          <a:xfrm>
            <a:off x="13385449"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13070422" y="1966917"/>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6" name="object 626"/>
          <p:cNvSpPr/>
          <p:nvPr/>
        </p:nvSpPr>
        <p:spPr>
          <a:xfrm>
            <a:off x="13108438" y="175541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12640262"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28" name="object 628"/>
          <p:cNvSpPr/>
          <p:nvPr/>
        </p:nvSpPr>
        <p:spPr>
          <a:xfrm>
            <a:off x="13709688" y="299568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12645404"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630" name="object 630"/>
          <p:cNvSpPr/>
          <p:nvPr/>
        </p:nvSpPr>
        <p:spPr>
          <a:xfrm>
            <a:off x="14072708" y="1228218"/>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2615568" y="2796579"/>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32" name="object 632"/>
          <p:cNvSpPr/>
          <p:nvPr/>
        </p:nvSpPr>
        <p:spPr>
          <a:xfrm>
            <a:off x="12516514" y="425656"/>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633" name="object 633"/>
          <p:cNvSpPr/>
          <p:nvPr/>
        </p:nvSpPr>
        <p:spPr>
          <a:xfrm>
            <a:off x="10957286"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34" name="object 634"/>
          <p:cNvSpPr/>
          <p:nvPr/>
        </p:nvSpPr>
        <p:spPr>
          <a:xfrm>
            <a:off x="12876476"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35" name="object 635"/>
          <p:cNvSpPr/>
          <p:nvPr/>
        </p:nvSpPr>
        <p:spPr>
          <a:xfrm>
            <a:off x="11904614" y="106833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36" name="object 636"/>
          <p:cNvSpPr/>
          <p:nvPr/>
        </p:nvSpPr>
        <p:spPr>
          <a:xfrm>
            <a:off x="11427332"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2315956" y="3276711"/>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38" name="object 638"/>
          <p:cNvSpPr/>
          <p:nvPr/>
        </p:nvSpPr>
        <p:spPr>
          <a:xfrm>
            <a:off x="11226376" y="106722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0868615"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0" name="object 640"/>
          <p:cNvSpPr/>
          <p:nvPr/>
        </p:nvSpPr>
        <p:spPr>
          <a:xfrm>
            <a:off x="11130487" y="3065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1" name="object 641"/>
          <p:cNvSpPr/>
          <p:nvPr/>
        </p:nvSpPr>
        <p:spPr>
          <a:xfrm>
            <a:off x="13654741" y="3552372"/>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642" name="object 642"/>
          <p:cNvSpPr/>
          <p:nvPr/>
        </p:nvSpPr>
        <p:spPr>
          <a:xfrm>
            <a:off x="10776731" y="144880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43" name="object 643"/>
          <p:cNvSpPr/>
          <p:nvPr/>
        </p:nvSpPr>
        <p:spPr>
          <a:xfrm>
            <a:off x="12980128" y="776282"/>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44" name="object 644"/>
          <p:cNvSpPr/>
          <p:nvPr/>
        </p:nvSpPr>
        <p:spPr>
          <a:xfrm>
            <a:off x="10686420"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645" name="object 645"/>
          <p:cNvSpPr/>
          <p:nvPr/>
        </p:nvSpPr>
        <p:spPr>
          <a:xfrm>
            <a:off x="11714468"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1633472"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7" name="object 647"/>
          <p:cNvSpPr/>
          <p:nvPr/>
        </p:nvSpPr>
        <p:spPr>
          <a:xfrm>
            <a:off x="12300501" y="2944555"/>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648" name="object 648"/>
          <p:cNvSpPr/>
          <p:nvPr/>
        </p:nvSpPr>
        <p:spPr>
          <a:xfrm>
            <a:off x="11318813" y="279594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12001340"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0951105" y="2494389"/>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1618765"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3165804"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53" name="object 653"/>
          <p:cNvSpPr/>
          <p:nvPr/>
        </p:nvSpPr>
        <p:spPr>
          <a:xfrm>
            <a:off x="12223746"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54" name="object 654"/>
          <p:cNvSpPr/>
          <p:nvPr/>
        </p:nvSpPr>
        <p:spPr>
          <a:xfrm>
            <a:off x="13190991"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55" name="object 655"/>
          <p:cNvSpPr/>
          <p:nvPr/>
        </p:nvSpPr>
        <p:spPr>
          <a:xfrm>
            <a:off x="12416866" y="119851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56" name="object 656"/>
          <p:cNvSpPr/>
          <p:nvPr/>
        </p:nvSpPr>
        <p:spPr>
          <a:xfrm>
            <a:off x="11967222" y="158009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7" name="object 657"/>
          <p:cNvSpPr/>
          <p:nvPr/>
        </p:nvSpPr>
        <p:spPr>
          <a:xfrm>
            <a:off x="12016829"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1234573"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59" name="object 659"/>
          <p:cNvSpPr/>
          <p:nvPr/>
        </p:nvSpPr>
        <p:spPr>
          <a:xfrm>
            <a:off x="9854413" y="1447311"/>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660" name="object 660"/>
          <p:cNvSpPr/>
          <p:nvPr/>
        </p:nvSpPr>
        <p:spPr>
          <a:xfrm>
            <a:off x="10454238"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0680323" y="3373961"/>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62" name="object 662"/>
          <p:cNvSpPr/>
          <p:nvPr/>
        </p:nvSpPr>
        <p:spPr>
          <a:xfrm>
            <a:off x="10373244" y="262876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63" name="object 663"/>
          <p:cNvSpPr/>
          <p:nvPr/>
        </p:nvSpPr>
        <p:spPr>
          <a:xfrm>
            <a:off x="10058586" y="288209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64" name="object 664"/>
          <p:cNvSpPr/>
          <p:nvPr/>
        </p:nvSpPr>
        <p:spPr>
          <a:xfrm>
            <a:off x="10010852" y="2275573"/>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9984800" y="1764179"/>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0404666"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0292110"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0379593"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9" name="object 669"/>
          <p:cNvSpPr/>
          <p:nvPr/>
        </p:nvSpPr>
        <p:spPr>
          <a:xfrm>
            <a:off x="9690877" y="2580535"/>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0523788"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71" name="object 671"/>
          <p:cNvSpPr/>
          <p:nvPr/>
        </p:nvSpPr>
        <p:spPr>
          <a:xfrm>
            <a:off x="10460812"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72" name="object 672"/>
          <p:cNvSpPr/>
          <p:nvPr/>
        </p:nvSpPr>
        <p:spPr>
          <a:xfrm>
            <a:off x="10580676"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73" name="object 673"/>
          <p:cNvSpPr/>
          <p:nvPr/>
        </p:nvSpPr>
        <p:spPr>
          <a:xfrm>
            <a:off x="10180636"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0056307" y="333035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75" name="object 675"/>
          <p:cNvSpPr/>
          <p:nvPr/>
        </p:nvSpPr>
        <p:spPr>
          <a:xfrm>
            <a:off x="17351007"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7594468"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7950832"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8" name="object 678"/>
          <p:cNvSpPr/>
          <p:nvPr/>
        </p:nvSpPr>
        <p:spPr>
          <a:xfrm>
            <a:off x="16596791" y="661188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15932585" y="625028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9021052"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681" name="object 681"/>
          <p:cNvSpPr/>
          <p:nvPr/>
        </p:nvSpPr>
        <p:spPr>
          <a:xfrm>
            <a:off x="18479847" y="523848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82" name="object 682"/>
          <p:cNvSpPr/>
          <p:nvPr/>
        </p:nvSpPr>
        <p:spPr>
          <a:xfrm>
            <a:off x="17534432" y="606903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6872852"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8555814"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85" name="object 685"/>
          <p:cNvSpPr/>
          <p:nvPr/>
        </p:nvSpPr>
        <p:spPr>
          <a:xfrm>
            <a:off x="17579804"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6" name="object 686"/>
          <p:cNvSpPr/>
          <p:nvPr/>
        </p:nvSpPr>
        <p:spPr>
          <a:xfrm>
            <a:off x="15682634" y="6804957"/>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687" name="object 687"/>
          <p:cNvSpPr/>
          <p:nvPr/>
        </p:nvSpPr>
        <p:spPr>
          <a:xfrm>
            <a:off x="17361679"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88" name="object 688"/>
          <p:cNvSpPr/>
          <p:nvPr/>
        </p:nvSpPr>
        <p:spPr>
          <a:xfrm>
            <a:off x="19381013"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8505036" y="4985441"/>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90" name="object 690"/>
          <p:cNvSpPr/>
          <p:nvPr/>
        </p:nvSpPr>
        <p:spPr>
          <a:xfrm>
            <a:off x="18469024" y="669414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8944786" y="4059897"/>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692" name="object 692"/>
          <p:cNvSpPr/>
          <p:nvPr/>
        </p:nvSpPr>
        <p:spPr>
          <a:xfrm>
            <a:off x="18981097" y="385473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7555179" y="575137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94" name="object 694"/>
          <p:cNvSpPr/>
          <p:nvPr/>
        </p:nvSpPr>
        <p:spPr>
          <a:xfrm>
            <a:off x="15411077" y="5665712"/>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695" name="object 695"/>
          <p:cNvSpPr/>
          <p:nvPr/>
        </p:nvSpPr>
        <p:spPr>
          <a:xfrm>
            <a:off x="16435545" y="456010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7351542" y="5361717"/>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97" name="object 697"/>
          <p:cNvSpPr/>
          <p:nvPr/>
        </p:nvSpPr>
        <p:spPr>
          <a:xfrm>
            <a:off x="17507442" y="5144851"/>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8748937" y="513636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9" name="object 699"/>
          <p:cNvSpPr/>
          <p:nvPr/>
        </p:nvSpPr>
        <p:spPr>
          <a:xfrm>
            <a:off x="19081841"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7481391"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8391179" y="45010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02" name="object 702"/>
          <p:cNvSpPr/>
          <p:nvPr/>
        </p:nvSpPr>
        <p:spPr>
          <a:xfrm>
            <a:off x="18653050" y="4375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03" name="object 703"/>
          <p:cNvSpPr/>
          <p:nvPr/>
        </p:nvSpPr>
        <p:spPr>
          <a:xfrm>
            <a:off x="18254598"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04" name="object 704"/>
          <p:cNvSpPr/>
          <p:nvPr/>
        </p:nvSpPr>
        <p:spPr>
          <a:xfrm>
            <a:off x="19292411"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8173033"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06" name="object 706"/>
          <p:cNvSpPr/>
          <p:nvPr/>
        </p:nvSpPr>
        <p:spPr>
          <a:xfrm>
            <a:off x="17901260" y="37697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07" name="object 707"/>
          <p:cNvSpPr/>
          <p:nvPr/>
        </p:nvSpPr>
        <p:spPr>
          <a:xfrm>
            <a:off x="17788704"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08" name="object 708"/>
          <p:cNvSpPr/>
          <p:nvPr/>
        </p:nvSpPr>
        <p:spPr>
          <a:xfrm>
            <a:off x="17876187"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09" name="object 709"/>
          <p:cNvSpPr/>
          <p:nvPr/>
        </p:nvSpPr>
        <p:spPr>
          <a:xfrm>
            <a:off x="17011676"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10" name="object 710"/>
          <p:cNvSpPr/>
          <p:nvPr/>
        </p:nvSpPr>
        <p:spPr>
          <a:xfrm>
            <a:off x="15807959" y="462380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6057440"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6145502" y="498131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6504749" y="5502036"/>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7870814" y="679953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15" name="object 715"/>
          <p:cNvSpPr/>
          <p:nvPr/>
        </p:nvSpPr>
        <p:spPr>
          <a:xfrm>
            <a:off x="19272304" y="3726612"/>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16" name="object 716"/>
          <p:cNvSpPr/>
          <p:nvPr/>
        </p:nvSpPr>
        <p:spPr>
          <a:xfrm>
            <a:off x="18299292" y="55179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9450563" y="364188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18" name="object 718"/>
          <p:cNvSpPr/>
          <p:nvPr/>
        </p:nvSpPr>
        <p:spPr>
          <a:xfrm>
            <a:off x="17008051" y="4147740"/>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19" name="object 719"/>
          <p:cNvSpPr/>
          <p:nvPr/>
        </p:nvSpPr>
        <p:spPr>
          <a:xfrm>
            <a:off x="18249754"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20" name="object 720"/>
          <p:cNvSpPr/>
          <p:nvPr/>
        </p:nvSpPr>
        <p:spPr>
          <a:xfrm>
            <a:off x="19484668" y="5523329"/>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21" name="object 721"/>
          <p:cNvSpPr/>
          <p:nvPr/>
        </p:nvSpPr>
        <p:spPr>
          <a:xfrm>
            <a:off x="16136008" y="328830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22" name="object 722"/>
          <p:cNvSpPr/>
          <p:nvPr/>
        </p:nvSpPr>
        <p:spPr>
          <a:xfrm>
            <a:off x="16476964" y="410552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6268448"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24" name="object 724"/>
          <p:cNvSpPr/>
          <p:nvPr/>
        </p:nvSpPr>
        <p:spPr>
          <a:xfrm>
            <a:off x="16500213"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25" name="object 725"/>
          <p:cNvSpPr/>
          <p:nvPr/>
        </p:nvSpPr>
        <p:spPr>
          <a:xfrm>
            <a:off x="16185185"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26" name="object 726"/>
          <p:cNvSpPr/>
          <p:nvPr/>
        </p:nvSpPr>
        <p:spPr>
          <a:xfrm>
            <a:off x="16223212" y="597702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27" name="object 727"/>
          <p:cNvSpPr/>
          <p:nvPr/>
        </p:nvSpPr>
        <p:spPr>
          <a:xfrm>
            <a:off x="15755025" y="6028550"/>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7759985" y="3690058"/>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5760168" y="5136001"/>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730" name="object 730"/>
          <p:cNvSpPr/>
          <p:nvPr/>
        </p:nvSpPr>
        <p:spPr>
          <a:xfrm>
            <a:off x="17187471" y="5449814"/>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8020382"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2" name="object 732"/>
          <p:cNvSpPr/>
          <p:nvPr/>
        </p:nvSpPr>
        <p:spPr>
          <a:xfrm>
            <a:off x="15515170" y="6086690"/>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733" name="object 733"/>
          <p:cNvSpPr/>
          <p:nvPr/>
        </p:nvSpPr>
        <p:spPr>
          <a:xfrm>
            <a:off x="15730331" y="7018186"/>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34" name="object 734"/>
          <p:cNvSpPr/>
          <p:nvPr/>
        </p:nvSpPr>
        <p:spPr>
          <a:xfrm>
            <a:off x="17957407"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5" name="object 735"/>
          <p:cNvSpPr/>
          <p:nvPr/>
        </p:nvSpPr>
        <p:spPr>
          <a:xfrm>
            <a:off x="19990491"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736" name="object 736"/>
          <p:cNvSpPr/>
          <p:nvPr/>
        </p:nvSpPr>
        <p:spPr>
          <a:xfrm>
            <a:off x="19257174" y="670507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37" name="object 737"/>
          <p:cNvSpPr/>
          <p:nvPr/>
        </p:nvSpPr>
        <p:spPr>
          <a:xfrm>
            <a:off x="15216658" y="42296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38" name="object 738"/>
          <p:cNvSpPr/>
          <p:nvPr/>
        </p:nvSpPr>
        <p:spPr>
          <a:xfrm>
            <a:off x="19282364" y="645203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19727222" y="697360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9522969"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41" name="object 741"/>
          <p:cNvSpPr/>
          <p:nvPr/>
        </p:nvSpPr>
        <p:spPr>
          <a:xfrm>
            <a:off x="19526262"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2" name="object 742"/>
          <p:cNvSpPr/>
          <p:nvPr/>
        </p:nvSpPr>
        <p:spPr>
          <a:xfrm>
            <a:off x="14917477" y="3834167"/>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743" name="object 743"/>
          <p:cNvSpPr/>
          <p:nvPr/>
        </p:nvSpPr>
        <p:spPr>
          <a:xfrm>
            <a:off x="19168505" y="59676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9430376" y="584232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5" name="object 745"/>
          <p:cNvSpPr/>
          <p:nvPr/>
        </p:nvSpPr>
        <p:spPr>
          <a:xfrm>
            <a:off x="14934378" y="23290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46" name="object 746"/>
          <p:cNvSpPr/>
          <p:nvPr/>
        </p:nvSpPr>
        <p:spPr>
          <a:xfrm>
            <a:off x="15146376" y="262521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747" name="object 747"/>
          <p:cNvSpPr/>
          <p:nvPr/>
        </p:nvSpPr>
        <p:spPr>
          <a:xfrm>
            <a:off x="18950359" y="5820471"/>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9076618" y="698453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320312" y="4923578"/>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750" name="object 750"/>
          <p:cNvSpPr/>
          <p:nvPr/>
        </p:nvSpPr>
        <p:spPr>
          <a:xfrm>
            <a:off x="19826966" y="516796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751" name="object 751"/>
          <p:cNvSpPr/>
          <p:nvPr/>
        </p:nvSpPr>
        <p:spPr>
          <a:xfrm>
            <a:off x="14894481" y="237138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2" name="object 752"/>
          <p:cNvSpPr/>
          <p:nvPr/>
        </p:nvSpPr>
        <p:spPr>
          <a:xfrm>
            <a:off x="15431681" y="121847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3" name="object 753"/>
          <p:cNvSpPr/>
          <p:nvPr/>
        </p:nvSpPr>
        <p:spPr>
          <a:xfrm>
            <a:off x="15499464" y="263074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754" name="object 754"/>
          <p:cNvSpPr/>
          <p:nvPr/>
        </p:nvSpPr>
        <p:spPr>
          <a:xfrm>
            <a:off x="15456870" y="96543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55" name="object 755"/>
          <p:cNvSpPr/>
          <p:nvPr/>
        </p:nvSpPr>
        <p:spPr>
          <a:xfrm>
            <a:off x="14961179" y="50631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56" name="object 756"/>
          <p:cNvSpPr/>
          <p:nvPr/>
        </p:nvSpPr>
        <p:spPr>
          <a:xfrm>
            <a:off x="19096398" y="342107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9923205" y="2390277"/>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8" name="object 758"/>
          <p:cNvSpPr/>
          <p:nvPr/>
        </p:nvSpPr>
        <p:spPr>
          <a:xfrm>
            <a:off x="19259004" y="2028674"/>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9" name="object 759"/>
          <p:cNvSpPr/>
          <p:nvPr/>
        </p:nvSpPr>
        <p:spPr>
          <a:xfrm>
            <a:off x="16326598" y="275559"/>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760" name="object 760"/>
          <p:cNvSpPr/>
          <p:nvPr/>
        </p:nvSpPr>
        <p:spPr>
          <a:xfrm>
            <a:off x="19625411"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61" name="object 761"/>
          <p:cNvSpPr/>
          <p:nvPr/>
        </p:nvSpPr>
        <p:spPr>
          <a:xfrm>
            <a:off x="14901141" y="45899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62" name="object 762"/>
          <p:cNvSpPr/>
          <p:nvPr/>
        </p:nvSpPr>
        <p:spPr>
          <a:xfrm>
            <a:off x="19701369" y="3680430"/>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763" name="object 763"/>
          <p:cNvSpPr/>
          <p:nvPr/>
        </p:nvSpPr>
        <p:spPr>
          <a:xfrm>
            <a:off x="14946515" y="161005"/>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375954" y="1977088"/>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203091" y="79734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6122093" y="60620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67" name="object 767"/>
          <p:cNvSpPr/>
          <p:nvPr/>
        </p:nvSpPr>
        <p:spPr>
          <a:xfrm>
            <a:off x="15807436" y="85953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8" name="object 768"/>
          <p:cNvSpPr/>
          <p:nvPr/>
        </p:nvSpPr>
        <p:spPr>
          <a:xfrm>
            <a:off x="16489962" y="6126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69" name="object 769"/>
          <p:cNvSpPr/>
          <p:nvPr/>
        </p:nvSpPr>
        <p:spPr>
          <a:xfrm>
            <a:off x="15885807" y="44676"/>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5402004" y="270345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5289441" y="281002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5446823" y="40455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5412273" y="1771927"/>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4921890" y="141326"/>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775" name="object 775"/>
          <p:cNvSpPr/>
          <p:nvPr/>
        </p:nvSpPr>
        <p:spPr>
          <a:xfrm>
            <a:off x="19894500" y="28682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6" name="object 776"/>
          <p:cNvSpPr/>
          <p:nvPr/>
        </p:nvSpPr>
        <p:spPr>
          <a:xfrm>
            <a:off x="19831166"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5237525" y="1189492"/>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78" name="object 778"/>
          <p:cNvSpPr/>
          <p:nvPr/>
        </p:nvSpPr>
        <p:spPr>
          <a:xfrm>
            <a:off x="19444856"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5055925" y="1833024"/>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0" name="object 780"/>
          <p:cNvSpPr/>
          <p:nvPr/>
        </p:nvSpPr>
        <p:spPr>
          <a:xfrm>
            <a:off x="19395320"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81" name="object 781"/>
          <p:cNvSpPr/>
          <p:nvPr/>
        </p:nvSpPr>
        <p:spPr>
          <a:xfrm>
            <a:off x="19594864"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82" name="object 782"/>
          <p:cNvSpPr/>
          <p:nvPr/>
        </p:nvSpPr>
        <p:spPr>
          <a:xfrm>
            <a:off x="19826628"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9511601" y="1966917"/>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9549628" y="1755417"/>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9081443"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86" name="object 786"/>
          <p:cNvSpPr/>
          <p:nvPr/>
        </p:nvSpPr>
        <p:spPr>
          <a:xfrm>
            <a:off x="19086585"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87" name="object 787"/>
          <p:cNvSpPr/>
          <p:nvPr/>
        </p:nvSpPr>
        <p:spPr>
          <a:xfrm>
            <a:off x="19056746" y="2796579"/>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88" name="object 788"/>
          <p:cNvSpPr/>
          <p:nvPr/>
        </p:nvSpPr>
        <p:spPr>
          <a:xfrm>
            <a:off x="18957694" y="425656"/>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89" name="object 789"/>
          <p:cNvSpPr/>
          <p:nvPr/>
        </p:nvSpPr>
        <p:spPr>
          <a:xfrm>
            <a:off x="17398465" y="11693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90" name="object 790"/>
          <p:cNvSpPr/>
          <p:nvPr/>
        </p:nvSpPr>
        <p:spPr>
          <a:xfrm>
            <a:off x="19317654"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91" name="object 791"/>
          <p:cNvSpPr/>
          <p:nvPr/>
        </p:nvSpPr>
        <p:spPr>
          <a:xfrm>
            <a:off x="18345791" y="106833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92" name="object 792"/>
          <p:cNvSpPr/>
          <p:nvPr/>
        </p:nvSpPr>
        <p:spPr>
          <a:xfrm>
            <a:off x="17868510"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8757134" y="3276711"/>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94" name="object 794"/>
          <p:cNvSpPr/>
          <p:nvPr/>
        </p:nvSpPr>
        <p:spPr>
          <a:xfrm>
            <a:off x="17667563" y="1067221"/>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795" name="object 795"/>
          <p:cNvSpPr/>
          <p:nvPr/>
        </p:nvSpPr>
        <p:spPr>
          <a:xfrm>
            <a:off x="17309796"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7571676" y="3065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797" name="object 797"/>
          <p:cNvSpPr/>
          <p:nvPr/>
        </p:nvSpPr>
        <p:spPr>
          <a:xfrm>
            <a:off x="20095922" y="3552372"/>
            <a:ext cx="8255" cy="22225"/>
          </a:xfrm>
          <a:custGeom>
            <a:avLst/>
            <a:gdLst/>
            <a:ahLst/>
            <a:cxnLst/>
            <a:rect l="l" t="t" r="r" b="b"/>
            <a:pathLst>
              <a:path w="8255" h="22225">
                <a:moveTo>
                  <a:pt x="8177" y="0"/>
                </a:moveTo>
                <a:lnTo>
                  <a:pt x="4848" y="0"/>
                </a:lnTo>
                <a:lnTo>
                  <a:pt x="0" y="4889"/>
                </a:lnTo>
                <a:lnTo>
                  <a:pt x="0" y="16952"/>
                </a:lnTo>
                <a:lnTo>
                  <a:pt x="4848" y="21852"/>
                </a:lnTo>
                <a:lnTo>
                  <a:pt x="8177" y="21852"/>
                </a:lnTo>
                <a:lnTo>
                  <a:pt x="8177"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7217907" y="1448801"/>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9421307" y="77628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00" name="object 800"/>
          <p:cNvSpPr/>
          <p:nvPr/>
        </p:nvSpPr>
        <p:spPr>
          <a:xfrm>
            <a:off x="17127597" y="270872"/>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8155646"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8074648"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03" name="object 803"/>
          <p:cNvSpPr/>
          <p:nvPr/>
        </p:nvSpPr>
        <p:spPr>
          <a:xfrm>
            <a:off x="18741679" y="2944555"/>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04" name="object 804"/>
          <p:cNvSpPr/>
          <p:nvPr/>
        </p:nvSpPr>
        <p:spPr>
          <a:xfrm>
            <a:off x="17759993" y="279594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05" name="object 805"/>
          <p:cNvSpPr/>
          <p:nvPr/>
        </p:nvSpPr>
        <p:spPr>
          <a:xfrm>
            <a:off x="18442517"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06" name="object 806"/>
          <p:cNvSpPr/>
          <p:nvPr/>
        </p:nvSpPr>
        <p:spPr>
          <a:xfrm>
            <a:off x="17392284" y="2494389"/>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7" name="object 807"/>
          <p:cNvSpPr/>
          <p:nvPr/>
        </p:nvSpPr>
        <p:spPr>
          <a:xfrm>
            <a:off x="18059944"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08" name="object 808"/>
          <p:cNvSpPr/>
          <p:nvPr/>
        </p:nvSpPr>
        <p:spPr>
          <a:xfrm>
            <a:off x="19606983"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18664924"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10" name="object 810"/>
          <p:cNvSpPr/>
          <p:nvPr/>
        </p:nvSpPr>
        <p:spPr>
          <a:xfrm>
            <a:off x="19632173"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1" name="object 811"/>
          <p:cNvSpPr/>
          <p:nvPr/>
        </p:nvSpPr>
        <p:spPr>
          <a:xfrm>
            <a:off x="18858047" y="119851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8408400" y="158009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8458006"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7675753"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15" name="object 815"/>
          <p:cNvSpPr/>
          <p:nvPr/>
        </p:nvSpPr>
        <p:spPr>
          <a:xfrm>
            <a:off x="15686112" y="22419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5597509" y="143415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6295591" y="144731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18" name="object 818"/>
          <p:cNvSpPr/>
          <p:nvPr/>
        </p:nvSpPr>
        <p:spPr>
          <a:xfrm>
            <a:off x="16895416"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7121499" y="3373961"/>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20" name="object 820"/>
          <p:cNvSpPr/>
          <p:nvPr/>
        </p:nvSpPr>
        <p:spPr>
          <a:xfrm>
            <a:off x="15562273" y="4117651"/>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21" name="object 821"/>
          <p:cNvSpPr/>
          <p:nvPr/>
        </p:nvSpPr>
        <p:spPr>
          <a:xfrm>
            <a:off x="16814421" y="262876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22" name="object 822"/>
          <p:cNvSpPr/>
          <p:nvPr/>
        </p:nvSpPr>
        <p:spPr>
          <a:xfrm>
            <a:off x="15587464" y="386461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3" name="object 823"/>
          <p:cNvSpPr/>
          <p:nvPr/>
        </p:nvSpPr>
        <p:spPr>
          <a:xfrm>
            <a:off x="16499764" y="2882091"/>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24" name="object 824"/>
          <p:cNvSpPr/>
          <p:nvPr/>
        </p:nvSpPr>
        <p:spPr>
          <a:xfrm>
            <a:off x="15828066" y="3221466"/>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25" name="object 825"/>
          <p:cNvSpPr/>
          <p:nvPr/>
        </p:nvSpPr>
        <p:spPr>
          <a:xfrm>
            <a:off x="16452029" y="2275573"/>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26" name="object 826"/>
          <p:cNvSpPr/>
          <p:nvPr/>
        </p:nvSpPr>
        <p:spPr>
          <a:xfrm>
            <a:off x="15831362" y="4015538"/>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27" name="object 827"/>
          <p:cNvSpPr/>
          <p:nvPr/>
        </p:nvSpPr>
        <p:spPr>
          <a:xfrm>
            <a:off x="16415295" y="1774938"/>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28" name="object 828"/>
          <p:cNvSpPr/>
          <p:nvPr/>
        </p:nvSpPr>
        <p:spPr>
          <a:xfrm>
            <a:off x="15473604" y="338021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29" name="object 829"/>
          <p:cNvSpPr/>
          <p:nvPr/>
        </p:nvSpPr>
        <p:spPr>
          <a:xfrm>
            <a:off x="16845844" y="90051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6733288"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31" name="object 831"/>
          <p:cNvSpPr/>
          <p:nvPr/>
        </p:nvSpPr>
        <p:spPr>
          <a:xfrm>
            <a:off x="16820773"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32" name="object 832"/>
          <p:cNvSpPr/>
          <p:nvPr/>
        </p:nvSpPr>
        <p:spPr>
          <a:xfrm>
            <a:off x="16132055" y="2580535"/>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33" name="object 833"/>
          <p:cNvSpPr/>
          <p:nvPr/>
        </p:nvSpPr>
        <p:spPr>
          <a:xfrm>
            <a:off x="16964967"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6901991"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7021855" y="414682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36" name="object 836"/>
          <p:cNvSpPr/>
          <p:nvPr/>
        </p:nvSpPr>
        <p:spPr>
          <a:xfrm>
            <a:off x="16621814"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37" name="object 837"/>
          <p:cNvSpPr/>
          <p:nvPr/>
        </p:nvSpPr>
        <p:spPr>
          <a:xfrm>
            <a:off x="16497486" y="333035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38" name="object 838"/>
          <p:cNvSpPr/>
          <p:nvPr/>
        </p:nvSpPr>
        <p:spPr>
          <a:xfrm>
            <a:off x="10909827"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39" name="object 839"/>
          <p:cNvSpPr/>
          <p:nvPr/>
        </p:nvSpPr>
        <p:spPr>
          <a:xfrm>
            <a:off x="12038669" y="94595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40" name="object 840"/>
          <p:cNvSpPr/>
          <p:nvPr/>
        </p:nvSpPr>
        <p:spPr>
          <a:xfrm>
            <a:off x="10431673"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2939834"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42" name="object 842"/>
          <p:cNvSpPr/>
          <p:nvPr/>
        </p:nvSpPr>
        <p:spPr>
          <a:xfrm>
            <a:off x="12063859" y="920649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43" name="object 843"/>
          <p:cNvSpPr/>
          <p:nvPr/>
        </p:nvSpPr>
        <p:spPr>
          <a:xfrm>
            <a:off x="12503608" y="828095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844" name="object 844"/>
          <p:cNvSpPr/>
          <p:nvPr/>
        </p:nvSpPr>
        <p:spPr>
          <a:xfrm>
            <a:off x="12539919" y="807578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9994368" y="8781160"/>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0910363" y="958277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47" name="object 847"/>
          <p:cNvSpPr/>
          <p:nvPr/>
        </p:nvSpPr>
        <p:spPr>
          <a:xfrm>
            <a:off x="11066275"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848" name="object 848"/>
          <p:cNvSpPr/>
          <p:nvPr/>
        </p:nvSpPr>
        <p:spPr>
          <a:xfrm>
            <a:off x="12307759" y="935742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9" name="object 849"/>
          <p:cNvSpPr/>
          <p:nvPr/>
        </p:nvSpPr>
        <p:spPr>
          <a:xfrm>
            <a:off x="12640664"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50" name="object 850"/>
          <p:cNvSpPr/>
          <p:nvPr/>
        </p:nvSpPr>
        <p:spPr>
          <a:xfrm>
            <a:off x="11040214" y="8854504"/>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1950000" y="87220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52" name="object 852"/>
          <p:cNvSpPr/>
          <p:nvPr/>
        </p:nvSpPr>
        <p:spPr>
          <a:xfrm>
            <a:off x="12211880"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53" name="object 853"/>
          <p:cNvSpPr/>
          <p:nvPr/>
        </p:nvSpPr>
        <p:spPr>
          <a:xfrm>
            <a:off x="11813420"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54" name="object 854"/>
          <p:cNvSpPr/>
          <p:nvPr/>
        </p:nvSpPr>
        <p:spPr>
          <a:xfrm>
            <a:off x="12851232"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1731855"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56" name="object 856"/>
          <p:cNvSpPr/>
          <p:nvPr/>
        </p:nvSpPr>
        <p:spPr>
          <a:xfrm>
            <a:off x="11347527"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1863447" y="737126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58" name="object 858"/>
          <p:cNvSpPr/>
          <p:nvPr/>
        </p:nvSpPr>
        <p:spPr>
          <a:xfrm>
            <a:off x="10570498"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859" name="object 859"/>
          <p:cNvSpPr/>
          <p:nvPr/>
        </p:nvSpPr>
        <p:spPr>
          <a:xfrm>
            <a:off x="10063571" y="972309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60" name="object 860"/>
          <p:cNvSpPr/>
          <p:nvPr/>
        </p:nvSpPr>
        <p:spPr>
          <a:xfrm>
            <a:off x="12831126" y="7947674"/>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861" name="object 861"/>
          <p:cNvSpPr/>
          <p:nvPr/>
        </p:nvSpPr>
        <p:spPr>
          <a:xfrm>
            <a:off x="13009385" y="7862939"/>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62" name="object 862"/>
          <p:cNvSpPr/>
          <p:nvPr/>
        </p:nvSpPr>
        <p:spPr>
          <a:xfrm>
            <a:off x="10566872"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863" name="object 863"/>
          <p:cNvSpPr/>
          <p:nvPr/>
        </p:nvSpPr>
        <p:spPr>
          <a:xfrm>
            <a:off x="9694831" y="750935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864" name="object 864"/>
          <p:cNvSpPr/>
          <p:nvPr/>
        </p:nvSpPr>
        <p:spPr>
          <a:xfrm>
            <a:off x="10035787" y="832658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1318807"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1579203"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1516228"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68" name="object 868"/>
          <p:cNvSpPr/>
          <p:nvPr/>
        </p:nvSpPr>
        <p:spPr>
          <a:xfrm>
            <a:off x="13549312"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69" name="object 869"/>
          <p:cNvSpPr/>
          <p:nvPr/>
        </p:nvSpPr>
        <p:spPr>
          <a:xfrm>
            <a:off x="14149142" y="96283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4068144" y="94372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1" name="object 871"/>
          <p:cNvSpPr/>
          <p:nvPr/>
        </p:nvSpPr>
        <p:spPr>
          <a:xfrm>
            <a:off x="13753487" y="9690566"/>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72" name="object 872"/>
          <p:cNvSpPr/>
          <p:nvPr/>
        </p:nvSpPr>
        <p:spPr>
          <a:xfrm>
            <a:off x="13705752" y="9084047"/>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73" name="object 873"/>
          <p:cNvSpPr/>
          <p:nvPr/>
        </p:nvSpPr>
        <p:spPr>
          <a:xfrm>
            <a:off x="14436013" y="944366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4" name="object 874"/>
          <p:cNvSpPr/>
          <p:nvPr/>
        </p:nvSpPr>
        <p:spPr>
          <a:xfrm>
            <a:off x="13679699" y="857264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875" name="object 875"/>
          <p:cNvSpPr/>
          <p:nvPr/>
        </p:nvSpPr>
        <p:spPr>
          <a:xfrm>
            <a:off x="14452905" y="793854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76" name="object 876"/>
          <p:cNvSpPr/>
          <p:nvPr/>
        </p:nvSpPr>
        <p:spPr>
          <a:xfrm>
            <a:off x="14664901" y="82347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4099567" y="770898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3987012" y="781555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4074495" y="7161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80" name="object 880"/>
          <p:cNvSpPr/>
          <p:nvPr/>
        </p:nvSpPr>
        <p:spPr>
          <a:xfrm>
            <a:off x="13385779" y="9389019"/>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81" name="object 881"/>
          <p:cNvSpPr/>
          <p:nvPr/>
        </p:nvSpPr>
        <p:spPr>
          <a:xfrm>
            <a:off x="14218688"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2" name="object 882"/>
          <p:cNvSpPr/>
          <p:nvPr/>
        </p:nvSpPr>
        <p:spPr>
          <a:xfrm>
            <a:off x="14155714" y="88402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3" name="object 883"/>
          <p:cNvSpPr/>
          <p:nvPr/>
        </p:nvSpPr>
        <p:spPr>
          <a:xfrm>
            <a:off x="14413007" y="79808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5017987" y="824023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5" name="object 885"/>
          <p:cNvSpPr/>
          <p:nvPr/>
        </p:nvSpPr>
        <p:spPr>
          <a:xfrm>
            <a:off x="12655219" y="76421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3482025" y="6611332"/>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3184234"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8" name="object 888"/>
          <p:cNvSpPr/>
          <p:nvPr/>
        </p:nvSpPr>
        <p:spPr>
          <a:xfrm>
            <a:off x="13260199" y="7901485"/>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9" name="object 889"/>
          <p:cNvSpPr/>
          <p:nvPr/>
        </p:nvSpPr>
        <p:spPr>
          <a:xfrm>
            <a:off x="14894478" y="7586581"/>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90" name="object 890"/>
          <p:cNvSpPr/>
          <p:nvPr/>
        </p:nvSpPr>
        <p:spPr>
          <a:xfrm>
            <a:off x="14920531" y="831294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1" name="object 891"/>
          <p:cNvSpPr/>
          <p:nvPr/>
        </p:nvSpPr>
        <p:spPr>
          <a:xfrm>
            <a:off x="14807975" y="841951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92" name="object 892"/>
          <p:cNvSpPr/>
          <p:nvPr/>
        </p:nvSpPr>
        <p:spPr>
          <a:xfrm>
            <a:off x="14930800" y="738141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93" name="object 893"/>
          <p:cNvSpPr/>
          <p:nvPr/>
        </p:nvSpPr>
        <p:spPr>
          <a:xfrm>
            <a:off x="13453323" y="70893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4" name="object 894"/>
          <p:cNvSpPr/>
          <p:nvPr/>
        </p:nvSpPr>
        <p:spPr>
          <a:xfrm>
            <a:off x="14756049" y="679898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95" name="object 895"/>
          <p:cNvSpPr/>
          <p:nvPr/>
        </p:nvSpPr>
        <p:spPr>
          <a:xfrm>
            <a:off x="13003676"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96" name="object 896"/>
          <p:cNvSpPr/>
          <p:nvPr/>
        </p:nvSpPr>
        <p:spPr>
          <a:xfrm>
            <a:off x="14574449" y="744251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97" name="object 897"/>
          <p:cNvSpPr/>
          <p:nvPr/>
        </p:nvSpPr>
        <p:spPr>
          <a:xfrm>
            <a:off x="12954141"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898" name="object 898"/>
          <p:cNvSpPr/>
          <p:nvPr/>
        </p:nvSpPr>
        <p:spPr>
          <a:xfrm>
            <a:off x="13709688" y="7216742"/>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99" name="object 899"/>
          <p:cNvSpPr/>
          <p:nvPr/>
        </p:nvSpPr>
        <p:spPr>
          <a:xfrm>
            <a:off x="12565522" y="709290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900" name="object 900"/>
          <p:cNvSpPr/>
          <p:nvPr/>
        </p:nvSpPr>
        <p:spPr>
          <a:xfrm>
            <a:off x="12315956" y="749776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901" name="object 901"/>
          <p:cNvSpPr/>
          <p:nvPr/>
        </p:nvSpPr>
        <p:spPr>
          <a:xfrm>
            <a:off x="13654741" y="777341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902" name="object 902"/>
          <p:cNvSpPr/>
          <p:nvPr/>
        </p:nvSpPr>
        <p:spPr>
          <a:xfrm>
            <a:off x="11714468"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1633472"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04" name="object 904"/>
          <p:cNvSpPr/>
          <p:nvPr/>
        </p:nvSpPr>
        <p:spPr>
          <a:xfrm>
            <a:off x="12308498" y="680356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05" name="object 905"/>
          <p:cNvSpPr/>
          <p:nvPr/>
        </p:nvSpPr>
        <p:spPr>
          <a:xfrm>
            <a:off x="11318813" y="701700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06" name="object 906"/>
          <p:cNvSpPr/>
          <p:nvPr/>
        </p:nvSpPr>
        <p:spPr>
          <a:xfrm>
            <a:off x="10951105" y="6715452"/>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1234573"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0454238"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09" name="object 909"/>
          <p:cNvSpPr/>
          <p:nvPr/>
        </p:nvSpPr>
        <p:spPr>
          <a:xfrm>
            <a:off x="10579625" y="730425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10" name="object 910"/>
          <p:cNvSpPr/>
          <p:nvPr/>
        </p:nvSpPr>
        <p:spPr>
          <a:xfrm>
            <a:off x="10373244" y="684981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1" name="object 911"/>
          <p:cNvSpPr/>
          <p:nvPr/>
        </p:nvSpPr>
        <p:spPr>
          <a:xfrm>
            <a:off x="10058586" y="710314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12" name="object 912"/>
          <p:cNvSpPr/>
          <p:nvPr/>
        </p:nvSpPr>
        <p:spPr>
          <a:xfrm>
            <a:off x="10010852" y="649662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13" name="object 913"/>
          <p:cNvSpPr/>
          <p:nvPr/>
        </p:nvSpPr>
        <p:spPr>
          <a:xfrm>
            <a:off x="9690877" y="6801599"/>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523788"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0580676"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16" name="object 916"/>
          <p:cNvSpPr/>
          <p:nvPr/>
        </p:nvSpPr>
        <p:spPr>
          <a:xfrm>
            <a:off x="10180636"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7" name="object 917"/>
          <p:cNvSpPr/>
          <p:nvPr/>
        </p:nvSpPr>
        <p:spPr>
          <a:xfrm>
            <a:off x="10056307" y="755141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7351007"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9" name="object 919"/>
          <p:cNvSpPr/>
          <p:nvPr/>
        </p:nvSpPr>
        <p:spPr>
          <a:xfrm>
            <a:off x="19021052" y="9393754"/>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20" name="object 920"/>
          <p:cNvSpPr/>
          <p:nvPr/>
        </p:nvSpPr>
        <p:spPr>
          <a:xfrm>
            <a:off x="18479847" y="94595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21" name="object 921"/>
          <p:cNvSpPr/>
          <p:nvPr/>
        </p:nvSpPr>
        <p:spPr>
          <a:xfrm>
            <a:off x="16872852"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22" name="object 922"/>
          <p:cNvSpPr/>
          <p:nvPr/>
        </p:nvSpPr>
        <p:spPr>
          <a:xfrm>
            <a:off x="19381013"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3" name="object 923"/>
          <p:cNvSpPr/>
          <p:nvPr/>
        </p:nvSpPr>
        <p:spPr>
          <a:xfrm>
            <a:off x="18505036" y="920649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4" name="object 924"/>
          <p:cNvSpPr/>
          <p:nvPr/>
        </p:nvSpPr>
        <p:spPr>
          <a:xfrm>
            <a:off x="18944786" y="828095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5" name="object 925"/>
          <p:cNvSpPr/>
          <p:nvPr/>
        </p:nvSpPr>
        <p:spPr>
          <a:xfrm>
            <a:off x="18981097" y="807578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6435545" y="8781160"/>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7" name="object 927"/>
          <p:cNvSpPr/>
          <p:nvPr/>
        </p:nvSpPr>
        <p:spPr>
          <a:xfrm>
            <a:off x="17351542" y="958277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7507442" y="9365907"/>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8748937" y="93574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30" name="object 930"/>
          <p:cNvSpPr/>
          <p:nvPr/>
        </p:nvSpPr>
        <p:spPr>
          <a:xfrm>
            <a:off x="19081841"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7481391"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8391179" y="872209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3" name="object 933"/>
          <p:cNvSpPr/>
          <p:nvPr/>
        </p:nvSpPr>
        <p:spPr>
          <a:xfrm>
            <a:off x="18653050" y="85967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4" name="object 934"/>
          <p:cNvSpPr/>
          <p:nvPr/>
        </p:nvSpPr>
        <p:spPr>
          <a:xfrm>
            <a:off x="18254598"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5" name="object 935"/>
          <p:cNvSpPr/>
          <p:nvPr/>
        </p:nvSpPr>
        <p:spPr>
          <a:xfrm>
            <a:off x="19292411"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8173033"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7901260" y="799084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38" name="object 938"/>
          <p:cNvSpPr/>
          <p:nvPr/>
        </p:nvSpPr>
        <p:spPr>
          <a:xfrm>
            <a:off x="17788704"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7876187" y="744365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40" name="object 940"/>
          <p:cNvSpPr/>
          <p:nvPr/>
        </p:nvSpPr>
        <p:spPr>
          <a:xfrm>
            <a:off x="17011676"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41" name="object 941"/>
          <p:cNvSpPr/>
          <p:nvPr/>
        </p:nvSpPr>
        <p:spPr>
          <a:xfrm>
            <a:off x="15807959" y="884486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6057440" y="852655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43" name="object 943"/>
          <p:cNvSpPr/>
          <p:nvPr/>
        </p:nvSpPr>
        <p:spPr>
          <a:xfrm>
            <a:off x="16145502" y="920236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44" name="object 944"/>
          <p:cNvSpPr/>
          <p:nvPr/>
        </p:nvSpPr>
        <p:spPr>
          <a:xfrm>
            <a:off x="16504749" y="972309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5" name="object 945"/>
          <p:cNvSpPr/>
          <p:nvPr/>
        </p:nvSpPr>
        <p:spPr>
          <a:xfrm>
            <a:off x="19272304" y="7947674"/>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19450563" y="7862939"/>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7" name="object 947"/>
          <p:cNvSpPr/>
          <p:nvPr/>
        </p:nvSpPr>
        <p:spPr>
          <a:xfrm>
            <a:off x="17008051" y="8368794"/>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8" name="object 948"/>
          <p:cNvSpPr/>
          <p:nvPr/>
        </p:nvSpPr>
        <p:spPr>
          <a:xfrm>
            <a:off x="16136008" y="750935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9" name="object 949"/>
          <p:cNvSpPr/>
          <p:nvPr/>
        </p:nvSpPr>
        <p:spPr>
          <a:xfrm>
            <a:off x="16476964" y="832658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17759985" y="7911110"/>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15760168" y="9357066"/>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952" name="object 952"/>
          <p:cNvSpPr/>
          <p:nvPr/>
        </p:nvSpPr>
        <p:spPr>
          <a:xfrm>
            <a:off x="17187471" y="967087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8020382"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7957407"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5" name="object 955"/>
          <p:cNvSpPr/>
          <p:nvPr/>
        </p:nvSpPr>
        <p:spPr>
          <a:xfrm>
            <a:off x="19990491"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6" name="object 956"/>
          <p:cNvSpPr/>
          <p:nvPr/>
        </p:nvSpPr>
        <p:spPr>
          <a:xfrm>
            <a:off x="15216658" y="84507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57" name="object 957"/>
          <p:cNvSpPr/>
          <p:nvPr/>
        </p:nvSpPr>
        <p:spPr>
          <a:xfrm>
            <a:off x="14917477" y="8055220"/>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958" name="object 958"/>
          <p:cNvSpPr/>
          <p:nvPr/>
        </p:nvSpPr>
        <p:spPr>
          <a:xfrm>
            <a:off x="14934378" y="65501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59" name="object 959"/>
          <p:cNvSpPr/>
          <p:nvPr/>
        </p:nvSpPr>
        <p:spPr>
          <a:xfrm>
            <a:off x="15146376" y="68462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60" name="object 960"/>
          <p:cNvSpPr/>
          <p:nvPr/>
        </p:nvSpPr>
        <p:spPr>
          <a:xfrm>
            <a:off x="15320312" y="9144635"/>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961" name="object 961"/>
          <p:cNvSpPr/>
          <p:nvPr/>
        </p:nvSpPr>
        <p:spPr>
          <a:xfrm>
            <a:off x="19826966" y="938901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962" name="object 962"/>
          <p:cNvSpPr/>
          <p:nvPr/>
        </p:nvSpPr>
        <p:spPr>
          <a:xfrm>
            <a:off x="14894481" y="659244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5499464" y="685179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964" name="object 964"/>
          <p:cNvSpPr/>
          <p:nvPr/>
        </p:nvSpPr>
        <p:spPr>
          <a:xfrm>
            <a:off x="19096398" y="76421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65" name="object 965"/>
          <p:cNvSpPr/>
          <p:nvPr/>
        </p:nvSpPr>
        <p:spPr>
          <a:xfrm>
            <a:off x="19923205" y="661133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966" name="object 966"/>
          <p:cNvSpPr/>
          <p:nvPr/>
        </p:nvSpPr>
        <p:spPr>
          <a:xfrm>
            <a:off x="19625411"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7" name="object 967"/>
          <p:cNvSpPr/>
          <p:nvPr/>
        </p:nvSpPr>
        <p:spPr>
          <a:xfrm>
            <a:off x="19701369" y="7901485"/>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968" name="object 968"/>
          <p:cNvSpPr/>
          <p:nvPr/>
        </p:nvSpPr>
        <p:spPr>
          <a:xfrm>
            <a:off x="15402004" y="6924506"/>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5289441" y="7031079"/>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9894500" y="70893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71" name="object 971"/>
          <p:cNvSpPr/>
          <p:nvPr/>
        </p:nvSpPr>
        <p:spPr>
          <a:xfrm>
            <a:off x="19444856"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2" name="object 972"/>
          <p:cNvSpPr/>
          <p:nvPr/>
        </p:nvSpPr>
        <p:spPr>
          <a:xfrm>
            <a:off x="19395320"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973" name="object 973"/>
          <p:cNvSpPr/>
          <p:nvPr/>
        </p:nvSpPr>
        <p:spPr>
          <a:xfrm>
            <a:off x="19056746" y="7017633"/>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974" name="object 974"/>
          <p:cNvSpPr/>
          <p:nvPr/>
        </p:nvSpPr>
        <p:spPr>
          <a:xfrm>
            <a:off x="18757134" y="749776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975" name="object 975"/>
          <p:cNvSpPr/>
          <p:nvPr/>
        </p:nvSpPr>
        <p:spPr>
          <a:xfrm>
            <a:off x="20095922" y="7773415"/>
            <a:ext cx="8255" cy="22225"/>
          </a:xfrm>
          <a:custGeom>
            <a:avLst/>
            <a:gdLst/>
            <a:ahLst/>
            <a:cxnLst/>
            <a:rect l="l" t="t" r="r" b="b"/>
            <a:pathLst>
              <a:path w="8255" h="22225">
                <a:moveTo>
                  <a:pt x="8177" y="0"/>
                </a:moveTo>
                <a:lnTo>
                  <a:pt x="4848" y="0"/>
                </a:lnTo>
                <a:lnTo>
                  <a:pt x="0" y="4900"/>
                </a:lnTo>
                <a:lnTo>
                  <a:pt x="0" y="16962"/>
                </a:lnTo>
                <a:lnTo>
                  <a:pt x="4848" y="21863"/>
                </a:lnTo>
                <a:lnTo>
                  <a:pt x="8177" y="21863"/>
                </a:lnTo>
                <a:lnTo>
                  <a:pt x="8177"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8155646"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8074648"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78" name="object 978"/>
          <p:cNvSpPr/>
          <p:nvPr/>
        </p:nvSpPr>
        <p:spPr>
          <a:xfrm>
            <a:off x="18741679" y="716559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79" name="object 979"/>
          <p:cNvSpPr/>
          <p:nvPr/>
        </p:nvSpPr>
        <p:spPr>
          <a:xfrm>
            <a:off x="17759993" y="701700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80" name="object 980"/>
          <p:cNvSpPr/>
          <p:nvPr/>
        </p:nvSpPr>
        <p:spPr>
          <a:xfrm>
            <a:off x="18442517" y="6770093"/>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7392284" y="6715452"/>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2" name="object 982"/>
          <p:cNvSpPr/>
          <p:nvPr/>
        </p:nvSpPr>
        <p:spPr>
          <a:xfrm>
            <a:off x="17675753"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3" name="object 983"/>
          <p:cNvSpPr/>
          <p:nvPr/>
        </p:nvSpPr>
        <p:spPr>
          <a:xfrm>
            <a:off x="15686112" y="646305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84" name="object 984"/>
          <p:cNvSpPr/>
          <p:nvPr/>
        </p:nvSpPr>
        <p:spPr>
          <a:xfrm>
            <a:off x="11211301" y="7127191"/>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985" name="object 985"/>
          <p:cNvSpPr/>
          <p:nvPr/>
        </p:nvSpPr>
        <p:spPr>
          <a:xfrm>
            <a:off x="12467439" y="6694709"/>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986" name="object 986"/>
          <p:cNvSpPr/>
          <p:nvPr/>
        </p:nvSpPr>
        <p:spPr>
          <a:xfrm>
            <a:off x="12264811" y="6441680"/>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987" name="object 987"/>
          <p:cNvSpPr/>
          <p:nvPr/>
        </p:nvSpPr>
        <p:spPr>
          <a:xfrm>
            <a:off x="12228635" y="7933036"/>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988" name="object 988"/>
          <p:cNvSpPr/>
          <p:nvPr/>
        </p:nvSpPr>
        <p:spPr>
          <a:xfrm>
            <a:off x="11116826" y="768289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989" name="object 989"/>
          <p:cNvSpPr/>
          <p:nvPr/>
        </p:nvSpPr>
        <p:spPr>
          <a:xfrm>
            <a:off x="11355540" y="8491791"/>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1760131" y="7738460"/>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0437100" y="737572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992" name="object 992"/>
          <p:cNvSpPr/>
          <p:nvPr/>
        </p:nvSpPr>
        <p:spPr>
          <a:xfrm>
            <a:off x="12178166" y="7299550"/>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993" name="object 993"/>
          <p:cNvSpPr/>
          <p:nvPr/>
        </p:nvSpPr>
        <p:spPr>
          <a:xfrm>
            <a:off x="16895416"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7121499" y="759501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95" name="object 995"/>
          <p:cNvSpPr/>
          <p:nvPr/>
        </p:nvSpPr>
        <p:spPr>
          <a:xfrm>
            <a:off x="15562273" y="833870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6" name="object 996"/>
          <p:cNvSpPr/>
          <p:nvPr/>
        </p:nvSpPr>
        <p:spPr>
          <a:xfrm>
            <a:off x="16814421" y="684981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97" name="object 997"/>
          <p:cNvSpPr/>
          <p:nvPr/>
        </p:nvSpPr>
        <p:spPr>
          <a:xfrm>
            <a:off x="15587464" y="808566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98" name="object 998"/>
          <p:cNvSpPr/>
          <p:nvPr/>
        </p:nvSpPr>
        <p:spPr>
          <a:xfrm>
            <a:off x="16499764" y="710314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99" name="object 999"/>
          <p:cNvSpPr/>
          <p:nvPr/>
        </p:nvSpPr>
        <p:spPr>
          <a:xfrm>
            <a:off x="15828066" y="744252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00" name="object 1000"/>
          <p:cNvSpPr/>
          <p:nvPr/>
        </p:nvSpPr>
        <p:spPr>
          <a:xfrm>
            <a:off x="16452029" y="649662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01" name="object 1001"/>
          <p:cNvSpPr/>
          <p:nvPr/>
        </p:nvSpPr>
        <p:spPr>
          <a:xfrm>
            <a:off x="15831362" y="823659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02" name="object 1002"/>
          <p:cNvSpPr/>
          <p:nvPr/>
        </p:nvSpPr>
        <p:spPr>
          <a:xfrm>
            <a:off x="15473604" y="76012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003" name="object 1003"/>
          <p:cNvSpPr/>
          <p:nvPr/>
        </p:nvSpPr>
        <p:spPr>
          <a:xfrm>
            <a:off x="16132055" y="6801599"/>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6964967"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4207053" y="871954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06" name="object 1006"/>
          <p:cNvSpPr/>
          <p:nvPr/>
        </p:nvSpPr>
        <p:spPr>
          <a:xfrm>
            <a:off x="13878712" y="8420227"/>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007" name="object 1007"/>
          <p:cNvSpPr/>
          <p:nvPr/>
        </p:nvSpPr>
        <p:spPr>
          <a:xfrm>
            <a:off x="14110476" y="800508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08" name="object 1008"/>
          <p:cNvSpPr/>
          <p:nvPr/>
        </p:nvSpPr>
        <p:spPr>
          <a:xfrm>
            <a:off x="13795458" y="8296185"/>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3833473" y="8084687"/>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10" name="object 1010"/>
          <p:cNvSpPr/>
          <p:nvPr/>
        </p:nvSpPr>
        <p:spPr>
          <a:xfrm>
            <a:off x="14424683" y="895747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1" name="object 1011"/>
          <p:cNvSpPr/>
          <p:nvPr/>
        </p:nvSpPr>
        <p:spPr>
          <a:xfrm>
            <a:off x="14062296" y="8604287"/>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012" name="object 1012"/>
          <p:cNvSpPr/>
          <p:nvPr/>
        </p:nvSpPr>
        <p:spPr>
          <a:xfrm>
            <a:off x="13742317" y="8909261"/>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3" name="object 1013"/>
          <p:cNvSpPr/>
          <p:nvPr/>
        </p:nvSpPr>
        <p:spPr>
          <a:xfrm>
            <a:off x="14575231" y="84818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4" name="object 1014"/>
          <p:cNvSpPr/>
          <p:nvPr/>
        </p:nvSpPr>
        <p:spPr>
          <a:xfrm>
            <a:off x="10842640" y="7916691"/>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15" name="object 1015"/>
          <p:cNvSpPr/>
          <p:nvPr/>
        </p:nvSpPr>
        <p:spPr>
          <a:xfrm>
            <a:off x="10745180" y="79893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0632626" y="809597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133498" y="902272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018" name="object 1018"/>
          <p:cNvSpPr/>
          <p:nvPr/>
        </p:nvSpPr>
        <p:spPr>
          <a:xfrm>
            <a:off x="17021855" y="836788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9" name="object 1019"/>
          <p:cNvSpPr/>
          <p:nvPr/>
        </p:nvSpPr>
        <p:spPr>
          <a:xfrm>
            <a:off x="16621814"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6497486" y="755141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pic>
        <p:nvPicPr>
          <p:cNvPr id="1021" name="object 1021"/>
          <p:cNvPicPr/>
          <p:nvPr/>
        </p:nvPicPr>
        <p:blipFill>
          <a:blip r:embed="rId3" cstate="print"/>
          <a:stretch>
            <a:fillRect/>
          </a:stretch>
        </p:blipFill>
        <p:spPr>
          <a:xfrm>
            <a:off x="0" y="9737923"/>
            <a:ext cx="20104099" cy="1570632"/>
          </a:xfrm>
          <a:prstGeom prst="rect">
            <a:avLst/>
          </a:prstGeom>
        </p:spPr>
      </p:pic>
      <p:sp>
        <p:nvSpPr>
          <p:cNvPr id="1022" name="object 1022"/>
          <p:cNvSpPr/>
          <p:nvPr/>
        </p:nvSpPr>
        <p:spPr>
          <a:xfrm flipH="1">
            <a:off x="-6352" y="9702"/>
            <a:ext cx="6279552" cy="2375017"/>
          </a:xfrm>
          <a:custGeom>
            <a:avLst/>
            <a:gdLst/>
            <a:ahLst/>
            <a:cxnLst/>
            <a:rect l="l" t="t" r="r" b="b"/>
            <a:pathLst>
              <a:path w="6176009" h="2900680">
                <a:moveTo>
                  <a:pt x="6175927" y="0"/>
                </a:moveTo>
                <a:lnTo>
                  <a:pt x="0" y="0"/>
                </a:lnTo>
                <a:lnTo>
                  <a:pt x="907825" y="2304537"/>
                </a:lnTo>
                <a:lnTo>
                  <a:pt x="6175927" y="2900435"/>
                </a:lnTo>
                <a:lnTo>
                  <a:pt x="6175927" y="0"/>
                </a:lnTo>
                <a:close/>
              </a:path>
            </a:pathLst>
          </a:custGeom>
          <a:solidFill>
            <a:srgbClr val="FFFFFF"/>
          </a:solidFill>
        </p:spPr>
        <p:txBody>
          <a:bodyPr wrap="square" lIns="0" tIns="0" rIns="0" bIns="0" rtlCol="0"/>
          <a:lstStyle/>
          <a:p>
            <a:endParaRPr dirty="0"/>
          </a:p>
        </p:txBody>
      </p:sp>
      <p:sp>
        <p:nvSpPr>
          <p:cNvPr id="1023" name="object 1023"/>
          <p:cNvSpPr txBox="1">
            <a:spLocks noGrp="1"/>
          </p:cNvSpPr>
          <p:nvPr>
            <p:ph type="title"/>
          </p:nvPr>
        </p:nvSpPr>
        <p:spPr>
          <a:xfrm>
            <a:off x="247109" y="297549"/>
            <a:ext cx="4947285" cy="1533525"/>
          </a:xfrm>
          <a:prstGeom prst="rect">
            <a:avLst/>
          </a:prstGeom>
        </p:spPr>
        <p:txBody>
          <a:bodyPr vert="horz" wrap="square" lIns="0" tIns="12065" rIns="0" bIns="0" rtlCol="0">
            <a:spAutoFit/>
          </a:bodyPr>
          <a:lstStyle/>
          <a:p>
            <a:pPr marL="523875" marR="5080" indent="-511809">
              <a:lnSpc>
                <a:spcPct val="100000"/>
              </a:lnSpc>
              <a:spcBef>
                <a:spcPts val="95"/>
              </a:spcBef>
            </a:pPr>
            <a:r>
              <a:rPr lang="en-US" sz="4950" b="1" spc="-50" dirty="0">
                <a:solidFill>
                  <a:srgbClr val="111B32"/>
                </a:solidFill>
                <a:latin typeface="Trebuchet MS"/>
                <a:cs typeface="Trebuchet MS"/>
              </a:rPr>
              <a:t>Different Types  Of Radiation</a:t>
            </a:r>
            <a:endParaRPr sz="4950" dirty="0">
              <a:latin typeface="Trebuchet MS"/>
              <a:cs typeface="Trebuchet MS"/>
            </a:endParaRPr>
          </a:p>
        </p:txBody>
      </p:sp>
      <p:sp>
        <p:nvSpPr>
          <p:cNvPr id="1024" name="object 1024"/>
          <p:cNvSpPr txBox="1"/>
          <p:nvPr/>
        </p:nvSpPr>
        <p:spPr>
          <a:xfrm>
            <a:off x="13696208" y="4290839"/>
            <a:ext cx="4731385" cy="1533525"/>
          </a:xfrm>
          <a:prstGeom prst="rect">
            <a:avLst/>
          </a:prstGeom>
        </p:spPr>
        <p:txBody>
          <a:bodyPr vert="horz" wrap="square" lIns="0" tIns="12065" rIns="0" bIns="0" rtlCol="0">
            <a:spAutoFit/>
          </a:bodyPr>
          <a:lstStyle/>
          <a:p>
            <a:pPr marL="546735" marR="5080" indent="-534670" algn="ctr">
              <a:lnSpc>
                <a:spcPct val="100000"/>
              </a:lnSpc>
              <a:spcBef>
                <a:spcPts val="95"/>
              </a:spcBef>
            </a:pPr>
            <a:r>
              <a:rPr lang="en-US" sz="4950" b="1" spc="-185" dirty="0">
                <a:solidFill>
                  <a:srgbClr val="FFFFFF"/>
                </a:solidFill>
                <a:latin typeface="Trebuchet MS"/>
                <a:cs typeface="Trebuchet MS"/>
              </a:rPr>
              <a:t>Electromagnetic Radiation</a:t>
            </a:r>
          </a:p>
        </p:txBody>
      </p:sp>
      <p:sp>
        <p:nvSpPr>
          <p:cNvPr id="1025" name="object 1025"/>
          <p:cNvSpPr txBox="1"/>
          <p:nvPr/>
        </p:nvSpPr>
        <p:spPr>
          <a:xfrm>
            <a:off x="628130" y="4290839"/>
            <a:ext cx="8670925" cy="4564711"/>
          </a:xfrm>
          <a:prstGeom prst="rect">
            <a:avLst/>
          </a:prstGeom>
        </p:spPr>
        <p:txBody>
          <a:bodyPr vert="horz" wrap="square" lIns="0" tIns="12065" rIns="0" bIns="0" rtlCol="0">
            <a:spAutoFit/>
          </a:bodyPr>
          <a:lstStyle/>
          <a:p>
            <a:pPr algn="ctr">
              <a:lnSpc>
                <a:spcPts val="5870"/>
              </a:lnSpc>
              <a:spcBef>
                <a:spcPts val="95"/>
              </a:spcBef>
            </a:pPr>
            <a:r>
              <a:rPr lang="en-US" sz="4950" b="1" spc="-290" dirty="0">
                <a:solidFill>
                  <a:srgbClr val="FFFFFF"/>
                </a:solidFill>
                <a:latin typeface="Trebuchet MS"/>
                <a:cs typeface="Trebuchet MS"/>
              </a:rPr>
              <a:t>Nuclear radiation</a:t>
            </a:r>
          </a:p>
          <a:p>
            <a:pPr algn="ctr">
              <a:lnSpc>
                <a:spcPts val="5870"/>
              </a:lnSpc>
              <a:spcBef>
                <a:spcPts val="95"/>
              </a:spcBef>
            </a:pPr>
            <a:r>
              <a:rPr lang="en-US" sz="4950" b="1" spc="-290" dirty="0">
                <a:solidFill>
                  <a:srgbClr val="FFFFFF"/>
                </a:solidFill>
                <a:latin typeface="Trebuchet MS"/>
                <a:cs typeface="Trebuchet MS"/>
              </a:rPr>
              <a:t>This is the radiation of particles  from solar events (solar  radiation), and of particles from  events on other bodies in space  (cosmic radiation)</a:t>
            </a:r>
          </a:p>
        </p:txBody>
      </p:sp>
      <p:sp>
        <p:nvSpPr>
          <p:cNvPr id="1026" name="object 1026"/>
          <p:cNvSpPr txBox="1"/>
          <p:nvPr/>
        </p:nvSpPr>
        <p:spPr>
          <a:xfrm>
            <a:off x="2301901" y="9819466"/>
            <a:ext cx="15501619" cy="1282065"/>
          </a:xfrm>
          <a:prstGeom prst="rect">
            <a:avLst/>
          </a:prstGeom>
        </p:spPr>
        <p:txBody>
          <a:bodyPr vert="horz" wrap="square" lIns="0" tIns="12065" rIns="0" bIns="0" rtlCol="0">
            <a:spAutoFit/>
          </a:bodyPr>
          <a:lstStyle/>
          <a:p>
            <a:pPr marL="279400" marR="5080" indent="-267335" algn="ctr">
              <a:lnSpc>
                <a:spcPct val="100499"/>
              </a:lnSpc>
              <a:spcBef>
                <a:spcPts val="95"/>
              </a:spcBef>
            </a:pPr>
            <a:r>
              <a:rPr lang="en-US" sz="4100" spc="-340" dirty="0">
                <a:solidFill>
                  <a:srgbClr val="FFFFFF"/>
                </a:solidFill>
                <a:latin typeface="Trebuchet MS" panose="020B0603020202020204" pitchFamily="34" charset="0"/>
                <a:cs typeface="Tahoma"/>
              </a:rPr>
              <a:t>This type of radiation relates to the particles and photons released by an atom’s nucleus during a nuclear reaction.</a:t>
            </a:r>
          </a:p>
        </p:txBody>
      </p:sp>
      <p:grpSp>
        <p:nvGrpSpPr>
          <p:cNvPr id="1027" name="object 1027"/>
          <p:cNvGrpSpPr/>
          <p:nvPr/>
        </p:nvGrpSpPr>
        <p:grpSpPr>
          <a:xfrm>
            <a:off x="6438283" y="1957313"/>
            <a:ext cx="1791970" cy="1056640"/>
            <a:chOff x="6438283" y="1957313"/>
            <a:chExt cx="1791970" cy="1056640"/>
          </a:xfrm>
        </p:grpSpPr>
        <p:sp>
          <p:nvSpPr>
            <p:cNvPr id="1028" name="object 1028"/>
            <p:cNvSpPr/>
            <p:nvPr/>
          </p:nvSpPr>
          <p:spPr>
            <a:xfrm>
              <a:off x="6443519" y="2011239"/>
              <a:ext cx="812165" cy="997585"/>
            </a:xfrm>
            <a:custGeom>
              <a:avLst/>
              <a:gdLst/>
              <a:ahLst/>
              <a:cxnLst/>
              <a:rect l="l" t="t" r="r" b="b"/>
              <a:pathLst>
                <a:path w="812165" h="997585">
                  <a:moveTo>
                    <a:pt x="537166" y="556004"/>
                  </a:moveTo>
                  <a:lnTo>
                    <a:pt x="582368" y="546578"/>
                  </a:lnTo>
                  <a:lnTo>
                    <a:pt x="623509" y="531089"/>
                  </a:lnTo>
                  <a:lnTo>
                    <a:pt x="660255" y="509873"/>
                  </a:lnTo>
                  <a:lnTo>
                    <a:pt x="692269" y="483267"/>
                  </a:lnTo>
                  <a:lnTo>
                    <a:pt x="719216" y="451607"/>
                  </a:lnTo>
                  <a:lnTo>
                    <a:pt x="740759" y="415228"/>
                  </a:lnTo>
                  <a:lnTo>
                    <a:pt x="756563" y="374467"/>
                  </a:lnTo>
                  <a:lnTo>
                    <a:pt x="766292" y="329660"/>
                  </a:lnTo>
                  <a:lnTo>
                    <a:pt x="769610" y="281143"/>
                  </a:lnTo>
                  <a:lnTo>
                    <a:pt x="766363" y="232051"/>
                  </a:lnTo>
                  <a:lnTo>
                    <a:pt x="756831" y="186767"/>
                  </a:lnTo>
                  <a:lnTo>
                    <a:pt x="741324" y="145610"/>
                  </a:lnTo>
                  <a:lnTo>
                    <a:pt x="720153" y="108901"/>
                  </a:lnTo>
                  <a:lnTo>
                    <a:pt x="693630" y="76961"/>
                  </a:lnTo>
                  <a:lnTo>
                    <a:pt x="662065" y="50109"/>
                  </a:lnTo>
                  <a:lnTo>
                    <a:pt x="625769" y="28667"/>
                  </a:lnTo>
                  <a:lnTo>
                    <a:pt x="585054" y="12954"/>
                  </a:lnTo>
                  <a:lnTo>
                    <a:pt x="540230" y="3292"/>
                  </a:lnTo>
                  <a:lnTo>
                    <a:pt x="491608" y="0"/>
                  </a:lnTo>
                  <a:lnTo>
                    <a:pt x="0" y="0"/>
                  </a:lnTo>
                  <a:lnTo>
                    <a:pt x="0" y="942379"/>
                  </a:lnTo>
                  <a:lnTo>
                    <a:pt x="270159" y="942379"/>
                  </a:lnTo>
                  <a:lnTo>
                    <a:pt x="270159" y="662807"/>
                  </a:lnTo>
                  <a:lnTo>
                    <a:pt x="632965" y="997351"/>
                  </a:lnTo>
                  <a:lnTo>
                    <a:pt x="812027" y="816729"/>
                  </a:lnTo>
                  <a:lnTo>
                    <a:pt x="537166" y="556004"/>
                  </a:lnTo>
                  <a:close/>
                </a:path>
              </a:pathLst>
            </a:custGeom>
            <a:ln w="10470">
              <a:solidFill>
                <a:srgbClr val="FFFFFF"/>
              </a:solidFill>
            </a:ln>
          </p:spPr>
          <p:txBody>
            <a:bodyPr wrap="square" lIns="0" tIns="0" rIns="0" bIns="0" rtlCol="0"/>
            <a:lstStyle/>
            <a:p>
              <a:endParaRPr/>
            </a:p>
          </p:txBody>
        </p:sp>
        <p:pic>
          <p:nvPicPr>
            <p:cNvPr id="1029" name="object 1029"/>
            <p:cNvPicPr/>
            <p:nvPr/>
          </p:nvPicPr>
          <p:blipFill>
            <a:blip r:embed="rId4" cstate="print"/>
            <a:stretch>
              <a:fillRect/>
            </a:stretch>
          </p:blipFill>
          <p:spPr>
            <a:xfrm>
              <a:off x="6708443" y="2233745"/>
              <a:ext cx="246065" cy="176957"/>
            </a:xfrm>
            <a:prstGeom prst="rect">
              <a:avLst/>
            </a:prstGeom>
          </p:spPr>
        </p:pic>
        <p:sp>
          <p:nvSpPr>
            <p:cNvPr id="1030" name="object 1030"/>
            <p:cNvSpPr/>
            <p:nvPr/>
          </p:nvSpPr>
          <p:spPr>
            <a:xfrm>
              <a:off x="7255544" y="1962548"/>
              <a:ext cx="969644" cy="1027430"/>
            </a:xfrm>
            <a:custGeom>
              <a:avLst/>
              <a:gdLst/>
              <a:ahLst/>
              <a:cxnLst/>
              <a:rect l="l" t="t" r="r" b="b"/>
              <a:pathLst>
                <a:path w="969645" h="1027430">
                  <a:moveTo>
                    <a:pt x="969080" y="912537"/>
                  </a:moveTo>
                  <a:lnTo>
                    <a:pt x="488466" y="0"/>
                  </a:lnTo>
                  <a:lnTo>
                    <a:pt x="482184" y="0"/>
                  </a:lnTo>
                  <a:lnTo>
                    <a:pt x="0" y="912537"/>
                  </a:lnTo>
                  <a:lnTo>
                    <a:pt x="237165" y="1027193"/>
                  </a:lnTo>
                  <a:lnTo>
                    <a:pt x="303121" y="896831"/>
                  </a:lnTo>
                  <a:lnTo>
                    <a:pt x="667518" y="896831"/>
                  </a:lnTo>
                  <a:lnTo>
                    <a:pt x="731914" y="1027193"/>
                  </a:lnTo>
                  <a:lnTo>
                    <a:pt x="969080" y="912537"/>
                  </a:lnTo>
                  <a:close/>
                </a:path>
                <a:path w="969645" h="1027430">
                  <a:moveTo>
                    <a:pt x="384805" y="695790"/>
                  </a:moveTo>
                  <a:lnTo>
                    <a:pt x="483744" y="486896"/>
                  </a:lnTo>
                  <a:lnTo>
                    <a:pt x="584275" y="695790"/>
                  </a:lnTo>
                  <a:lnTo>
                    <a:pt x="384805" y="695790"/>
                  </a:lnTo>
                  <a:close/>
                </a:path>
              </a:pathLst>
            </a:custGeom>
            <a:ln w="10470">
              <a:solidFill>
                <a:srgbClr val="FFFFFF"/>
              </a:solidFill>
            </a:ln>
          </p:spPr>
          <p:txBody>
            <a:bodyPr wrap="square" lIns="0" tIns="0" rIns="0" bIns="0" rtlCol="0"/>
            <a:lstStyle/>
            <a:p>
              <a:endParaRPr/>
            </a:p>
          </p:txBody>
        </p:sp>
      </p:grpSp>
      <p:sp>
        <p:nvSpPr>
          <p:cNvPr id="1031" name="object 1031"/>
          <p:cNvSpPr/>
          <p:nvPr/>
        </p:nvSpPr>
        <p:spPr>
          <a:xfrm>
            <a:off x="8309433" y="2011238"/>
            <a:ext cx="870585" cy="942975"/>
          </a:xfrm>
          <a:custGeom>
            <a:avLst/>
            <a:gdLst/>
            <a:ahLst/>
            <a:cxnLst/>
            <a:rect l="l" t="t" r="r" b="b"/>
            <a:pathLst>
              <a:path w="870584" h="942975">
                <a:moveTo>
                  <a:pt x="387956" y="0"/>
                </a:moveTo>
                <a:lnTo>
                  <a:pt x="0" y="0"/>
                </a:lnTo>
                <a:lnTo>
                  <a:pt x="0" y="942379"/>
                </a:lnTo>
                <a:lnTo>
                  <a:pt x="387956" y="942379"/>
                </a:lnTo>
                <a:lnTo>
                  <a:pt x="439658" y="940442"/>
                </a:lnTo>
                <a:lnTo>
                  <a:pt x="488836" y="934707"/>
                </a:lnTo>
                <a:lnTo>
                  <a:pt x="535412" y="925289"/>
                </a:lnTo>
                <a:lnTo>
                  <a:pt x="579306" y="912303"/>
                </a:lnTo>
                <a:lnTo>
                  <a:pt x="620441" y="895864"/>
                </a:lnTo>
                <a:lnTo>
                  <a:pt x="658737" y="876088"/>
                </a:lnTo>
                <a:lnTo>
                  <a:pt x="694115" y="853090"/>
                </a:lnTo>
                <a:lnTo>
                  <a:pt x="726498" y="826984"/>
                </a:lnTo>
                <a:lnTo>
                  <a:pt x="755806" y="797886"/>
                </a:lnTo>
                <a:lnTo>
                  <a:pt x="781960" y="765911"/>
                </a:lnTo>
                <a:lnTo>
                  <a:pt x="804883" y="731173"/>
                </a:lnTo>
                <a:lnTo>
                  <a:pt x="824495" y="693789"/>
                </a:lnTo>
                <a:lnTo>
                  <a:pt x="840718" y="653873"/>
                </a:lnTo>
                <a:lnTo>
                  <a:pt x="853472" y="611539"/>
                </a:lnTo>
                <a:lnTo>
                  <a:pt x="862680" y="566904"/>
                </a:lnTo>
                <a:lnTo>
                  <a:pt x="868262" y="520083"/>
                </a:lnTo>
                <a:lnTo>
                  <a:pt x="870141" y="471189"/>
                </a:lnTo>
                <a:lnTo>
                  <a:pt x="868262" y="422296"/>
                </a:lnTo>
                <a:lnTo>
                  <a:pt x="862680" y="375474"/>
                </a:lnTo>
                <a:lnTo>
                  <a:pt x="853472" y="330839"/>
                </a:lnTo>
                <a:lnTo>
                  <a:pt x="840718" y="288506"/>
                </a:lnTo>
                <a:lnTo>
                  <a:pt x="824495" y="248590"/>
                </a:lnTo>
                <a:lnTo>
                  <a:pt x="804883" y="211205"/>
                </a:lnTo>
                <a:lnTo>
                  <a:pt x="781960" y="176468"/>
                </a:lnTo>
                <a:lnTo>
                  <a:pt x="755806" y="144493"/>
                </a:lnTo>
                <a:lnTo>
                  <a:pt x="726498" y="115394"/>
                </a:lnTo>
                <a:lnTo>
                  <a:pt x="694115" y="89289"/>
                </a:lnTo>
                <a:lnTo>
                  <a:pt x="658737" y="66290"/>
                </a:lnTo>
                <a:lnTo>
                  <a:pt x="620441" y="46514"/>
                </a:lnTo>
                <a:lnTo>
                  <a:pt x="579306" y="30076"/>
                </a:lnTo>
                <a:lnTo>
                  <a:pt x="535412" y="17090"/>
                </a:lnTo>
                <a:lnTo>
                  <a:pt x="488836" y="7672"/>
                </a:lnTo>
                <a:lnTo>
                  <a:pt x="439658" y="1937"/>
                </a:lnTo>
                <a:lnTo>
                  <a:pt x="387956" y="0"/>
                </a:lnTo>
                <a:close/>
              </a:path>
              <a:path w="870584" h="942975">
                <a:moveTo>
                  <a:pt x="270159" y="702072"/>
                </a:moveTo>
                <a:lnTo>
                  <a:pt x="270159" y="240306"/>
                </a:lnTo>
                <a:lnTo>
                  <a:pt x="372250" y="240306"/>
                </a:lnTo>
                <a:lnTo>
                  <a:pt x="421268" y="244558"/>
                </a:lnTo>
                <a:lnTo>
                  <a:pt x="465482" y="256945"/>
                </a:lnTo>
                <a:lnTo>
                  <a:pt x="504358" y="276916"/>
                </a:lnTo>
                <a:lnTo>
                  <a:pt x="537363" y="303917"/>
                </a:lnTo>
                <a:lnTo>
                  <a:pt x="563962" y="337397"/>
                </a:lnTo>
                <a:lnTo>
                  <a:pt x="583623" y="376804"/>
                </a:lnTo>
                <a:lnTo>
                  <a:pt x="595811" y="421586"/>
                </a:lnTo>
                <a:lnTo>
                  <a:pt x="599992" y="471189"/>
                </a:lnTo>
                <a:lnTo>
                  <a:pt x="595811" y="520793"/>
                </a:lnTo>
                <a:lnTo>
                  <a:pt x="583623" y="565575"/>
                </a:lnTo>
                <a:lnTo>
                  <a:pt x="563962" y="604981"/>
                </a:lnTo>
                <a:lnTo>
                  <a:pt x="537363" y="638462"/>
                </a:lnTo>
                <a:lnTo>
                  <a:pt x="504358" y="665463"/>
                </a:lnTo>
                <a:lnTo>
                  <a:pt x="465482" y="685433"/>
                </a:lnTo>
                <a:lnTo>
                  <a:pt x="421268" y="697821"/>
                </a:lnTo>
                <a:lnTo>
                  <a:pt x="372250" y="702072"/>
                </a:lnTo>
                <a:lnTo>
                  <a:pt x="270159" y="702072"/>
                </a:lnTo>
                <a:close/>
              </a:path>
            </a:pathLst>
          </a:custGeom>
          <a:ln w="10470">
            <a:solidFill>
              <a:srgbClr val="FFFFFF"/>
            </a:solidFill>
          </a:ln>
        </p:spPr>
        <p:txBody>
          <a:bodyPr wrap="square" lIns="0" tIns="0" rIns="0" bIns="0" rtlCol="0"/>
          <a:lstStyle/>
          <a:p>
            <a:endParaRPr/>
          </a:p>
        </p:txBody>
      </p:sp>
      <p:sp>
        <p:nvSpPr>
          <p:cNvPr id="1032" name="object 1032"/>
          <p:cNvSpPr/>
          <p:nvPr/>
        </p:nvSpPr>
        <p:spPr>
          <a:xfrm>
            <a:off x="9302070" y="2011238"/>
            <a:ext cx="270510" cy="942975"/>
          </a:xfrm>
          <a:custGeom>
            <a:avLst/>
            <a:gdLst/>
            <a:ahLst/>
            <a:cxnLst/>
            <a:rect l="l" t="t" r="r" b="b"/>
            <a:pathLst>
              <a:path w="270509" h="942975">
                <a:moveTo>
                  <a:pt x="270159" y="942379"/>
                </a:moveTo>
                <a:lnTo>
                  <a:pt x="270159" y="0"/>
                </a:lnTo>
                <a:lnTo>
                  <a:pt x="0" y="0"/>
                </a:lnTo>
                <a:lnTo>
                  <a:pt x="0" y="942379"/>
                </a:lnTo>
                <a:lnTo>
                  <a:pt x="270159" y="942379"/>
                </a:lnTo>
                <a:close/>
              </a:path>
            </a:pathLst>
          </a:custGeom>
          <a:ln w="10470">
            <a:solidFill>
              <a:srgbClr val="FFFFFF"/>
            </a:solidFill>
          </a:ln>
        </p:spPr>
        <p:txBody>
          <a:bodyPr wrap="square" lIns="0" tIns="0" rIns="0" bIns="0" rtlCol="0"/>
          <a:lstStyle/>
          <a:p>
            <a:endParaRPr/>
          </a:p>
        </p:txBody>
      </p:sp>
      <p:grpSp>
        <p:nvGrpSpPr>
          <p:cNvPr id="1033" name="object 1033"/>
          <p:cNvGrpSpPr/>
          <p:nvPr/>
        </p:nvGrpSpPr>
        <p:grpSpPr>
          <a:xfrm>
            <a:off x="9651813" y="1957313"/>
            <a:ext cx="1584325" cy="1038225"/>
            <a:chOff x="9651813" y="1957313"/>
            <a:chExt cx="1584325" cy="1038225"/>
          </a:xfrm>
        </p:grpSpPr>
        <p:sp>
          <p:nvSpPr>
            <p:cNvPr id="1034" name="object 1034"/>
            <p:cNvSpPr/>
            <p:nvPr/>
          </p:nvSpPr>
          <p:spPr>
            <a:xfrm>
              <a:off x="9657048" y="1962548"/>
              <a:ext cx="969644" cy="1027430"/>
            </a:xfrm>
            <a:custGeom>
              <a:avLst/>
              <a:gdLst/>
              <a:ahLst/>
              <a:cxnLst/>
              <a:rect l="l" t="t" r="r" b="b"/>
              <a:pathLst>
                <a:path w="969645" h="1027430">
                  <a:moveTo>
                    <a:pt x="969080" y="912537"/>
                  </a:moveTo>
                  <a:lnTo>
                    <a:pt x="488466" y="0"/>
                  </a:lnTo>
                  <a:lnTo>
                    <a:pt x="482184" y="0"/>
                  </a:lnTo>
                  <a:lnTo>
                    <a:pt x="0" y="912537"/>
                  </a:lnTo>
                  <a:lnTo>
                    <a:pt x="237165" y="1027193"/>
                  </a:lnTo>
                  <a:lnTo>
                    <a:pt x="303121" y="896831"/>
                  </a:lnTo>
                  <a:lnTo>
                    <a:pt x="667518" y="896831"/>
                  </a:lnTo>
                  <a:lnTo>
                    <a:pt x="731914" y="1027193"/>
                  </a:lnTo>
                  <a:lnTo>
                    <a:pt x="969080" y="912537"/>
                  </a:lnTo>
                  <a:close/>
                </a:path>
                <a:path w="969645" h="1027430">
                  <a:moveTo>
                    <a:pt x="384805" y="695790"/>
                  </a:moveTo>
                  <a:lnTo>
                    <a:pt x="483744" y="486896"/>
                  </a:lnTo>
                  <a:lnTo>
                    <a:pt x="584275" y="695790"/>
                  </a:lnTo>
                  <a:lnTo>
                    <a:pt x="384805" y="695790"/>
                  </a:lnTo>
                  <a:close/>
                </a:path>
              </a:pathLst>
            </a:custGeom>
            <a:ln w="10470">
              <a:solidFill>
                <a:srgbClr val="FFFFFF"/>
              </a:solidFill>
            </a:ln>
          </p:spPr>
          <p:txBody>
            <a:bodyPr wrap="square" lIns="0" tIns="0" rIns="0" bIns="0" rtlCol="0"/>
            <a:lstStyle/>
            <a:p>
              <a:endParaRPr/>
            </a:p>
          </p:txBody>
        </p:sp>
        <p:sp>
          <p:nvSpPr>
            <p:cNvPr id="1035" name="object 1035"/>
            <p:cNvSpPr/>
            <p:nvPr/>
          </p:nvSpPr>
          <p:spPr>
            <a:xfrm>
              <a:off x="10525602" y="2011238"/>
              <a:ext cx="705485" cy="942975"/>
            </a:xfrm>
            <a:custGeom>
              <a:avLst/>
              <a:gdLst/>
              <a:ahLst/>
              <a:cxnLst/>
              <a:rect l="l" t="t" r="r" b="b"/>
              <a:pathLst>
                <a:path w="705484" h="942975">
                  <a:moveTo>
                    <a:pt x="0" y="0"/>
                  </a:moveTo>
                  <a:lnTo>
                    <a:pt x="0" y="240306"/>
                  </a:lnTo>
                  <a:lnTo>
                    <a:pt x="218328" y="240306"/>
                  </a:lnTo>
                  <a:lnTo>
                    <a:pt x="218328" y="942379"/>
                  </a:lnTo>
                  <a:lnTo>
                    <a:pt x="488466" y="942379"/>
                  </a:lnTo>
                  <a:lnTo>
                    <a:pt x="488466" y="240306"/>
                  </a:lnTo>
                  <a:lnTo>
                    <a:pt x="705224" y="240306"/>
                  </a:lnTo>
                  <a:lnTo>
                    <a:pt x="705224" y="0"/>
                  </a:lnTo>
                  <a:lnTo>
                    <a:pt x="0" y="0"/>
                  </a:lnTo>
                  <a:close/>
                </a:path>
              </a:pathLst>
            </a:custGeom>
            <a:ln w="10470">
              <a:solidFill>
                <a:srgbClr val="FFFFFF"/>
              </a:solidFill>
            </a:ln>
          </p:spPr>
          <p:txBody>
            <a:bodyPr wrap="square" lIns="0" tIns="0" rIns="0" bIns="0" rtlCol="0"/>
            <a:lstStyle/>
            <a:p>
              <a:endParaRPr/>
            </a:p>
          </p:txBody>
        </p:sp>
      </p:grpSp>
      <p:sp>
        <p:nvSpPr>
          <p:cNvPr id="1036" name="object 1036"/>
          <p:cNvSpPr/>
          <p:nvPr/>
        </p:nvSpPr>
        <p:spPr>
          <a:xfrm>
            <a:off x="11361174" y="2011238"/>
            <a:ext cx="270510" cy="942975"/>
          </a:xfrm>
          <a:custGeom>
            <a:avLst/>
            <a:gdLst/>
            <a:ahLst/>
            <a:cxnLst/>
            <a:rect l="l" t="t" r="r" b="b"/>
            <a:pathLst>
              <a:path w="270509" h="942975">
                <a:moveTo>
                  <a:pt x="270159" y="942379"/>
                </a:moveTo>
                <a:lnTo>
                  <a:pt x="270159" y="0"/>
                </a:lnTo>
                <a:lnTo>
                  <a:pt x="0" y="0"/>
                </a:lnTo>
                <a:lnTo>
                  <a:pt x="0" y="942379"/>
                </a:lnTo>
                <a:lnTo>
                  <a:pt x="270159" y="942379"/>
                </a:lnTo>
                <a:close/>
              </a:path>
            </a:pathLst>
          </a:custGeom>
          <a:ln w="10470">
            <a:solidFill>
              <a:srgbClr val="FFFFFF"/>
            </a:solidFill>
          </a:ln>
        </p:spPr>
        <p:txBody>
          <a:bodyPr wrap="square" lIns="0" tIns="0" rIns="0" bIns="0" rtlCol="0"/>
          <a:lstStyle/>
          <a:p>
            <a:endParaRPr/>
          </a:p>
        </p:txBody>
      </p:sp>
      <p:sp>
        <p:nvSpPr>
          <p:cNvPr id="1037" name="object 1037"/>
          <p:cNvSpPr/>
          <p:nvPr/>
        </p:nvSpPr>
        <p:spPr>
          <a:xfrm>
            <a:off x="11752262" y="1981397"/>
            <a:ext cx="999490" cy="1002665"/>
          </a:xfrm>
          <a:custGeom>
            <a:avLst/>
            <a:gdLst/>
            <a:ahLst/>
            <a:cxnLst/>
            <a:rect l="l" t="t" r="r" b="b"/>
            <a:pathLst>
              <a:path w="999490" h="1002664">
                <a:moveTo>
                  <a:pt x="499461" y="1002063"/>
                </a:moveTo>
                <a:lnTo>
                  <a:pt x="549127" y="999828"/>
                </a:lnTo>
                <a:lnTo>
                  <a:pt x="597121" y="993249"/>
                </a:lnTo>
                <a:lnTo>
                  <a:pt x="643269" y="982513"/>
                </a:lnTo>
                <a:lnTo>
                  <a:pt x="687400" y="967808"/>
                </a:lnTo>
                <a:lnTo>
                  <a:pt x="729340" y="949323"/>
                </a:lnTo>
                <a:lnTo>
                  <a:pt x="768916" y="927244"/>
                </a:lnTo>
                <a:lnTo>
                  <a:pt x="805958" y="901762"/>
                </a:lnTo>
                <a:lnTo>
                  <a:pt x="840290" y="873062"/>
                </a:lnTo>
                <a:lnTo>
                  <a:pt x="871742" y="841334"/>
                </a:lnTo>
                <a:lnTo>
                  <a:pt x="900140" y="806765"/>
                </a:lnTo>
                <a:lnTo>
                  <a:pt x="925312" y="769543"/>
                </a:lnTo>
                <a:lnTo>
                  <a:pt x="947084" y="729857"/>
                </a:lnTo>
                <a:lnTo>
                  <a:pt x="965286" y="687894"/>
                </a:lnTo>
                <a:lnTo>
                  <a:pt x="979743" y="643841"/>
                </a:lnTo>
                <a:lnTo>
                  <a:pt x="990283" y="597888"/>
                </a:lnTo>
                <a:lnTo>
                  <a:pt x="996733" y="550222"/>
                </a:lnTo>
                <a:lnTo>
                  <a:pt x="998922" y="501031"/>
                </a:lnTo>
                <a:lnTo>
                  <a:pt x="996733" y="451840"/>
                </a:lnTo>
                <a:lnTo>
                  <a:pt x="990283" y="404175"/>
                </a:lnTo>
                <a:lnTo>
                  <a:pt x="979743" y="358221"/>
                </a:lnTo>
                <a:lnTo>
                  <a:pt x="965286" y="314169"/>
                </a:lnTo>
                <a:lnTo>
                  <a:pt x="947084" y="272206"/>
                </a:lnTo>
                <a:lnTo>
                  <a:pt x="925312" y="232519"/>
                </a:lnTo>
                <a:lnTo>
                  <a:pt x="900140" y="195298"/>
                </a:lnTo>
                <a:lnTo>
                  <a:pt x="871742" y="160729"/>
                </a:lnTo>
                <a:lnTo>
                  <a:pt x="840290" y="129000"/>
                </a:lnTo>
                <a:lnTo>
                  <a:pt x="805958" y="100301"/>
                </a:lnTo>
                <a:lnTo>
                  <a:pt x="768916" y="74818"/>
                </a:lnTo>
                <a:lnTo>
                  <a:pt x="729340" y="52740"/>
                </a:lnTo>
                <a:lnTo>
                  <a:pt x="687400" y="34255"/>
                </a:lnTo>
                <a:lnTo>
                  <a:pt x="643269" y="19550"/>
                </a:lnTo>
                <a:lnTo>
                  <a:pt x="597121" y="8814"/>
                </a:lnTo>
                <a:lnTo>
                  <a:pt x="549127" y="2234"/>
                </a:lnTo>
                <a:lnTo>
                  <a:pt x="499461" y="0"/>
                </a:lnTo>
                <a:lnTo>
                  <a:pt x="449794" y="2234"/>
                </a:lnTo>
                <a:lnTo>
                  <a:pt x="401801" y="8814"/>
                </a:lnTo>
                <a:lnTo>
                  <a:pt x="355652" y="19550"/>
                </a:lnTo>
                <a:lnTo>
                  <a:pt x="311522" y="34255"/>
                </a:lnTo>
                <a:lnTo>
                  <a:pt x="269582" y="52740"/>
                </a:lnTo>
                <a:lnTo>
                  <a:pt x="230005" y="74818"/>
                </a:lnTo>
                <a:lnTo>
                  <a:pt x="192964" y="100301"/>
                </a:lnTo>
                <a:lnTo>
                  <a:pt x="158631" y="129000"/>
                </a:lnTo>
                <a:lnTo>
                  <a:pt x="127180" y="160729"/>
                </a:lnTo>
                <a:lnTo>
                  <a:pt x="98782" y="195298"/>
                </a:lnTo>
                <a:lnTo>
                  <a:pt x="73610" y="232519"/>
                </a:lnTo>
                <a:lnTo>
                  <a:pt x="51837" y="272206"/>
                </a:lnTo>
                <a:lnTo>
                  <a:pt x="33636" y="314169"/>
                </a:lnTo>
                <a:lnTo>
                  <a:pt x="19179" y="358221"/>
                </a:lnTo>
                <a:lnTo>
                  <a:pt x="8639" y="404175"/>
                </a:lnTo>
                <a:lnTo>
                  <a:pt x="2188" y="451840"/>
                </a:lnTo>
                <a:lnTo>
                  <a:pt x="0" y="501031"/>
                </a:lnTo>
                <a:lnTo>
                  <a:pt x="2188" y="550222"/>
                </a:lnTo>
                <a:lnTo>
                  <a:pt x="8639" y="597888"/>
                </a:lnTo>
                <a:lnTo>
                  <a:pt x="19179" y="643841"/>
                </a:lnTo>
                <a:lnTo>
                  <a:pt x="33636" y="687894"/>
                </a:lnTo>
                <a:lnTo>
                  <a:pt x="51837" y="729857"/>
                </a:lnTo>
                <a:lnTo>
                  <a:pt x="73610" y="769543"/>
                </a:lnTo>
                <a:lnTo>
                  <a:pt x="98782" y="806765"/>
                </a:lnTo>
                <a:lnTo>
                  <a:pt x="127180" y="841334"/>
                </a:lnTo>
                <a:lnTo>
                  <a:pt x="158631" y="873062"/>
                </a:lnTo>
                <a:lnTo>
                  <a:pt x="192964" y="901762"/>
                </a:lnTo>
                <a:lnTo>
                  <a:pt x="230005" y="927244"/>
                </a:lnTo>
                <a:lnTo>
                  <a:pt x="269582" y="949323"/>
                </a:lnTo>
                <a:lnTo>
                  <a:pt x="311522" y="967808"/>
                </a:lnTo>
                <a:lnTo>
                  <a:pt x="355652" y="982513"/>
                </a:lnTo>
                <a:lnTo>
                  <a:pt x="401801" y="993249"/>
                </a:lnTo>
                <a:lnTo>
                  <a:pt x="449794" y="999828"/>
                </a:lnTo>
                <a:lnTo>
                  <a:pt x="499461" y="1002063"/>
                </a:lnTo>
                <a:close/>
              </a:path>
              <a:path w="999490" h="1002664">
                <a:moveTo>
                  <a:pt x="499461" y="753903"/>
                </a:moveTo>
                <a:lnTo>
                  <a:pt x="451593" y="748964"/>
                </a:lnTo>
                <a:lnTo>
                  <a:pt x="407481" y="734712"/>
                </a:lnTo>
                <a:lnTo>
                  <a:pt x="367933" y="711993"/>
                </a:lnTo>
                <a:lnTo>
                  <a:pt x="333759" y="681654"/>
                </a:lnTo>
                <a:lnTo>
                  <a:pt x="305770" y="644542"/>
                </a:lnTo>
                <a:lnTo>
                  <a:pt x="284775" y="601503"/>
                </a:lnTo>
                <a:lnTo>
                  <a:pt x="271584" y="553384"/>
                </a:lnTo>
                <a:lnTo>
                  <a:pt x="267007" y="501031"/>
                </a:lnTo>
                <a:lnTo>
                  <a:pt x="271584" y="448679"/>
                </a:lnTo>
                <a:lnTo>
                  <a:pt x="284775" y="400560"/>
                </a:lnTo>
                <a:lnTo>
                  <a:pt x="305770" y="357521"/>
                </a:lnTo>
                <a:lnTo>
                  <a:pt x="333759" y="320409"/>
                </a:lnTo>
                <a:lnTo>
                  <a:pt x="367933" y="290070"/>
                </a:lnTo>
                <a:lnTo>
                  <a:pt x="407481" y="267351"/>
                </a:lnTo>
                <a:lnTo>
                  <a:pt x="451593" y="253098"/>
                </a:lnTo>
                <a:lnTo>
                  <a:pt x="499461" y="248159"/>
                </a:lnTo>
                <a:lnTo>
                  <a:pt x="547331" y="253098"/>
                </a:lnTo>
                <a:lnTo>
                  <a:pt x="591445" y="267351"/>
                </a:lnTo>
                <a:lnTo>
                  <a:pt x="630994" y="290070"/>
                </a:lnTo>
                <a:lnTo>
                  <a:pt x="665166" y="320409"/>
                </a:lnTo>
                <a:lnTo>
                  <a:pt x="693154" y="357521"/>
                </a:lnTo>
                <a:lnTo>
                  <a:pt x="714148" y="400560"/>
                </a:lnTo>
                <a:lnTo>
                  <a:pt x="727338" y="448679"/>
                </a:lnTo>
                <a:lnTo>
                  <a:pt x="731914" y="501031"/>
                </a:lnTo>
                <a:lnTo>
                  <a:pt x="727338" y="553384"/>
                </a:lnTo>
                <a:lnTo>
                  <a:pt x="714148" y="601503"/>
                </a:lnTo>
                <a:lnTo>
                  <a:pt x="693154" y="644542"/>
                </a:lnTo>
                <a:lnTo>
                  <a:pt x="665166" y="681654"/>
                </a:lnTo>
                <a:lnTo>
                  <a:pt x="630994" y="711993"/>
                </a:lnTo>
                <a:lnTo>
                  <a:pt x="591445" y="734712"/>
                </a:lnTo>
                <a:lnTo>
                  <a:pt x="547331" y="748964"/>
                </a:lnTo>
                <a:lnTo>
                  <a:pt x="499461" y="753903"/>
                </a:lnTo>
                <a:close/>
              </a:path>
            </a:pathLst>
          </a:custGeom>
          <a:ln w="10470">
            <a:solidFill>
              <a:srgbClr val="FFFFFF"/>
            </a:solidFill>
          </a:ln>
        </p:spPr>
        <p:txBody>
          <a:bodyPr wrap="square" lIns="0" tIns="0" rIns="0" bIns="0" rtlCol="0"/>
          <a:lstStyle/>
          <a:p>
            <a:endParaRPr dirty="0"/>
          </a:p>
        </p:txBody>
      </p:sp>
      <p:sp>
        <p:nvSpPr>
          <p:cNvPr id="1038" name="object 1038"/>
          <p:cNvSpPr/>
          <p:nvPr/>
        </p:nvSpPr>
        <p:spPr>
          <a:xfrm>
            <a:off x="12873696" y="1975114"/>
            <a:ext cx="787400" cy="1014730"/>
          </a:xfrm>
          <a:custGeom>
            <a:avLst/>
            <a:gdLst/>
            <a:ahLst/>
            <a:cxnLst/>
            <a:rect l="l" t="t" r="r" b="b"/>
            <a:pathLst>
              <a:path w="787400" h="1014730">
                <a:moveTo>
                  <a:pt x="529313" y="458624"/>
                </a:moveTo>
                <a:lnTo>
                  <a:pt x="4711" y="0"/>
                </a:lnTo>
                <a:lnTo>
                  <a:pt x="0" y="0"/>
                </a:lnTo>
                <a:lnTo>
                  <a:pt x="0" y="978504"/>
                </a:lnTo>
                <a:lnTo>
                  <a:pt x="257594" y="978504"/>
                </a:lnTo>
                <a:lnTo>
                  <a:pt x="257594" y="556004"/>
                </a:lnTo>
                <a:lnTo>
                  <a:pt x="782175" y="1014628"/>
                </a:lnTo>
                <a:lnTo>
                  <a:pt x="786897" y="1014628"/>
                </a:lnTo>
                <a:lnTo>
                  <a:pt x="786897" y="36124"/>
                </a:lnTo>
                <a:lnTo>
                  <a:pt x="529313" y="36124"/>
                </a:lnTo>
                <a:lnTo>
                  <a:pt x="529313" y="458624"/>
                </a:lnTo>
                <a:close/>
              </a:path>
            </a:pathLst>
          </a:custGeom>
          <a:ln w="10470">
            <a:solidFill>
              <a:srgbClr val="FFFFFF"/>
            </a:solidFill>
          </a:ln>
        </p:spPr>
        <p:txBody>
          <a:bodyPr wrap="square" lIns="0" tIns="0" rIns="0" bIns="0" rtlCol="0"/>
          <a:lstStyle/>
          <a:p>
            <a:endParaRPr/>
          </a:p>
        </p:txBody>
      </p:sp>
      <p:sp>
        <p:nvSpPr>
          <p:cNvPr id="1039" name="object 1039"/>
          <p:cNvSpPr/>
          <p:nvPr/>
        </p:nvSpPr>
        <p:spPr>
          <a:xfrm>
            <a:off x="4036526" y="2978966"/>
            <a:ext cx="1979295" cy="1340485"/>
          </a:xfrm>
          <a:custGeom>
            <a:avLst/>
            <a:gdLst/>
            <a:ahLst/>
            <a:cxnLst/>
            <a:rect l="l" t="t" r="r" b="b"/>
            <a:pathLst>
              <a:path w="1979295" h="1340485">
                <a:moveTo>
                  <a:pt x="1978997" y="0"/>
                </a:moveTo>
                <a:lnTo>
                  <a:pt x="0" y="0"/>
                </a:lnTo>
                <a:lnTo>
                  <a:pt x="0" y="1340273"/>
                </a:lnTo>
              </a:path>
            </a:pathLst>
          </a:custGeom>
          <a:ln w="10470">
            <a:solidFill>
              <a:srgbClr val="FFFFFF"/>
            </a:solidFill>
          </a:ln>
        </p:spPr>
        <p:txBody>
          <a:bodyPr wrap="square" lIns="0" tIns="0" rIns="0" bIns="0" rtlCol="0"/>
          <a:lstStyle/>
          <a:p>
            <a:endParaRPr/>
          </a:p>
        </p:txBody>
      </p:sp>
      <p:sp>
        <p:nvSpPr>
          <p:cNvPr id="1040" name="object 1040"/>
          <p:cNvSpPr/>
          <p:nvPr/>
        </p:nvSpPr>
        <p:spPr>
          <a:xfrm>
            <a:off x="14078105" y="2978966"/>
            <a:ext cx="1979295" cy="1340485"/>
          </a:xfrm>
          <a:custGeom>
            <a:avLst/>
            <a:gdLst/>
            <a:ahLst/>
            <a:cxnLst/>
            <a:rect l="l" t="t" r="r" b="b"/>
            <a:pathLst>
              <a:path w="1979294" h="1340485">
                <a:moveTo>
                  <a:pt x="0" y="0"/>
                </a:moveTo>
                <a:lnTo>
                  <a:pt x="1978997" y="0"/>
                </a:lnTo>
                <a:lnTo>
                  <a:pt x="1978997" y="1340273"/>
                </a:lnTo>
              </a:path>
            </a:pathLst>
          </a:custGeom>
          <a:ln w="10470">
            <a:solidFill>
              <a:srgbClr val="FFFFFF"/>
            </a:solidFill>
          </a:ln>
        </p:spPr>
        <p:txBody>
          <a:bodyPr wrap="square" lIns="0" tIns="0" rIns="0" bIns="0" rtlCol="0"/>
          <a:lstStyle/>
          <a:p>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099" cy="11308555"/>
            <a:chOff x="0" y="0"/>
            <a:chExt cx="20104099" cy="11308555"/>
          </a:xfrm>
        </p:grpSpPr>
        <p:pic>
          <p:nvPicPr>
            <p:cNvPr id="3" name="object 3"/>
            <p:cNvPicPr/>
            <p:nvPr/>
          </p:nvPicPr>
          <p:blipFill>
            <a:blip r:embed="rId3" cstate="print"/>
            <a:stretch>
              <a:fillRect/>
            </a:stretch>
          </p:blipFill>
          <p:spPr>
            <a:xfrm>
              <a:off x="0" y="0"/>
              <a:ext cx="20104099" cy="2046133"/>
            </a:xfrm>
            <a:prstGeom prst="rect">
              <a:avLst/>
            </a:prstGeom>
          </p:spPr>
        </p:pic>
        <p:pic>
          <p:nvPicPr>
            <p:cNvPr id="4" name="object 4"/>
            <p:cNvPicPr/>
            <p:nvPr/>
          </p:nvPicPr>
          <p:blipFill>
            <a:blip r:embed="rId4" cstate="print"/>
            <a:stretch>
              <a:fillRect/>
            </a:stretch>
          </p:blipFill>
          <p:spPr>
            <a:xfrm>
              <a:off x="0" y="10470"/>
              <a:ext cx="20104099" cy="11298085"/>
            </a:xfrm>
            <a:prstGeom prst="rect">
              <a:avLst/>
            </a:prstGeom>
          </p:spPr>
        </p:pic>
        <p:sp>
          <p:nvSpPr>
            <p:cNvPr id="5" name="object 5"/>
            <p:cNvSpPr/>
            <p:nvPr/>
          </p:nvSpPr>
          <p:spPr>
            <a:xfrm>
              <a:off x="276804" y="540732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195806" y="5216182"/>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 name="object 7"/>
            <p:cNvSpPr/>
            <p:nvPr/>
          </p:nvSpPr>
          <p:spPr>
            <a:xfrm>
              <a:off x="114668" y="3487933"/>
              <a:ext cx="121285" cy="116839"/>
            </a:xfrm>
            <a:custGeom>
              <a:avLst/>
              <a:gdLst/>
              <a:ahLst/>
              <a:cxnLst/>
              <a:rect l="l" t="t" r="r" b="b"/>
              <a:pathLst>
                <a:path w="121285" h="116839">
                  <a:moveTo>
                    <a:pt x="9880" y="108813"/>
                  </a:moveTo>
                  <a:lnTo>
                    <a:pt x="7658" y="106578"/>
                  </a:lnTo>
                  <a:lnTo>
                    <a:pt x="2222" y="106578"/>
                  </a:lnTo>
                  <a:lnTo>
                    <a:pt x="0" y="108813"/>
                  </a:lnTo>
                  <a:lnTo>
                    <a:pt x="0" y="114300"/>
                  </a:lnTo>
                  <a:lnTo>
                    <a:pt x="2222" y="116547"/>
                  </a:lnTo>
                  <a:lnTo>
                    <a:pt x="7658" y="116547"/>
                  </a:lnTo>
                  <a:lnTo>
                    <a:pt x="9880" y="114300"/>
                  </a:lnTo>
                  <a:lnTo>
                    <a:pt x="9880" y="111569"/>
                  </a:lnTo>
                  <a:lnTo>
                    <a:pt x="9880" y="108813"/>
                  </a:lnTo>
                  <a:close/>
                </a:path>
                <a:path w="121285" h="116839">
                  <a:moveTo>
                    <a:pt x="120751" y="1854"/>
                  </a:moveTo>
                  <a:lnTo>
                    <a:pt x="118922" y="0"/>
                  </a:lnTo>
                  <a:lnTo>
                    <a:pt x="114401" y="0"/>
                  </a:lnTo>
                  <a:lnTo>
                    <a:pt x="112547" y="1854"/>
                  </a:lnTo>
                  <a:lnTo>
                    <a:pt x="112547" y="6413"/>
                  </a:lnTo>
                  <a:lnTo>
                    <a:pt x="114401" y="8255"/>
                  </a:lnTo>
                  <a:lnTo>
                    <a:pt x="118922" y="8255"/>
                  </a:lnTo>
                  <a:lnTo>
                    <a:pt x="120751" y="6413"/>
                  </a:lnTo>
                  <a:lnTo>
                    <a:pt x="120751" y="4127"/>
                  </a:lnTo>
                  <a:lnTo>
                    <a:pt x="120751" y="1854"/>
                  </a:lnTo>
                  <a:close/>
                </a:path>
              </a:pathLst>
            </a:custGeom>
            <a:solidFill>
              <a:srgbClr val="FFFFFF">
                <a:alpha val="39999"/>
              </a:srgbClr>
            </a:solidFill>
          </p:spPr>
          <p:txBody>
            <a:bodyPr wrap="square" lIns="0" tIns="0" rIns="0" bIns="0" rtlCol="0"/>
            <a:lstStyle/>
            <a:p>
              <a:endParaRPr/>
            </a:p>
          </p:txBody>
        </p:sp>
        <p:sp>
          <p:nvSpPr>
            <p:cNvPr id="8" name="object 8"/>
            <p:cNvSpPr/>
            <p:nvPr/>
          </p:nvSpPr>
          <p:spPr>
            <a:xfrm>
              <a:off x="202165" y="294074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 name="object 9"/>
            <p:cNvSpPr/>
            <p:nvPr/>
          </p:nvSpPr>
          <p:spPr>
            <a:xfrm>
              <a:off x="346349"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283373" y="460836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3199"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 name="object 12"/>
            <p:cNvSpPr/>
            <p:nvPr/>
          </p:nvSpPr>
          <p:spPr>
            <a:xfrm>
              <a:off x="364439" y="1140109"/>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3" name="object 13"/>
            <p:cNvSpPr/>
            <p:nvPr/>
          </p:nvSpPr>
          <p:spPr>
            <a:xfrm>
              <a:off x="200367" y="1228222"/>
              <a:ext cx="90170" cy="8413750"/>
            </a:xfrm>
            <a:custGeom>
              <a:avLst/>
              <a:gdLst/>
              <a:ahLst/>
              <a:cxnLst/>
              <a:rect l="l" t="t" r="r" b="b"/>
              <a:pathLst>
                <a:path w="90170" h="8413750">
                  <a:moveTo>
                    <a:pt x="14338" y="3213"/>
                  </a:moveTo>
                  <a:lnTo>
                    <a:pt x="11137" y="0"/>
                  </a:lnTo>
                  <a:lnTo>
                    <a:pt x="3175" y="0"/>
                  </a:lnTo>
                  <a:lnTo>
                    <a:pt x="0" y="3213"/>
                  </a:lnTo>
                  <a:lnTo>
                    <a:pt x="0" y="11239"/>
                  </a:lnTo>
                  <a:lnTo>
                    <a:pt x="3175" y="14478"/>
                  </a:lnTo>
                  <a:lnTo>
                    <a:pt x="11137" y="14478"/>
                  </a:lnTo>
                  <a:lnTo>
                    <a:pt x="14338" y="11239"/>
                  </a:lnTo>
                  <a:lnTo>
                    <a:pt x="14338" y="7226"/>
                  </a:lnTo>
                  <a:lnTo>
                    <a:pt x="14338" y="3213"/>
                  </a:lnTo>
                  <a:close/>
                </a:path>
                <a:path w="90170" h="8413750">
                  <a:moveTo>
                    <a:pt x="89573" y="8403107"/>
                  </a:moveTo>
                  <a:lnTo>
                    <a:pt x="86614" y="8400161"/>
                  </a:lnTo>
                  <a:lnTo>
                    <a:pt x="79375" y="8400161"/>
                  </a:lnTo>
                  <a:lnTo>
                    <a:pt x="76428" y="8403107"/>
                  </a:lnTo>
                  <a:lnTo>
                    <a:pt x="76428" y="8410422"/>
                  </a:lnTo>
                  <a:lnTo>
                    <a:pt x="79375" y="8413394"/>
                  </a:lnTo>
                  <a:lnTo>
                    <a:pt x="86614" y="8413394"/>
                  </a:lnTo>
                  <a:lnTo>
                    <a:pt x="89573" y="8410422"/>
                  </a:lnTo>
                  <a:lnTo>
                    <a:pt x="89573" y="8406778"/>
                  </a:lnTo>
                  <a:lnTo>
                    <a:pt x="89573" y="8403107"/>
                  </a:lnTo>
                  <a:close/>
                </a:path>
              </a:pathLst>
            </a:custGeom>
            <a:solidFill>
              <a:srgbClr val="FFFFFF">
                <a:alpha val="39999"/>
              </a:srgbClr>
            </a:solidFill>
          </p:spPr>
          <p:txBody>
            <a:bodyPr wrap="square" lIns="0" tIns="0" rIns="0" bIns="0" rtlCol="0"/>
            <a:lstStyle/>
            <a:p>
              <a:endParaRPr/>
            </a:p>
          </p:txBody>
        </p:sp>
        <p:sp>
          <p:nvSpPr>
            <p:cNvPr id="14" name="object 14"/>
            <p:cNvSpPr/>
            <p:nvPr/>
          </p:nvSpPr>
          <p:spPr>
            <a:xfrm>
              <a:off x="195806" y="9437234"/>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114668" y="7708995"/>
              <a:ext cx="121285" cy="116839"/>
            </a:xfrm>
            <a:custGeom>
              <a:avLst/>
              <a:gdLst/>
              <a:ahLst/>
              <a:cxnLst/>
              <a:rect l="l" t="t" r="r" b="b"/>
              <a:pathLst>
                <a:path w="121285" h="116840">
                  <a:moveTo>
                    <a:pt x="9880" y="108813"/>
                  </a:moveTo>
                  <a:lnTo>
                    <a:pt x="7658" y="106565"/>
                  </a:lnTo>
                  <a:lnTo>
                    <a:pt x="2222" y="106565"/>
                  </a:lnTo>
                  <a:lnTo>
                    <a:pt x="0" y="108813"/>
                  </a:lnTo>
                  <a:lnTo>
                    <a:pt x="0" y="114300"/>
                  </a:lnTo>
                  <a:lnTo>
                    <a:pt x="2222" y="116535"/>
                  </a:lnTo>
                  <a:lnTo>
                    <a:pt x="7658" y="116535"/>
                  </a:lnTo>
                  <a:lnTo>
                    <a:pt x="9880" y="114300"/>
                  </a:lnTo>
                  <a:lnTo>
                    <a:pt x="9880" y="111556"/>
                  </a:lnTo>
                  <a:lnTo>
                    <a:pt x="9880" y="108813"/>
                  </a:lnTo>
                  <a:close/>
                </a:path>
                <a:path w="121285" h="116840">
                  <a:moveTo>
                    <a:pt x="120751" y="1854"/>
                  </a:moveTo>
                  <a:lnTo>
                    <a:pt x="118922" y="0"/>
                  </a:lnTo>
                  <a:lnTo>
                    <a:pt x="114401" y="0"/>
                  </a:lnTo>
                  <a:lnTo>
                    <a:pt x="112547" y="1854"/>
                  </a:lnTo>
                  <a:lnTo>
                    <a:pt x="112547" y="6400"/>
                  </a:lnTo>
                  <a:lnTo>
                    <a:pt x="114401" y="8242"/>
                  </a:lnTo>
                  <a:lnTo>
                    <a:pt x="118922" y="8242"/>
                  </a:lnTo>
                  <a:lnTo>
                    <a:pt x="120751" y="6400"/>
                  </a:lnTo>
                  <a:lnTo>
                    <a:pt x="120751" y="4114"/>
                  </a:lnTo>
                  <a:lnTo>
                    <a:pt x="120751" y="1854"/>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02165" y="7161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 name="object 17"/>
            <p:cNvSpPr/>
            <p:nvPr/>
          </p:nvSpPr>
          <p:spPr>
            <a:xfrm>
              <a:off x="346349"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283373" y="884027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9" name="object 19"/>
            <p:cNvSpPr/>
            <p:nvPr/>
          </p:nvSpPr>
          <p:spPr>
            <a:xfrm>
              <a:off x="3199" y="1059099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grpSp>
      <p:sp>
        <p:nvSpPr>
          <p:cNvPr id="22" name="object 22"/>
          <p:cNvSpPr txBox="1"/>
          <p:nvPr/>
        </p:nvSpPr>
        <p:spPr>
          <a:xfrm>
            <a:off x="6826381" y="9159875"/>
            <a:ext cx="13363417" cy="1858842"/>
          </a:xfrm>
          <a:prstGeom prst="rect">
            <a:avLst/>
          </a:prstGeom>
        </p:spPr>
        <p:txBody>
          <a:bodyPr vert="horz" wrap="square" lIns="0" tIns="12065" rIns="0" bIns="0" rtlCol="0">
            <a:spAutoFit/>
          </a:bodyPr>
          <a:lstStyle/>
          <a:p>
            <a:pPr marL="12700" marR="5080" algn="l" rtl="0">
              <a:lnSpc>
                <a:spcPct val="100000"/>
              </a:lnSpc>
              <a:spcBef>
                <a:spcPts val="95"/>
              </a:spcBef>
            </a:pPr>
            <a:r>
              <a:rPr lang="en-US" sz="6000" b="1" spc="-15" dirty="0">
                <a:solidFill>
                  <a:srgbClr val="FFFFFF"/>
                </a:solidFill>
                <a:latin typeface="Trebuchet MS"/>
                <a:cs typeface="Trebuchet MS"/>
              </a:rPr>
              <a:t>Solar radiation is a flood of particles whose source is energy from the sun</a:t>
            </a:r>
          </a:p>
        </p:txBody>
      </p:sp>
      <p:sp>
        <p:nvSpPr>
          <p:cNvPr id="23" name="object 1022">
            <a:extLst>
              <a:ext uri="{FF2B5EF4-FFF2-40B4-BE49-F238E27FC236}">
                <a16:creationId xmlns:a16="http://schemas.microsoft.com/office/drawing/2014/main" id="{7C85D1CB-3CBE-F21F-3489-C5FCBE81B307}"/>
              </a:ext>
            </a:extLst>
          </p:cNvPr>
          <p:cNvSpPr/>
          <p:nvPr/>
        </p:nvSpPr>
        <p:spPr>
          <a:xfrm flipH="1">
            <a:off x="-6352" y="-60325"/>
            <a:ext cx="6477002" cy="2736412"/>
          </a:xfrm>
          <a:custGeom>
            <a:avLst/>
            <a:gdLst/>
            <a:ahLst/>
            <a:cxnLst/>
            <a:rect l="l" t="t" r="r" b="b"/>
            <a:pathLst>
              <a:path w="6176009" h="2900680">
                <a:moveTo>
                  <a:pt x="6175927" y="0"/>
                </a:moveTo>
                <a:lnTo>
                  <a:pt x="0" y="0"/>
                </a:lnTo>
                <a:lnTo>
                  <a:pt x="907825" y="2304537"/>
                </a:lnTo>
                <a:lnTo>
                  <a:pt x="6175927" y="2900435"/>
                </a:lnTo>
                <a:lnTo>
                  <a:pt x="6175927" y="0"/>
                </a:lnTo>
                <a:close/>
              </a:path>
            </a:pathLst>
          </a:custGeom>
          <a:solidFill>
            <a:srgbClr val="FFFFFF"/>
          </a:solidFill>
        </p:spPr>
        <p:txBody>
          <a:bodyPr wrap="square" lIns="0" tIns="0" rIns="0" bIns="0" rtlCol="0"/>
          <a:lstStyle/>
          <a:p>
            <a:endParaRPr dirty="0"/>
          </a:p>
        </p:txBody>
      </p:sp>
      <p:sp>
        <p:nvSpPr>
          <p:cNvPr id="21" name="object 21"/>
          <p:cNvSpPr txBox="1"/>
          <p:nvPr/>
        </p:nvSpPr>
        <p:spPr>
          <a:xfrm>
            <a:off x="374650" y="92075"/>
            <a:ext cx="3452495" cy="1784985"/>
          </a:xfrm>
          <a:prstGeom prst="rect">
            <a:avLst/>
          </a:prstGeom>
        </p:spPr>
        <p:txBody>
          <a:bodyPr vert="horz" wrap="square" lIns="0" tIns="11430" rIns="0" bIns="0" rtlCol="0">
            <a:spAutoFit/>
          </a:bodyPr>
          <a:lstStyle/>
          <a:p>
            <a:pPr marL="12700" marR="5080" indent="666115">
              <a:lnSpc>
                <a:spcPct val="100400"/>
              </a:lnSpc>
              <a:spcBef>
                <a:spcPts val="90"/>
              </a:spcBef>
            </a:pPr>
            <a:r>
              <a:rPr lang="en-US" sz="5750" b="1" spc="-165" dirty="0">
                <a:solidFill>
                  <a:srgbClr val="111B32"/>
                </a:solidFill>
                <a:latin typeface="Trebuchet MS"/>
                <a:cs typeface="Trebuchet MS"/>
              </a:rPr>
              <a:t>Solar Radiation</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0470" y="0"/>
            <a:ext cx="20093940" cy="11308715"/>
            <a:chOff x="10470" y="0"/>
            <a:chExt cx="20093940" cy="11308715"/>
          </a:xfrm>
        </p:grpSpPr>
        <p:pic>
          <p:nvPicPr>
            <p:cNvPr id="3" name="object 3"/>
            <p:cNvPicPr/>
            <p:nvPr/>
          </p:nvPicPr>
          <p:blipFill>
            <a:blip r:embed="rId3" cstate="print"/>
            <a:stretch>
              <a:fillRect/>
            </a:stretch>
          </p:blipFill>
          <p:spPr>
            <a:xfrm>
              <a:off x="10470" y="2586308"/>
              <a:ext cx="20093629" cy="8722247"/>
            </a:xfrm>
            <a:prstGeom prst="rect">
              <a:avLst/>
            </a:prstGeom>
          </p:spPr>
        </p:pic>
        <p:sp>
          <p:nvSpPr>
            <p:cNvPr id="4" name="object 4"/>
            <p:cNvSpPr/>
            <p:nvPr/>
          </p:nvSpPr>
          <p:spPr>
            <a:xfrm>
              <a:off x="20939" y="0"/>
              <a:ext cx="20083780" cy="3371850"/>
            </a:xfrm>
            <a:custGeom>
              <a:avLst/>
              <a:gdLst/>
              <a:ahLst/>
              <a:cxnLst/>
              <a:rect l="l" t="t" r="r" b="b"/>
              <a:pathLst>
                <a:path w="20083780" h="3371850">
                  <a:moveTo>
                    <a:pt x="20083158" y="0"/>
                  </a:moveTo>
                  <a:lnTo>
                    <a:pt x="0" y="0"/>
                  </a:lnTo>
                  <a:lnTo>
                    <a:pt x="0" y="2755371"/>
                  </a:lnTo>
                  <a:lnTo>
                    <a:pt x="1978997" y="3371625"/>
                  </a:lnTo>
                  <a:lnTo>
                    <a:pt x="20083158" y="2756094"/>
                  </a:lnTo>
                  <a:lnTo>
                    <a:pt x="20083158" y="0"/>
                  </a:lnTo>
                  <a:close/>
                </a:path>
              </a:pathLst>
            </a:custGeom>
            <a:solidFill>
              <a:srgbClr val="111B32"/>
            </a:solidFill>
          </p:spPr>
          <p:txBody>
            <a:bodyPr wrap="square" lIns="0" tIns="0" rIns="0" bIns="0" rtlCol="0"/>
            <a:lstStyle/>
            <a:p>
              <a:endParaRPr/>
            </a:p>
          </p:txBody>
        </p:sp>
      </p:grpSp>
      <p:sp>
        <p:nvSpPr>
          <p:cNvPr id="5" name="object 5"/>
          <p:cNvSpPr txBox="1">
            <a:spLocks noGrp="1"/>
          </p:cNvSpPr>
          <p:nvPr>
            <p:ph type="title"/>
          </p:nvPr>
        </p:nvSpPr>
        <p:spPr>
          <a:xfrm>
            <a:off x="4594500" y="390966"/>
            <a:ext cx="10957560" cy="2538730"/>
          </a:xfrm>
          <a:prstGeom prst="rect">
            <a:avLst/>
          </a:prstGeom>
        </p:spPr>
        <p:txBody>
          <a:bodyPr vert="horz" wrap="square" lIns="0" tIns="12065" rIns="0" bIns="0" rtlCol="0">
            <a:spAutoFit/>
          </a:bodyPr>
          <a:lstStyle/>
          <a:p>
            <a:pPr marL="3603625" marR="5080" indent="-3591560" algn="l">
              <a:lnSpc>
                <a:spcPct val="100000"/>
              </a:lnSpc>
              <a:spcBef>
                <a:spcPts val="95"/>
              </a:spcBef>
            </a:pPr>
            <a:r>
              <a:rPr lang="fr-FR" sz="8250" spc="-20" dirty="0"/>
              <a:t>Solar Particule Event:  40X ISS!</a:t>
            </a:r>
            <a:endParaRPr sz="825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object 3"/>
          <p:cNvPicPr/>
          <p:nvPr/>
        </p:nvPicPr>
        <p:blipFill>
          <a:blip r:embed="rId3" cstate="print"/>
          <a:stretch>
            <a:fillRect/>
          </a:stretch>
        </p:blipFill>
        <p:spPr>
          <a:xfrm flipH="1">
            <a:off x="-1" y="0"/>
            <a:ext cx="20104100" cy="11309350"/>
          </a:xfrm>
          <a:prstGeom prst="rect">
            <a:avLst/>
          </a:prstGeom>
        </p:spPr>
      </p:pic>
      <p:sp>
        <p:nvSpPr>
          <p:cNvPr id="6" name="object 6"/>
          <p:cNvSpPr txBox="1"/>
          <p:nvPr/>
        </p:nvSpPr>
        <p:spPr>
          <a:xfrm>
            <a:off x="7080250" y="491994"/>
            <a:ext cx="10083165" cy="1858842"/>
          </a:xfrm>
          <a:prstGeom prst="rect">
            <a:avLst/>
          </a:prstGeom>
        </p:spPr>
        <p:txBody>
          <a:bodyPr vert="horz" wrap="square" lIns="0" tIns="12065" rIns="0" bIns="0" rtlCol="0">
            <a:spAutoFit/>
          </a:bodyPr>
          <a:lstStyle/>
          <a:p>
            <a:pPr marL="12700" marR="5080" algn="ctr">
              <a:lnSpc>
                <a:spcPct val="100000"/>
              </a:lnSpc>
              <a:spcBef>
                <a:spcPts val="95"/>
              </a:spcBef>
            </a:pPr>
            <a:r>
              <a:rPr lang="en-US" sz="6000" spc="-25" dirty="0">
                <a:solidFill>
                  <a:srgbClr val="FFFFFF"/>
                </a:solidFill>
                <a:latin typeface="Trebuchet MS"/>
                <a:cs typeface="Trebuchet MS"/>
              </a:rPr>
              <a:t>Cosmic radiation is a flood of  various types of particles</a:t>
            </a:r>
          </a:p>
        </p:txBody>
      </p:sp>
      <p:sp>
        <p:nvSpPr>
          <p:cNvPr id="7" name="object 1022">
            <a:extLst>
              <a:ext uri="{FF2B5EF4-FFF2-40B4-BE49-F238E27FC236}">
                <a16:creationId xmlns:a16="http://schemas.microsoft.com/office/drawing/2014/main" id="{64FB21DE-D0FF-3E55-CACB-2BE6BFDDE14E}"/>
              </a:ext>
            </a:extLst>
          </p:cNvPr>
          <p:cNvSpPr/>
          <p:nvPr/>
        </p:nvSpPr>
        <p:spPr>
          <a:xfrm flipH="1">
            <a:off x="-6352" y="9702"/>
            <a:ext cx="6172202" cy="2444573"/>
          </a:xfrm>
          <a:custGeom>
            <a:avLst/>
            <a:gdLst/>
            <a:ahLst/>
            <a:cxnLst/>
            <a:rect l="l" t="t" r="r" b="b"/>
            <a:pathLst>
              <a:path w="6176009" h="2900680">
                <a:moveTo>
                  <a:pt x="6175927" y="0"/>
                </a:moveTo>
                <a:lnTo>
                  <a:pt x="0" y="0"/>
                </a:lnTo>
                <a:lnTo>
                  <a:pt x="907825" y="2304537"/>
                </a:lnTo>
                <a:lnTo>
                  <a:pt x="6175927" y="2900435"/>
                </a:lnTo>
                <a:lnTo>
                  <a:pt x="6175927" y="0"/>
                </a:lnTo>
                <a:close/>
              </a:path>
            </a:pathLst>
          </a:custGeom>
          <a:solidFill>
            <a:srgbClr val="FFFFFF"/>
          </a:solidFill>
        </p:spPr>
        <p:txBody>
          <a:bodyPr wrap="square" lIns="0" tIns="0" rIns="0" bIns="0" rtlCol="0"/>
          <a:lstStyle/>
          <a:p>
            <a:endParaRPr dirty="0"/>
          </a:p>
        </p:txBody>
      </p:sp>
      <p:sp>
        <p:nvSpPr>
          <p:cNvPr id="5" name="object 5"/>
          <p:cNvSpPr txBox="1">
            <a:spLocks noGrp="1"/>
          </p:cNvSpPr>
          <p:nvPr>
            <p:ph type="title"/>
          </p:nvPr>
        </p:nvSpPr>
        <p:spPr>
          <a:xfrm>
            <a:off x="527050" y="32665"/>
            <a:ext cx="3452495" cy="1784985"/>
          </a:xfrm>
          <a:prstGeom prst="rect">
            <a:avLst/>
          </a:prstGeom>
        </p:spPr>
        <p:txBody>
          <a:bodyPr vert="horz" wrap="square" lIns="0" tIns="11430" rIns="0" bIns="0" rtlCol="0">
            <a:spAutoFit/>
          </a:bodyPr>
          <a:lstStyle/>
          <a:p>
            <a:pPr marL="12700" marR="5080" indent="499745">
              <a:lnSpc>
                <a:spcPct val="100400"/>
              </a:lnSpc>
              <a:spcBef>
                <a:spcPts val="90"/>
              </a:spcBef>
            </a:pPr>
            <a:r>
              <a:rPr lang="en-US" sz="5750" b="1" spc="-135" dirty="0">
                <a:solidFill>
                  <a:srgbClr val="111B32"/>
                </a:solidFill>
                <a:latin typeface="Trebuchet MS"/>
                <a:cs typeface="Trebuchet MS"/>
              </a:rPr>
              <a:t>Cosmic  Radiation</a:t>
            </a:r>
            <a:endParaRPr sz="5750" dirty="0">
              <a:latin typeface="Trebuchet MS"/>
              <a:cs typeface="Trebuchet M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910" y="0"/>
            <a:ext cx="20101560" cy="11308715"/>
          </a:xfrm>
          <a:custGeom>
            <a:avLst/>
            <a:gdLst/>
            <a:ahLst/>
            <a:cxnLst/>
            <a:rect l="l" t="t" r="r" b="b"/>
            <a:pathLst>
              <a:path w="20101560" h="11308715">
                <a:moveTo>
                  <a:pt x="20101188" y="0"/>
                </a:moveTo>
                <a:lnTo>
                  <a:pt x="0" y="0"/>
                </a:lnTo>
                <a:lnTo>
                  <a:pt x="0" y="11308556"/>
                </a:lnTo>
                <a:lnTo>
                  <a:pt x="20101188" y="11308556"/>
                </a:lnTo>
                <a:lnTo>
                  <a:pt x="20101188" y="0"/>
                </a:lnTo>
                <a:close/>
              </a:path>
            </a:pathLst>
          </a:custGeom>
          <a:solidFill>
            <a:srgbClr val="111B32"/>
          </a:solidFill>
        </p:spPr>
        <p:txBody>
          <a:bodyPr wrap="square" lIns="0" tIns="0" rIns="0" bIns="0" rtlCol="0"/>
          <a:lstStyle/>
          <a:p>
            <a:endParaRPr/>
          </a:p>
        </p:txBody>
      </p:sp>
      <p:sp>
        <p:nvSpPr>
          <p:cNvPr id="3" name="object 3"/>
          <p:cNvSpPr/>
          <p:nvPr/>
        </p:nvSpPr>
        <p:spPr>
          <a:xfrm>
            <a:off x="1252345" y="4312723"/>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4" name="object 4"/>
          <p:cNvSpPr/>
          <p:nvPr/>
        </p:nvSpPr>
        <p:spPr>
          <a:xfrm>
            <a:off x="1495899" y="6113193"/>
            <a:ext cx="15875" cy="15875"/>
          </a:xfrm>
          <a:custGeom>
            <a:avLst/>
            <a:gdLst/>
            <a:ahLst/>
            <a:cxnLst/>
            <a:rect l="l" t="t" r="r" b="b"/>
            <a:pathLst>
              <a:path w="15875" h="15875">
                <a:moveTo>
                  <a:pt x="11989" y="0"/>
                </a:moveTo>
                <a:lnTo>
                  <a:pt x="3455" y="0"/>
                </a:lnTo>
                <a:lnTo>
                  <a:pt x="0" y="3476"/>
                </a:lnTo>
                <a:lnTo>
                  <a:pt x="0" y="12093"/>
                </a:lnTo>
                <a:lnTo>
                  <a:pt x="3455" y="15570"/>
                </a:lnTo>
                <a:lnTo>
                  <a:pt x="11989" y="15570"/>
                </a:lnTo>
                <a:lnTo>
                  <a:pt x="15444" y="1209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5" name="object 5"/>
          <p:cNvSpPr/>
          <p:nvPr/>
        </p:nvSpPr>
        <p:spPr>
          <a:xfrm>
            <a:off x="1852410" y="5685846"/>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 name="object 6"/>
          <p:cNvSpPr/>
          <p:nvPr/>
        </p:nvSpPr>
        <p:spPr>
          <a:xfrm>
            <a:off x="497850" y="660890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7" name="object 7"/>
          <p:cNvSpPr/>
          <p:nvPr/>
        </p:nvSpPr>
        <p:spPr>
          <a:xfrm>
            <a:off x="2923030" y="516915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8" name="object 8"/>
          <p:cNvSpPr/>
          <p:nvPr/>
        </p:nvSpPr>
        <p:spPr>
          <a:xfrm>
            <a:off x="2381621" y="5234980"/>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 name="object 9"/>
          <p:cNvSpPr/>
          <p:nvPr/>
        </p:nvSpPr>
        <p:spPr>
          <a:xfrm>
            <a:off x="1435850" y="606584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0" name="object 10"/>
          <p:cNvSpPr/>
          <p:nvPr/>
        </p:nvSpPr>
        <p:spPr>
          <a:xfrm>
            <a:off x="774009" y="511856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1" name="object 11"/>
          <p:cNvSpPr/>
          <p:nvPr/>
        </p:nvSpPr>
        <p:spPr>
          <a:xfrm>
            <a:off x="2457621" y="59453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2" name="object 12"/>
          <p:cNvSpPr/>
          <p:nvPr/>
        </p:nvSpPr>
        <p:spPr>
          <a:xfrm>
            <a:off x="1481228" y="576773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3" name="object 13"/>
          <p:cNvSpPr/>
          <p:nvPr/>
        </p:nvSpPr>
        <p:spPr>
          <a:xfrm>
            <a:off x="1263038" y="6254895"/>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4" name="object 14"/>
          <p:cNvSpPr/>
          <p:nvPr/>
        </p:nvSpPr>
        <p:spPr>
          <a:xfrm>
            <a:off x="3283125" y="48257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5" name="object 15"/>
          <p:cNvSpPr/>
          <p:nvPr/>
        </p:nvSpPr>
        <p:spPr>
          <a:xfrm>
            <a:off x="2406827" y="498183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6" name="object 16"/>
          <p:cNvSpPr/>
          <p:nvPr/>
        </p:nvSpPr>
        <p:spPr>
          <a:xfrm>
            <a:off x="3592797" y="897686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7" name="object 17"/>
          <p:cNvSpPr/>
          <p:nvPr/>
        </p:nvSpPr>
        <p:spPr>
          <a:xfrm>
            <a:off x="2846738" y="4055931"/>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18" name="object 18"/>
          <p:cNvSpPr/>
          <p:nvPr/>
        </p:nvSpPr>
        <p:spPr>
          <a:xfrm>
            <a:off x="2883067" y="385069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9" name="object 19"/>
          <p:cNvSpPr/>
          <p:nvPr/>
        </p:nvSpPr>
        <p:spPr>
          <a:xfrm>
            <a:off x="1456595" y="5748060"/>
            <a:ext cx="17145" cy="17145"/>
          </a:xfrm>
          <a:custGeom>
            <a:avLst/>
            <a:gdLst/>
            <a:ahLst/>
            <a:cxnLst/>
            <a:rect l="l" t="t" r="r" b="b"/>
            <a:pathLst>
              <a:path w="17144"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0" name="object 20"/>
          <p:cNvSpPr/>
          <p:nvPr/>
        </p:nvSpPr>
        <p:spPr>
          <a:xfrm>
            <a:off x="336535" y="455632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21" name="object 21"/>
          <p:cNvSpPr/>
          <p:nvPr/>
        </p:nvSpPr>
        <p:spPr>
          <a:xfrm>
            <a:off x="1252882" y="5358248"/>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2" name="object 22"/>
          <p:cNvSpPr/>
          <p:nvPr/>
        </p:nvSpPr>
        <p:spPr>
          <a:xfrm>
            <a:off x="1408851" y="51413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23" name="object 23"/>
          <p:cNvSpPr/>
          <p:nvPr/>
        </p:nvSpPr>
        <p:spPr>
          <a:xfrm>
            <a:off x="2650818" y="51328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4" name="object 24"/>
          <p:cNvSpPr/>
          <p:nvPr/>
        </p:nvSpPr>
        <p:spPr>
          <a:xfrm>
            <a:off x="2983839" y="4430098"/>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5" name="object 25"/>
          <p:cNvSpPr/>
          <p:nvPr/>
        </p:nvSpPr>
        <p:spPr>
          <a:xfrm>
            <a:off x="1382783" y="462971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6" name="object 26"/>
          <p:cNvSpPr/>
          <p:nvPr/>
        </p:nvSpPr>
        <p:spPr>
          <a:xfrm>
            <a:off x="2292923" y="449725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7" name="object 27"/>
          <p:cNvSpPr/>
          <p:nvPr/>
        </p:nvSpPr>
        <p:spPr>
          <a:xfrm>
            <a:off x="2554889" y="437190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8" name="object 28"/>
          <p:cNvSpPr/>
          <p:nvPr/>
        </p:nvSpPr>
        <p:spPr>
          <a:xfrm>
            <a:off x="2156287" y="399537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9" name="object 29"/>
          <p:cNvSpPr/>
          <p:nvPr/>
        </p:nvSpPr>
        <p:spPr>
          <a:xfrm>
            <a:off x="3194491" y="401759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0" name="object 30"/>
          <p:cNvSpPr/>
          <p:nvPr/>
        </p:nvSpPr>
        <p:spPr>
          <a:xfrm>
            <a:off x="2074688" y="43500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1" name="object 31"/>
          <p:cNvSpPr/>
          <p:nvPr/>
        </p:nvSpPr>
        <p:spPr>
          <a:xfrm>
            <a:off x="1802814" y="37657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2" name="object 32"/>
          <p:cNvSpPr/>
          <p:nvPr/>
        </p:nvSpPr>
        <p:spPr>
          <a:xfrm>
            <a:off x="1690209" y="3872332"/>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 name="object 33"/>
          <p:cNvSpPr/>
          <p:nvPr/>
        </p:nvSpPr>
        <p:spPr>
          <a:xfrm>
            <a:off x="1777732" y="321832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4" name="object 34"/>
          <p:cNvSpPr/>
          <p:nvPr/>
        </p:nvSpPr>
        <p:spPr>
          <a:xfrm>
            <a:off x="912885" y="46281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5" name="object 35"/>
          <p:cNvSpPr/>
          <p:nvPr/>
        </p:nvSpPr>
        <p:spPr>
          <a:xfrm>
            <a:off x="46388" y="49777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6" name="object 36"/>
          <p:cNvSpPr/>
          <p:nvPr/>
        </p:nvSpPr>
        <p:spPr>
          <a:xfrm>
            <a:off x="405762" y="549862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7" name="object 37"/>
          <p:cNvSpPr/>
          <p:nvPr/>
        </p:nvSpPr>
        <p:spPr>
          <a:xfrm>
            <a:off x="1772360" y="679662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38" name="object 38"/>
          <p:cNvSpPr/>
          <p:nvPr/>
        </p:nvSpPr>
        <p:spPr>
          <a:xfrm>
            <a:off x="3174375" y="3722526"/>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39" name="object 39"/>
          <p:cNvSpPr/>
          <p:nvPr/>
        </p:nvSpPr>
        <p:spPr>
          <a:xfrm>
            <a:off x="2201002" y="551454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0" name="object 40"/>
          <p:cNvSpPr/>
          <p:nvPr/>
        </p:nvSpPr>
        <p:spPr>
          <a:xfrm>
            <a:off x="3352705" y="3637765"/>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1" name="object 41"/>
          <p:cNvSpPr/>
          <p:nvPr/>
        </p:nvSpPr>
        <p:spPr>
          <a:xfrm>
            <a:off x="909265" y="414381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42" name="object 42"/>
          <p:cNvSpPr/>
          <p:nvPr/>
        </p:nvSpPr>
        <p:spPr>
          <a:xfrm>
            <a:off x="2151443" y="647985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3" name="object 43"/>
          <p:cNvSpPr/>
          <p:nvPr/>
        </p:nvSpPr>
        <p:spPr>
          <a:xfrm>
            <a:off x="3386822" y="5519921"/>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44" name="object 44"/>
          <p:cNvSpPr/>
          <p:nvPr/>
        </p:nvSpPr>
        <p:spPr>
          <a:xfrm>
            <a:off x="36887" y="3284042"/>
            <a:ext cx="27305" cy="27940"/>
          </a:xfrm>
          <a:custGeom>
            <a:avLst/>
            <a:gdLst/>
            <a:ahLst/>
            <a:cxnLst/>
            <a:rect l="l" t="t" r="r" b="b"/>
            <a:pathLst>
              <a:path w="27305"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45" name="object 45"/>
          <p:cNvSpPr/>
          <p:nvPr/>
        </p:nvSpPr>
        <p:spPr>
          <a:xfrm>
            <a:off x="377978" y="410158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6" name="object 46"/>
          <p:cNvSpPr/>
          <p:nvPr/>
        </p:nvSpPr>
        <p:spPr>
          <a:xfrm>
            <a:off x="169380" y="6309465"/>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47" name="object 47"/>
          <p:cNvSpPr/>
          <p:nvPr/>
        </p:nvSpPr>
        <p:spPr>
          <a:xfrm>
            <a:off x="401236" y="5894169"/>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48" name="object 48"/>
          <p:cNvSpPr/>
          <p:nvPr/>
        </p:nvSpPr>
        <p:spPr>
          <a:xfrm>
            <a:off x="86092" y="618538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49" name="object 49"/>
          <p:cNvSpPr/>
          <p:nvPr/>
        </p:nvSpPr>
        <p:spPr>
          <a:xfrm>
            <a:off x="124115" y="5973799"/>
            <a:ext cx="5715" cy="5715"/>
          </a:xfrm>
          <a:custGeom>
            <a:avLst/>
            <a:gdLst/>
            <a:ahLst/>
            <a:cxnLst/>
            <a:rect l="l" t="t" r="r" b="b"/>
            <a:pathLst>
              <a:path w="5714"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0" name="object 50"/>
          <p:cNvSpPr/>
          <p:nvPr/>
        </p:nvSpPr>
        <p:spPr>
          <a:xfrm>
            <a:off x="1661479" y="3685948"/>
            <a:ext cx="13335" cy="13335"/>
          </a:xfrm>
          <a:custGeom>
            <a:avLst/>
            <a:gdLst/>
            <a:ahLst/>
            <a:cxnLst/>
            <a:rect l="l" t="t" r="r" b="b"/>
            <a:pathLst>
              <a:path w="13335"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51" name="object 51"/>
          <p:cNvSpPr/>
          <p:nvPr/>
        </p:nvSpPr>
        <p:spPr>
          <a:xfrm>
            <a:off x="1088757" y="5446388"/>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2" name="object 52"/>
          <p:cNvSpPr/>
          <p:nvPr/>
        </p:nvSpPr>
        <p:spPr>
          <a:xfrm>
            <a:off x="1921977" y="50188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3" name="object 53"/>
          <p:cNvSpPr/>
          <p:nvPr/>
        </p:nvSpPr>
        <p:spPr>
          <a:xfrm>
            <a:off x="1858978" y="4897441"/>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 name="object 54"/>
          <p:cNvSpPr/>
          <p:nvPr/>
        </p:nvSpPr>
        <p:spPr>
          <a:xfrm>
            <a:off x="3892841" y="4030755"/>
            <a:ext cx="21590" cy="21590"/>
          </a:xfrm>
          <a:custGeom>
            <a:avLst/>
            <a:gdLst/>
            <a:ahLst/>
            <a:cxnLst/>
            <a:rect l="l" t="t" r="r" b="b"/>
            <a:pathLst>
              <a:path w="21589"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55" name="object 55"/>
          <p:cNvSpPr/>
          <p:nvPr/>
        </p:nvSpPr>
        <p:spPr>
          <a:xfrm>
            <a:off x="4492907" y="540387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6" name="object 56"/>
          <p:cNvSpPr/>
          <p:nvPr/>
        </p:nvSpPr>
        <p:spPr>
          <a:xfrm>
            <a:off x="4719068" y="5958149"/>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57" name="object 57"/>
          <p:cNvSpPr/>
          <p:nvPr/>
        </p:nvSpPr>
        <p:spPr>
          <a:xfrm>
            <a:off x="3101322" y="6974960"/>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8" name="object 58"/>
          <p:cNvSpPr/>
          <p:nvPr/>
        </p:nvSpPr>
        <p:spPr>
          <a:xfrm>
            <a:off x="4411867" y="5212655"/>
            <a:ext cx="13335" cy="13335"/>
          </a:xfrm>
          <a:custGeom>
            <a:avLst/>
            <a:gdLst/>
            <a:ahLst/>
            <a:cxnLst/>
            <a:rect l="l" t="t" r="r" b="b"/>
            <a:pathLst>
              <a:path w="13335"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9" name="object 59"/>
          <p:cNvSpPr/>
          <p:nvPr/>
        </p:nvSpPr>
        <p:spPr>
          <a:xfrm>
            <a:off x="5079163" y="561474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0" name="object 60"/>
          <p:cNvSpPr/>
          <p:nvPr/>
        </p:nvSpPr>
        <p:spPr>
          <a:xfrm>
            <a:off x="2837554" y="6240033"/>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1" name="object 61"/>
          <p:cNvSpPr/>
          <p:nvPr/>
        </p:nvSpPr>
        <p:spPr>
          <a:xfrm>
            <a:off x="3629470" y="697076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2" name="object 62"/>
          <p:cNvSpPr/>
          <p:nvPr/>
        </p:nvSpPr>
        <p:spPr>
          <a:xfrm>
            <a:off x="4097092" y="5466082"/>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63" name="object 63"/>
          <p:cNvSpPr/>
          <p:nvPr/>
        </p:nvSpPr>
        <p:spPr>
          <a:xfrm>
            <a:off x="3425141" y="5805586"/>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4" name="object 64"/>
          <p:cNvSpPr/>
          <p:nvPr/>
        </p:nvSpPr>
        <p:spPr>
          <a:xfrm>
            <a:off x="4049347" y="4859331"/>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65" name="object 65"/>
          <p:cNvSpPr/>
          <p:nvPr/>
        </p:nvSpPr>
        <p:spPr>
          <a:xfrm>
            <a:off x="3428441" y="659997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6" name="object 66"/>
          <p:cNvSpPr/>
          <p:nvPr/>
        </p:nvSpPr>
        <p:spPr>
          <a:xfrm>
            <a:off x="4779876" y="5219079"/>
            <a:ext cx="10160" cy="10160"/>
          </a:xfrm>
          <a:custGeom>
            <a:avLst/>
            <a:gdLst/>
            <a:ahLst/>
            <a:cxnLst/>
            <a:rect l="l" t="t" r="r" b="b"/>
            <a:pathLst>
              <a:path w="10160" h="10160">
                <a:moveTo>
                  <a:pt x="7675" y="0"/>
                </a:moveTo>
                <a:lnTo>
                  <a:pt x="2230" y="0"/>
                </a:lnTo>
                <a:lnTo>
                  <a:pt x="0" y="2251"/>
                </a:lnTo>
                <a:lnTo>
                  <a:pt x="0" y="7737"/>
                </a:lnTo>
                <a:lnTo>
                  <a:pt x="2230" y="9989"/>
                </a:lnTo>
                <a:lnTo>
                  <a:pt x="7675" y="9989"/>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67" name="object 67"/>
          <p:cNvSpPr/>
          <p:nvPr/>
        </p:nvSpPr>
        <p:spPr>
          <a:xfrm>
            <a:off x="4023277" y="4347745"/>
            <a:ext cx="21590" cy="21590"/>
          </a:xfrm>
          <a:custGeom>
            <a:avLst/>
            <a:gdLst/>
            <a:ahLst/>
            <a:cxnLst/>
            <a:rect l="l" t="t" r="r" b="b"/>
            <a:pathLst>
              <a:path w="21589"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68" name="object 68"/>
          <p:cNvSpPr/>
          <p:nvPr/>
        </p:nvSpPr>
        <p:spPr>
          <a:xfrm>
            <a:off x="3070548" y="596440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9" name="object 69"/>
          <p:cNvSpPr/>
          <p:nvPr/>
        </p:nvSpPr>
        <p:spPr>
          <a:xfrm>
            <a:off x="3332514" y="583905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0" name="object 70"/>
          <p:cNvSpPr/>
          <p:nvPr/>
        </p:nvSpPr>
        <p:spPr>
          <a:xfrm>
            <a:off x="4796781" y="371340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71" name="object 71"/>
          <p:cNvSpPr/>
          <p:nvPr/>
        </p:nvSpPr>
        <p:spPr>
          <a:xfrm>
            <a:off x="5008853" y="400968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72" name="object 72"/>
          <p:cNvSpPr/>
          <p:nvPr/>
        </p:nvSpPr>
        <p:spPr>
          <a:xfrm>
            <a:off x="2852312" y="581718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3" name="object 73"/>
          <p:cNvSpPr/>
          <p:nvPr/>
        </p:nvSpPr>
        <p:spPr>
          <a:xfrm>
            <a:off x="4443310" y="348375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4" name="object 74"/>
          <p:cNvSpPr/>
          <p:nvPr/>
        </p:nvSpPr>
        <p:spPr>
          <a:xfrm>
            <a:off x="4330702" y="3590366"/>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5" name="object 75"/>
          <p:cNvSpPr/>
          <p:nvPr/>
        </p:nvSpPr>
        <p:spPr>
          <a:xfrm>
            <a:off x="4418228" y="293635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6" name="object 76"/>
          <p:cNvSpPr/>
          <p:nvPr/>
        </p:nvSpPr>
        <p:spPr>
          <a:xfrm>
            <a:off x="2986623" y="661953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7" name="object 77"/>
          <p:cNvSpPr/>
          <p:nvPr/>
        </p:nvSpPr>
        <p:spPr>
          <a:xfrm>
            <a:off x="5182858" y="6308921"/>
            <a:ext cx="20320" cy="20955"/>
          </a:xfrm>
          <a:custGeom>
            <a:avLst/>
            <a:gdLst/>
            <a:ahLst/>
            <a:cxnLst/>
            <a:rect l="l" t="t" r="r" b="b"/>
            <a:pathLst>
              <a:path w="20320" h="20954">
                <a:moveTo>
                  <a:pt x="15664" y="0"/>
                </a:moveTo>
                <a:lnTo>
                  <a:pt x="4512" y="0"/>
                </a:lnTo>
                <a:lnTo>
                  <a:pt x="0" y="4523"/>
                </a:lnTo>
                <a:lnTo>
                  <a:pt x="0" y="15769"/>
                </a:lnTo>
                <a:lnTo>
                  <a:pt x="4512" y="20334"/>
                </a:lnTo>
                <a:lnTo>
                  <a:pt x="15664" y="20334"/>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78" name="object 78"/>
          <p:cNvSpPr/>
          <p:nvPr/>
        </p:nvSpPr>
        <p:spPr>
          <a:xfrm>
            <a:off x="3729251" y="5164419"/>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9" name="object 79"/>
          <p:cNvSpPr/>
          <p:nvPr/>
        </p:nvSpPr>
        <p:spPr>
          <a:xfrm>
            <a:off x="4562471" y="473688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0" name="object 80"/>
          <p:cNvSpPr/>
          <p:nvPr/>
        </p:nvSpPr>
        <p:spPr>
          <a:xfrm>
            <a:off x="4499473" y="4615475"/>
            <a:ext cx="21590" cy="22225"/>
          </a:xfrm>
          <a:custGeom>
            <a:avLst/>
            <a:gdLst/>
            <a:ahLst/>
            <a:cxnLst/>
            <a:rect l="l" t="t" r="r" b="b"/>
            <a:pathLst>
              <a:path w="21589"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1" name="object 81"/>
          <p:cNvSpPr/>
          <p:nvPr/>
        </p:nvSpPr>
        <p:spPr>
          <a:xfrm>
            <a:off x="4756872" y="375575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2" name="object 82"/>
          <p:cNvSpPr/>
          <p:nvPr/>
        </p:nvSpPr>
        <p:spPr>
          <a:xfrm>
            <a:off x="5362081" y="4015211"/>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3" name="object 83"/>
          <p:cNvSpPr/>
          <p:nvPr/>
        </p:nvSpPr>
        <p:spPr>
          <a:xfrm>
            <a:off x="4619389" y="673131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4" name="object 84"/>
          <p:cNvSpPr/>
          <p:nvPr/>
        </p:nvSpPr>
        <p:spPr>
          <a:xfrm>
            <a:off x="4169572" y="711303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5" name="object 85"/>
          <p:cNvSpPr/>
          <p:nvPr/>
        </p:nvSpPr>
        <p:spPr>
          <a:xfrm>
            <a:off x="4219187" y="636686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86" name="object 86"/>
          <p:cNvSpPr/>
          <p:nvPr/>
        </p:nvSpPr>
        <p:spPr>
          <a:xfrm>
            <a:off x="4094815" y="5914530"/>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7" name="object 87"/>
          <p:cNvSpPr/>
          <p:nvPr/>
        </p:nvSpPr>
        <p:spPr>
          <a:xfrm>
            <a:off x="4823598" y="1889963"/>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88" name="object 88"/>
          <p:cNvSpPr/>
          <p:nvPr/>
        </p:nvSpPr>
        <p:spPr>
          <a:xfrm>
            <a:off x="2998412" y="341687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9" name="object 89"/>
          <p:cNvSpPr/>
          <p:nvPr/>
        </p:nvSpPr>
        <p:spPr>
          <a:xfrm>
            <a:off x="3825537" y="2385682"/>
            <a:ext cx="17145" cy="17145"/>
          </a:xfrm>
          <a:custGeom>
            <a:avLst/>
            <a:gdLst/>
            <a:ahLst/>
            <a:cxnLst/>
            <a:rect l="l" t="t" r="r" b="b"/>
            <a:pathLst>
              <a:path w="17145"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0" name="object 90"/>
          <p:cNvSpPr/>
          <p:nvPr/>
        </p:nvSpPr>
        <p:spPr>
          <a:xfrm>
            <a:off x="3161080" y="202394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91" name="object 91"/>
          <p:cNvSpPr/>
          <p:nvPr/>
        </p:nvSpPr>
        <p:spPr>
          <a:xfrm>
            <a:off x="227545" y="270144"/>
            <a:ext cx="18415" cy="19050"/>
          </a:xfrm>
          <a:custGeom>
            <a:avLst/>
            <a:gdLst/>
            <a:ahLst/>
            <a:cxnLst/>
            <a:rect l="l" t="t" r="r" b="b"/>
            <a:pathLst>
              <a:path w="18414"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92" name="object 92"/>
          <p:cNvSpPr/>
          <p:nvPr/>
        </p:nvSpPr>
        <p:spPr>
          <a:xfrm>
            <a:off x="3527623" y="2966002"/>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3" name="object 93"/>
          <p:cNvSpPr/>
          <p:nvPr/>
        </p:nvSpPr>
        <p:spPr>
          <a:xfrm>
            <a:off x="4763538" y="1842625"/>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94" name="object 94"/>
          <p:cNvSpPr/>
          <p:nvPr/>
        </p:nvSpPr>
        <p:spPr>
          <a:xfrm>
            <a:off x="4101694" y="89533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95" name="object 95"/>
          <p:cNvSpPr/>
          <p:nvPr/>
        </p:nvSpPr>
        <p:spPr>
          <a:xfrm>
            <a:off x="3603621" y="367633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6" name="object 96"/>
          <p:cNvSpPr/>
          <p:nvPr/>
        </p:nvSpPr>
        <p:spPr>
          <a:xfrm>
            <a:off x="4808916" y="1544526"/>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7" name="object 97"/>
          <p:cNvSpPr/>
          <p:nvPr/>
        </p:nvSpPr>
        <p:spPr>
          <a:xfrm>
            <a:off x="4590724" y="2031674"/>
            <a:ext cx="26034" cy="26034"/>
          </a:xfrm>
          <a:custGeom>
            <a:avLst/>
            <a:gdLst/>
            <a:ahLst/>
            <a:cxnLst/>
            <a:rect l="l" t="t" r="r" b="b"/>
            <a:pathLst>
              <a:path w="26035"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98" name="object 98"/>
          <p:cNvSpPr/>
          <p:nvPr/>
        </p:nvSpPr>
        <p:spPr>
          <a:xfrm>
            <a:off x="5238523" y="3361296"/>
            <a:ext cx="27305" cy="27940"/>
          </a:xfrm>
          <a:custGeom>
            <a:avLst/>
            <a:gdLst/>
            <a:ahLst/>
            <a:cxnLst/>
            <a:rect l="l" t="t" r="r" b="b"/>
            <a:pathLst>
              <a:path w="27304"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99" name="object 99"/>
          <p:cNvSpPr/>
          <p:nvPr/>
        </p:nvSpPr>
        <p:spPr>
          <a:xfrm>
            <a:off x="103997" y="79213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0" name="object 100"/>
          <p:cNvSpPr/>
          <p:nvPr/>
        </p:nvSpPr>
        <p:spPr>
          <a:xfrm>
            <a:off x="22960" y="600925"/>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01" name="object 101"/>
          <p:cNvSpPr/>
          <p:nvPr/>
        </p:nvSpPr>
        <p:spPr>
          <a:xfrm>
            <a:off x="390967" y="607350"/>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2" name="object 102"/>
          <p:cNvSpPr/>
          <p:nvPr/>
        </p:nvSpPr>
        <p:spPr>
          <a:xfrm>
            <a:off x="5264588" y="4087944"/>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3" name="object 103"/>
          <p:cNvSpPr/>
          <p:nvPr/>
        </p:nvSpPr>
        <p:spPr>
          <a:xfrm>
            <a:off x="5151981" y="4194555"/>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4" name="object 104"/>
          <p:cNvSpPr/>
          <p:nvPr/>
        </p:nvSpPr>
        <p:spPr>
          <a:xfrm>
            <a:off x="5274862" y="3156061"/>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5" name="object 105"/>
          <p:cNvSpPr/>
          <p:nvPr/>
        </p:nvSpPr>
        <p:spPr>
          <a:xfrm>
            <a:off x="4784285" y="1524829"/>
            <a:ext cx="17145" cy="17145"/>
          </a:xfrm>
          <a:custGeom>
            <a:avLst/>
            <a:gdLst/>
            <a:ahLst/>
            <a:cxnLst/>
            <a:rect l="l" t="t" r="r" b="b"/>
            <a:pathLst>
              <a:path w="17145"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06" name="object 106"/>
          <p:cNvSpPr/>
          <p:nvPr/>
        </p:nvSpPr>
        <p:spPr>
          <a:xfrm>
            <a:off x="4580570" y="1135027"/>
            <a:ext cx="23495" cy="23495"/>
          </a:xfrm>
          <a:custGeom>
            <a:avLst/>
            <a:gdLst/>
            <a:ahLst/>
            <a:cxnLst/>
            <a:rect l="l" t="t" r="r" b="b"/>
            <a:pathLst>
              <a:path w="23495" h="23494">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7" name="object 107"/>
          <p:cNvSpPr/>
          <p:nvPr/>
        </p:nvSpPr>
        <p:spPr>
          <a:xfrm>
            <a:off x="4736539" y="918077"/>
            <a:ext cx="13335" cy="13335"/>
          </a:xfrm>
          <a:custGeom>
            <a:avLst/>
            <a:gdLst/>
            <a:ahLst/>
            <a:cxnLst/>
            <a:rect l="l" t="t" r="r" b="b"/>
            <a:pathLst>
              <a:path w="13335"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8" name="object 108"/>
          <p:cNvSpPr/>
          <p:nvPr/>
        </p:nvSpPr>
        <p:spPr>
          <a:xfrm>
            <a:off x="3796819" y="286384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9" name="object 109"/>
          <p:cNvSpPr/>
          <p:nvPr/>
        </p:nvSpPr>
        <p:spPr>
          <a:xfrm>
            <a:off x="3733450" y="1275408"/>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0" name="object 110"/>
          <p:cNvSpPr/>
          <p:nvPr/>
        </p:nvSpPr>
        <p:spPr>
          <a:xfrm>
            <a:off x="5100046" y="2573396"/>
            <a:ext cx="10795" cy="11430"/>
          </a:xfrm>
          <a:custGeom>
            <a:avLst/>
            <a:gdLst/>
            <a:ahLst/>
            <a:cxnLst/>
            <a:rect l="l" t="t" r="r" b="b"/>
            <a:pathLst>
              <a:path w="10795"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11" name="object 111"/>
          <p:cNvSpPr/>
          <p:nvPr/>
        </p:nvSpPr>
        <p:spPr>
          <a:xfrm>
            <a:off x="3347001" y="324557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2" name="object 112"/>
          <p:cNvSpPr/>
          <p:nvPr/>
        </p:nvSpPr>
        <p:spPr>
          <a:xfrm>
            <a:off x="4918367" y="3217182"/>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13" name="object 113"/>
          <p:cNvSpPr/>
          <p:nvPr/>
        </p:nvSpPr>
        <p:spPr>
          <a:xfrm>
            <a:off x="3297445" y="421087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4" name="object 114"/>
          <p:cNvSpPr/>
          <p:nvPr/>
        </p:nvSpPr>
        <p:spPr>
          <a:xfrm>
            <a:off x="3497066" y="20862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15" name="object 115"/>
          <p:cNvSpPr/>
          <p:nvPr/>
        </p:nvSpPr>
        <p:spPr>
          <a:xfrm>
            <a:off x="3728926" y="1670948"/>
            <a:ext cx="19050" cy="13970"/>
          </a:xfrm>
          <a:custGeom>
            <a:avLst/>
            <a:gdLst/>
            <a:ahLst/>
            <a:cxnLst/>
            <a:rect l="l" t="t" r="r" b="b"/>
            <a:pathLst>
              <a:path w="19050" h="13969">
                <a:moveTo>
                  <a:pt x="14701" y="0"/>
                </a:moveTo>
                <a:lnTo>
                  <a:pt x="4261" y="0"/>
                </a:lnTo>
                <a:lnTo>
                  <a:pt x="0" y="3078"/>
                </a:lnTo>
                <a:lnTo>
                  <a:pt x="0" y="10659"/>
                </a:lnTo>
                <a:lnTo>
                  <a:pt x="4261" y="13737"/>
                </a:lnTo>
                <a:lnTo>
                  <a:pt x="14701" y="13737"/>
                </a:lnTo>
                <a:lnTo>
                  <a:pt x="18952" y="10659"/>
                </a:lnTo>
                <a:lnTo>
                  <a:pt x="18952" y="6868"/>
                </a:lnTo>
                <a:lnTo>
                  <a:pt x="18952" y="3078"/>
                </a:lnTo>
                <a:lnTo>
                  <a:pt x="14701" y="0"/>
                </a:lnTo>
                <a:close/>
              </a:path>
            </a:pathLst>
          </a:custGeom>
          <a:solidFill>
            <a:srgbClr val="FFFFFF">
              <a:alpha val="79998"/>
            </a:srgbClr>
          </a:solidFill>
        </p:spPr>
        <p:txBody>
          <a:bodyPr wrap="square" lIns="0" tIns="0" rIns="0" bIns="0" rtlCol="0"/>
          <a:lstStyle/>
          <a:p>
            <a:endParaRPr/>
          </a:p>
        </p:txBody>
      </p:sp>
      <p:sp>
        <p:nvSpPr>
          <p:cNvPr id="116" name="object 116"/>
          <p:cNvSpPr/>
          <p:nvPr/>
        </p:nvSpPr>
        <p:spPr>
          <a:xfrm>
            <a:off x="3413778" y="196216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7" name="object 117"/>
          <p:cNvSpPr/>
          <p:nvPr/>
        </p:nvSpPr>
        <p:spPr>
          <a:xfrm>
            <a:off x="3451801" y="1750577"/>
            <a:ext cx="5715" cy="5715"/>
          </a:xfrm>
          <a:custGeom>
            <a:avLst/>
            <a:gdLst/>
            <a:ahLst/>
            <a:cxnLst/>
            <a:rect l="l" t="t" r="r" b="b"/>
            <a:pathLst>
              <a:path w="5714"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118" name="object 118"/>
          <p:cNvSpPr/>
          <p:nvPr/>
        </p:nvSpPr>
        <p:spPr>
          <a:xfrm>
            <a:off x="2983452" y="1802124"/>
            <a:ext cx="19685" cy="19685"/>
          </a:xfrm>
          <a:custGeom>
            <a:avLst/>
            <a:gdLst/>
            <a:ahLst/>
            <a:cxnLst/>
            <a:rect l="l" t="t" r="r" b="b"/>
            <a:pathLst>
              <a:path w="19685"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119" name="object 119"/>
          <p:cNvSpPr/>
          <p:nvPr/>
        </p:nvSpPr>
        <p:spPr>
          <a:xfrm>
            <a:off x="4053274" y="2991323"/>
            <a:ext cx="13335" cy="13335"/>
          </a:xfrm>
          <a:custGeom>
            <a:avLst/>
            <a:gdLst/>
            <a:ahLst/>
            <a:cxnLst/>
            <a:rect l="l" t="t" r="r" b="b"/>
            <a:pathLst>
              <a:path w="13335"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20" name="object 120"/>
          <p:cNvSpPr/>
          <p:nvPr/>
        </p:nvSpPr>
        <p:spPr>
          <a:xfrm>
            <a:off x="2988592" y="909233"/>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121" name="object 121"/>
          <p:cNvSpPr/>
          <p:nvPr/>
        </p:nvSpPr>
        <p:spPr>
          <a:xfrm>
            <a:off x="4416443" y="1223166"/>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22" name="object 122"/>
          <p:cNvSpPr/>
          <p:nvPr/>
        </p:nvSpPr>
        <p:spPr>
          <a:xfrm>
            <a:off x="2958739" y="2792140"/>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23" name="object 123"/>
          <p:cNvSpPr/>
          <p:nvPr/>
        </p:nvSpPr>
        <p:spPr>
          <a:xfrm>
            <a:off x="2859646" y="42029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24" name="object 124"/>
          <p:cNvSpPr/>
          <p:nvPr/>
        </p:nvSpPr>
        <p:spPr>
          <a:xfrm>
            <a:off x="1299825" y="1164276"/>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25" name="object 125"/>
          <p:cNvSpPr/>
          <p:nvPr/>
        </p:nvSpPr>
        <p:spPr>
          <a:xfrm>
            <a:off x="3219743" y="7689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26" name="object 126"/>
          <p:cNvSpPr/>
          <p:nvPr/>
        </p:nvSpPr>
        <p:spPr>
          <a:xfrm>
            <a:off x="2247521" y="1063237"/>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27" name="object 127"/>
          <p:cNvSpPr/>
          <p:nvPr/>
        </p:nvSpPr>
        <p:spPr>
          <a:xfrm>
            <a:off x="1770049" y="14329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28" name="object 128"/>
          <p:cNvSpPr/>
          <p:nvPr/>
        </p:nvSpPr>
        <p:spPr>
          <a:xfrm>
            <a:off x="2659014" y="3272445"/>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29" name="object 129"/>
          <p:cNvSpPr/>
          <p:nvPr/>
        </p:nvSpPr>
        <p:spPr>
          <a:xfrm>
            <a:off x="1569021" y="10621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30" name="object 130"/>
          <p:cNvSpPr/>
          <p:nvPr/>
        </p:nvSpPr>
        <p:spPr>
          <a:xfrm>
            <a:off x="1211126" y="42655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31" name="object 131"/>
          <p:cNvSpPr/>
          <p:nvPr/>
        </p:nvSpPr>
        <p:spPr>
          <a:xfrm>
            <a:off x="1473093" y="3012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32" name="object 132"/>
          <p:cNvSpPr/>
          <p:nvPr/>
        </p:nvSpPr>
        <p:spPr>
          <a:xfrm>
            <a:off x="3998321" y="354821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33" name="object 133"/>
          <p:cNvSpPr/>
          <p:nvPr/>
        </p:nvSpPr>
        <p:spPr>
          <a:xfrm>
            <a:off x="1119205" y="1443846"/>
            <a:ext cx="10795" cy="10795"/>
          </a:xfrm>
          <a:custGeom>
            <a:avLst/>
            <a:gdLst/>
            <a:ahLst/>
            <a:cxnLst/>
            <a:rect l="l" t="t" r="r" b="b"/>
            <a:pathLst>
              <a:path w="10794"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134" name="object 134"/>
          <p:cNvSpPr/>
          <p:nvPr/>
        </p:nvSpPr>
        <p:spPr>
          <a:xfrm>
            <a:off x="3323439" y="771069"/>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135" name="object 135"/>
          <p:cNvSpPr/>
          <p:nvPr/>
        </p:nvSpPr>
        <p:spPr>
          <a:xfrm>
            <a:off x="1028850" y="265455"/>
            <a:ext cx="14604" cy="14604"/>
          </a:xfrm>
          <a:custGeom>
            <a:avLst/>
            <a:gdLst/>
            <a:ahLst/>
            <a:cxnLst/>
            <a:rect l="l" t="t" r="r" b="b"/>
            <a:pathLst>
              <a:path w="14605"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136" name="object 136"/>
          <p:cNvSpPr/>
          <p:nvPr/>
        </p:nvSpPr>
        <p:spPr>
          <a:xfrm>
            <a:off x="2057302" y="272929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37" name="object 137"/>
          <p:cNvSpPr/>
          <p:nvPr/>
        </p:nvSpPr>
        <p:spPr>
          <a:xfrm>
            <a:off x="1976263" y="2538076"/>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38" name="object 138"/>
          <p:cNvSpPr/>
          <p:nvPr/>
        </p:nvSpPr>
        <p:spPr>
          <a:xfrm>
            <a:off x="2643559" y="2940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39" name="object 139"/>
          <p:cNvSpPr/>
          <p:nvPr/>
        </p:nvSpPr>
        <p:spPr>
          <a:xfrm>
            <a:off x="1661487" y="2791496"/>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40" name="object 140"/>
          <p:cNvSpPr/>
          <p:nvPr/>
        </p:nvSpPr>
        <p:spPr>
          <a:xfrm>
            <a:off x="2344272" y="2544502"/>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41" name="object 141"/>
          <p:cNvSpPr/>
          <p:nvPr/>
        </p:nvSpPr>
        <p:spPr>
          <a:xfrm>
            <a:off x="1293647" y="2489832"/>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42" name="object 142"/>
          <p:cNvSpPr/>
          <p:nvPr/>
        </p:nvSpPr>
        <p:spPr>
          <a:xfrm>
            <a:off x="1961562" y="1746486"/>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43" name="object 143"/>
          <p:cNvSpPr/>
          <p:nvPr/>
        </p:nvSpPr>
        <p:spPr>
          <a:xfrm>
            <a:off x="3509185" y="617459"/>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44" name="object 144"/>
          <p:cNvSpPr/>
          <p:nvPr/>
        </p:nvSpPr>
        <p:spPr>
          <a:xfrm>
            <a:off x="2566771" y="200594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45" name="object 145"/>
          <p:cNvSpPr/>
          <p:nvPr/>
        </p:nvSpPr>
        <p:spPr>
          <a:xfrm>
            <a:off x="3534390" y="364307"/>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46" name="object 146"/>
          <p:cNvSpPr/>
          <p:nvPr/>
        </p:nvSpPr>
        <p:spPr>
          <a:xfrm>
            <a:off x="2759967" y="11934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47" name="object 147"/>
          <p:cNvSpPr/>
          <p:nvPr/>
        </p:nvSpPr>
        <p:spPr>
          <a:xfrm>
            <a:off x="2310152" y="157518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48" name="object 148"/>
          <p:cNvSpPr/>
          <p:nvPr/>
        </p:nvSpPr>
        <p:spPr>
          <a:xfrm>
            <a:off x="2359767" y="829012"/>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49" name="object 149"/>
          <p:cNvSpPr/>
          <p:nvPr/>
        </p:nvSpPr>
        <p:spPr>
          <a:xfrm>
            <a:off x="1577216" y="215312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50" name="object 150"/>
          <p:cNvSpPr/>
          <p:nvPr/>
        </p:nvSpPr>
        <p:spPr>
          <a:xfrm>
            <a:off x="196528" y="1442345"/>
            <a:ext cx="21590" cy="21590"/>
          </a:xfrm>
          <a:custGeom>
            <a:avLst/>
            <a:gdLst/>
            <a:ahLst/>
            <a:cxnLst/>
            <a:rect l="l" t="t" r="r" b="b"/>
            <a:pathLst>
              <a:path w="21589" h="21590">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51" name="object 151"/>
          <p:cNvSpPr/>
          <p:nvPr/>
        </p:nvSpPr>
        <p:spPr>
          <a:xfrm>
            <a:off x="796591" y="281547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52" name="object 152"/>
          <p:cNvSpPr/>
          <p:nvPr/>
        </p:nvSpPr>
        <p:spPr>
          <a:xfrm>
            <a:off x="1022753" y="336974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53" name="object 153"/>
          <p:cNvSpPr/>
          <p:nvPr/>
        </p:nvSpPr>
        <p:spPr>
          <a:xfrm>
            <a:off x="715554" y="262425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54" name="object 154"/>
          <p:cNvSpPr/>
          <p:nvPr/>
        </p:nvSpPr>
        <p:spPr>
          <a:xfrm>
            <a:off x="400778" y="287768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55" name="object 155"/>
          <p:cNvSpPr/>
          <p:nvPr/>
        </p:nvSpPr>
        <p:spPr>
          <a:xfrm>
            <a:off x="353034" y="2270923"/>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56" name="object 156"/>
          <p:cNvSpPr/>
          <p:nvPr/>
        </p:nvSpPr>
        <p:spPr>
          <a:xfrm>
            <a:off x="326965" y="1759333"/>
            <a:ext cx="21590" cy="21590"/>
          </a:xfrm>
          <a:custGeom>
            <a:avLst/>
            <a:gdLst/>
            <a:ahLst/>
            <a:cxnLst/>
            <a:rect l="l" t="t" r="r" b="b"/>
            <a:pathLst>
              <a:path w="21589" h="21589">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57" name="object 157"/>
          <p:cNvSpPr/>
          <p:nvPr/>
        </p:nvSpPr>
        <p:spPr>
          <a:xfrm>
            <a:off x="746997" y="89534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58" name="object 158"/>
          <p:cNvSpPr/>
          <p:nvPr/>
        </p:nvSpPr>
        <p:spPr>
          <a:xfrm>
            <a:off x="634390" y="1001955"/>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59" name="object 159"/>
          <p:cNvSpPr/>
          <p:nvPr/>
        </p:nvSpPr>
        <p:spPr>
          <a:xfrm>
            <a:off x="721913" y="34795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60" name="object 160"/>
          <p:cNvSpPr/>
          <p:nvPr/>
        </p:nvSpPr>
        <p:spPr>
          <a:xfrm>
            <a:off x="32938" y="2576011"/>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61" name="object 161"/>
          <p:cNvSpPr/>
          <p:nvPr/>
        </p:nvSpPr>
        <p:spPr>
          <a:xfrm>
            <a:off x="866157" y="214848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62" name="object 162"/>
          <p:cNvSpPr/>
          <p:nvPr/>
        </p:nvSpPr>
        <p:spPr>
          <a:xfrm>
            <a:off x="803159" y="202706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63" name="object 163"/>
          <p:cNvSpPr/>
          <p:nvPr/>
        </p:nvSpPr>
        <p:spPr>
          <a:xfrm>
            <a:off x="923075" y="41429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64" name="object 164"/>
          <p:cNvSpPr/>
          <p:nvPr/>
        </p:nvSpPr>
        <p:spPr>
          <a:xfrm>
            <a:off x="522874" y="377845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65" name="object 165"/>
          <p:cNvSpPr/>
          <p:nvPr/>
        </p:nvSpPr>
        <p:spPr>
          <a:xfrm>
            <a:off x="398499" y="332611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66" name="object 166"/>
          <p:cNvSpPr/>
          <p:nvPr/>
        </p:nvSpPr>
        <p:spPr>
          <a:xfrm>
            <a:off x="7695988" y="431272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67" name="object 167"/>
          <p:cNvSpPr/>
          <p:nvPr/>
        </p:nvSpPr>
        <p:spPr>
          <a:xfrm>
            <a:off x="7939551" y="6113193"/>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168" name="object 168"/>
          <p:cNvSpPr/>
          <p:nvPr/>
        </p:nvSpPr>
        <p:spPr>
          <a:xfrm>
            <a:off x="8296050" y="568584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69" name="object 169"/>
          <p:cNvSpPr/>
          <p:nvPr/>
        </p:nvSpPr>
        <p:spPr>
          <a:xfrm>
            <a:off x="6941483" y="6608904"/>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170" name="object 170"/>
          <p:cNvSpPr/>
          <p:nvPr/>
        </p:nvSpPr>
        <p:spPr>
          <a:xfrm>
            <a:off x="6277033" y="6247161"/>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171" name="object 171"/>
          <p:cNvSpPr/>
          <p:nvPr/>
        </p:nvSpPr>
        <p:spPr>
          <a:xfrm>
            <a:off x="9366671" y="516915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72" name="object 172"/>
          <p:cNvSpPr/>
          <p:nvPr/>
        </p:nvSpPr>
        <p:spPr>
          <a:xfrm>
            <a:off x="8825262" y="5234980"/>
            <a:ext cx="24130" cy="24765"/>
          </a:xfrm>
          <a:custGeom>
            <a:avLst/>
            <a:gdLst/>
            <a:ahLst/>
            <a:cxnLst/>
            <a:rect l="l" t="t" r="r" b="b"/>
            <a:pathLst>
              <a:path w="24129"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73" name="object 173"/>
          <p:cNvSpPr/>
          <p:nvPr/>
        </p:nvSpPr>
        <p:spPr>
          <a:xfrm>
            <a:off x="7879494" y="606584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74" name="object 174"/>
          <p:cNvSpPr/>
          <p:nvPr/>
        </p:nvSpPr>
        <p:spPr>
          <a:xfrm>
            <a:off x="7217650" y="511856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75" name="object 175"/>
          <p:cNvSpPr/>
          <p:nvPr/>
        </p:nvSpPr>
        <p:spPr>
          <a:xfrm>
            <a:off x="8901262" y="59453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76" name="object 176"/>
          <p:cNvSpPr/>
          <p:nvPr/>
        </p:nvSpPr>
        <p:spPr>
          <a:xfrm>
            <a:off x="7924870" y="576773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77" name="object 177"/>
          <p:cNvSpPr/>
          <p:nvPr/>
        </p:nvSpPr>
        <p:spPr>
          <a:xfrm>
            <a:off x="6026989" y="6802050"/>
            <a:ext cx="20320" cy="20320"/>
          </a:xfrm>
          <a:custGeom>
            <a:avLst/>
            <a:gdLst/>
            <a:ahLst/>
            <a:cxnLst/>
            <a:rect l="l" t="t" r="r" b="b"/>
            <a:pathLst>
              <a:path w="20320"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178" name="object 178"/>
          <p:cNvSpPr/>
          <p:nvPr/>
        </p:nvSpPr>
        <p:spPr>
          <a:xfrm>
            <a:off x="7706678" y="6254895"/>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79" name="object 179"/>
          <p:cNvSpPr/>
          <p:nvPr/>
        </p:nvSpPr>
        <p:spPr>
          <a:xfrm>
            <a:off x="9726769" y="48257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80" name="object 180"/>
          <p:cNvSpPr/>
          <p:nvPr/>
        </p:nvSpPr>
        <p:spPr>
          <a:xfrm>
            <a:off x="8850467" y="4981836"/>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81" name="object 181"/>
          <p:cNvSpPr/>
          <p:nvPr/>
        </p:nvSpPr>
        <p:spPr>
          <a:xfrm>
            <a:off x="8814434" y="66911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82" name="object 182"/>
          <p:cNvSpPr/>
          <p:nvPr/>
        </p:nvSpPr>
        <p:spPr>
          <a:xfrm>
            <a:off x="9290380" y="4055931"/>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183" name="object 183"/>
          <p:cNvSpPr/>
          <p:nvPr/>
        </p:nvSpPr>
        <p:spPr>
          <a:xfrm>
            <a:off x="9326707" y="385069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84" name="object 184"/>
          <p:cNvSpPr/>
          <p:nvPr/>
        </p:nvSpPr>
        <p:spPr>
          <a:xfrm>
            <a:off x="7900237" y="5748060"/>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85" name="object 185"/>
          <p:cNvSpPr/>
          <p:nvPr/>
        </p:nvSpPr>
        <p:spPr>
          <a:xfrm>
            <a:off x="5755312" y="5662367"/>
            <a:ext cx="12065" cy="12065"/>
          </a:xfrm>
          <a:custGeom>
            <a:avLst/>
            <a:gdLst/>
            <a:ahLst/>
            <a:cxnLst/>
            <a:rect l="l" t="t" r="r" b="b"/>
            <a:pathLst>
              <a:path w="12064" h="12064">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186" name="object 186"/>
          <p:cNvSpPr/>
          <p:nvPr/>
        </p:nvSpPr>
        <p:spPr>
          <a:xfrm>
            <a:off x="6780176" y="455632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87" name="object 187"/>
          <p:cNvSpPr/>
          <p:nvPr/>
        </p:nvSpPr>
        <p:spPr>
          <a:xfrm>
            <a:off x="7696525" y="5358248"/>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88" name="object 188"/>
          <p:cNvSpPr/>
          <p:nvPr/>
        </p:nvSpPr>
        <p:spPr>
          <a:xfrm>
            <a:off x="7852492" y="51413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89" name="object 189"/>
          <p:cNvSpPr/>
          <p:nvPr/>
        </p:nvSpPr>
        <p:spPr>
          <a:xfrm>
            <a:off x="9094460" y="5132821"/>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90" name="object 190"/>
          <p:cNvSpPr/>
          <p:nvPr/>
        </p:nvSpPr>
        <p:spPr>
          <a:xfrm>
            <a:off x="9427481" y="4430098"/>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91" name="object 191"/>
          <p:cNvSpPr/>
          <p:nvPr/>
        </p:nvSpPr>
        <p:spPr>
          <a:xfrm>
            <a:off x="7826423" y="462971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92" name="object 192"/>
          <p:cNvSpPr/>
          <p:nvPr/>
        </p:nvSpPr>
        <p:spPr>
          <a:xfrm>
            <a:off x="8736567" y="449725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93" name="object 193"/>
          <p:cNvSpPr/>
          <p:nvPr/>
        </p:nvSpPr>
        <p:spPr>
          <a:xfrm>
            <a:off x="8998533" y="437190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94" name="object 194"/>
          <p:cNvSpPr/>
          <p:nvPr/>
        </p:nvSpPr>
        <p:spPr>
          <a:xfrm>
            <a:off x="8599927" y="399537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95" name="object 195"/>
          <p:cNvSpPr/>
          <p:nvPr/>
        </p:nvSpPr>
        <p:spPr>
          <a:xfrm>
            <a:off x="9638131" y="401759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96" name="object 196"/>
          <p:cNvSpPr/>
          <p:nvPr/>
        </p:nvSpPr>
        <p:spPr>
          <a:xfrm>
            <a:off x="8518328" y="43500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97" name="object 197"/>
          <p:cNvSpPr/>
          <p:nvPr/>
        </p:nvSpPr>
        <p:spPr>
          <a:xfrm>
            <a:off x="8246457" y="37657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98" name="object 198"/>
          <p:cNvSpPr/>
          <p:nvPr/>
        </p:nvSpPr>
        <p:spPr>
          <a:xfrm>
            <a:off x="8133850" y="387233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99" name="object 199"/>
          <p:cNvSpPr/>
          <p:nvPr/>
        </p:nvSpPr>
        <p:spPr>
          <a:xfrm>
            <a:off x="8221383" y="3218326"/>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200" name="object 200"/>
          <p:cNvSpPr/>
          <p:nvPr/>
        </p:nvSpPr>
        <p:spPr>
          <a:xfrm>
            <a:off x="7356526" y="46281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201" name="object 201"/>
          <p:cNvSpPr/>
          <p:nvPr/>
        </p:nvSpPr>
        <p:spPr>
          <a:xfrm>
            <a:off x="6152359" y="4620052"/>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202" name="object 202"/>
          <p:cNvSpPr/>
          <p:nvPr/>
        </p:nvSpPr>
        <p:spPr>
          <a:xfrm>
            <a:off x="6401926" y="43016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03" name="object 203"/>
          <p:cNvSpPr/>
          <p:nvPr/>
        </p:nvSpPr>
        <p:spPr>
          <a:xfrm>
            <a:off x="6490029" y="49777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04" name="object 204"/>
          <p:cNvSpPr/>
          <p:nvPr/>
        </p:nvSpPr>
        <p:spPr>
          <a:xfrm>
            <a:off x="6849402" y="549862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05" name="object 205"/>
          <p:cNvSpPr/>
          <p:nvPr/>
        </p:nvSpPr>
        <p:spPr>
          <a:xfrm>
            <a:off x="8216000" y="679662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206" name="object 206"/>
          <p:cNvSpPr/>
          <p:nvPr/>
        </p:nvSpPr>
        <p:spPr>
          <a:xfrm>
            <a:off x="9618016" y="3722526"/>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207" name="object 207"/>
          <p:cNvSpPr/>
          <p:nvPr/>
        </p:nvSpPr>
        <p:spPr>
          <a:xfrm>
            <a:off x="8644643" y="551454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08" name="object 208"/>
          <p:cNvSpPr/>
          <p:nvPr/>
        </p:nvSpPr>
        <p:spPr>
          <a:xfrm>
            <a:off x="9796345" y="363776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209" name="object 209"/>
          <p:cNvSpPr/>
          <p:nvPr/>
        </p:nvSpPr>
        <p:spPr>
          <a:xfrm>
            <a:off x="7352907" y="414381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210" name="object 210"/>
          <p:cNvSpPr/>
          <p:nvPr/>
        </p:nvSpPr>
        <p:spPr>
          <a:xfrm>
            <a:off x="8595084" y="647985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211" name="object 211"/>
          <p:cNvSpPr/>
          <p:nvPr/>
        </p:nvSpPr>
        <p:spPr>
          <a:xfrm>
            <a:off x="9830465" y="5519921"/>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212" name="object 212"/>
          <p:cNvSpPr/>
          <p:nvPr/>
        </p:nvSpPr>
        <p:spPr>
          <a:xfrm>
            <a:off x="6480529" y="3284042"/>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213" name="object 213"/>
          <p:cNvSpPr/>
          <p:nvPr/>
        </p:nvSpPr>
        <p:spPr>
          <a:xfrm>
            <a:off x="6821618" y="410158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14" name="object 214"/>
          <p:cNvSpPr/>
          <p:nvPr/>
        </p:nvSpPr>
        <p:spPr>
          <a:xfrm>
            <a:off x="6613020" y="6309465"/>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215" name="object 215"/>
          <p:cNvSpPr/>
          <p:nvPr/>
        </p:nvSpPr>
        <p:spPr>
          <a:xfrm>
            <a:off x="6844878" y="5894169"/>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216" name="object 216"/>
          <p:cNvSpPr/>
          <p:nvPr/>
        </p:nvSpPr>
        <p:spPr>
          <a:xfrm>
            <a:off x="6529733" y="6185382"/>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217" name="object 217"/>
          <p:cNvSpPr/>
          <p:nvPr/>
        </p:nvSpPr>
        <p:spPr>
          <a:xfrm>
            <a:off x="6567757" y="597379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218" name="object 218"/>
          <p:cNvSpPr/>
          <p:nvPr/>
        </p:nvSpPr>
        <p:spPr>
          <a:xfrm>
            <a:off x="6099407" y="6025346"/>
            <a:ext cx="19685" cy="19685"/>
          </a:xfrm>
          <a:custGeom>
            <a:avLst/>
            <a:gdLst/>
            <a:ahLst/>
            <a:cxnLst/>
            <a:rect l="l" t="t" r="r" b="b"/>
            <a:pathLst>
              <a:path w="19685"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219" name="object 219"/>
          <p:cNvSpPr/>
          <p:nvPr/>
        </p:nvSpPr>
        <p:spPr>
          <a:xfrm>
            <a:off x="8105120" y="3685948"/>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220" name="object 220"/>
          <p:cNvSpPr/>
          <p:nvPr/>
        </p:nvSpPr>
        <p:spPr>
          <a:xfrm>
            <a:off x="6104548" y="5132455"/>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221" name="object 221"/>
          <p:cNvSpPr/>
          <p:nvPr/>
        </p:nvSpPr>
        <p:spPr>
          <a:xfrm>
            <a:off x="7532399" y="5446388"/>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22" name="object 222"/>
          <p:cNvSpPr/>
          <p:nvPr/>
        </p:nvSpPr>
        <p:spPr>
          <a:xfrm>
            <a:off x="8365617" y="50188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23" name="object 223"/>
          <p:cNvSpPr/>
          <p:nvPr/>
        </p:nvSpPr>
        <p:spPr>
          <a:xfrm>
            <a:off x="5859448" y="6083497"/>
            <a:ext cx="17145" cy="17780"/>
          </a:xfrm>
          <a:custGeom>
            <a:avLst/>
            <a:gdLst/>
            <a:ahLst/>
            <a:cxnLst/>
            <a:rect l="l" t="t" r="r" b="b"/>
            <a:pathLst>
              <a:path w="17145"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224" name="object 224"/>
          <p:cNvSpPr/>
          <p:nvPr/>
        </p:nvSpPr>
        <p:spPr>
          <a:xfrm>
            <a:off x="6074702" y="7015360"/>
            <a:ext cx="20320" cy="20955"/>
          </a:xfrm>
          <a:custGeom>
            <a:avLst/>
            <a:gdLst/>
            <a:ahLst/>
            <a:cxnLst/>
            <a:rect l="l" t="t" r="r" b="b"/>
            <a:pathLst>
              <a:path w="20320"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225" name="object 225"/>
          <p:cNvSpPr/>
          <p:nvPr/>
        </p:nvSpPr>
        <p:spPr>
          <a:xfrm>
            <a:off x="8302620" y="489744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26" name="object 226"/>
          <p:cNvSpPr/>
          <p:nvPr/>
        </p:nvSpPr>
        <p:spPr>
          <a:xfrm>
            <a:off x="10336483" y="4030755"/>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227" name="object 227"/>
          <p:cNvSpPr/>
          <p:nvPr/>
        </p:nvSpPr>
        <p:spPr>
          <a:xfrm>
            <a:off x="10936549" y="540387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28" name="object 228"/>
          <p:cNvSpPr/>
          <p:nvPr/>
        </p:nvSpPr>
        <p:spPr>
          <a:xfrm>
            <a:off x="9602886" y="6702128"/>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29" name="object 229"/>
          <p:cNvSpPr/>
          <p:nvPr/>
        </p:nvSpPr>
        <p:spPr>
          <a:xfrm>
            <a:off x="10855511" y="5212655"/>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230" name="object 230"/>
          <p:cNvSpPr/>
          <p:nvPr/>
        </p:nvSpPr>
        <p:spPr>
          <a:xfrm>
            <a:off x="5560821" y="42257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31" name="object 231"/>
          <p:cNvSpPr/>
          <p:nvPr/>
        </p:nvSpPr>
        <p:spPr>
          <a:xfrm>
            <a:off x="9628091" y="6448988"/>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232" name="object 232"/>
          <p:cNvSpPr/>
          <p:nvPr/>
        </p:nvSpPr>
        <p:spPr>
          <a:xfrm>
            <a:off x="10073113" y="697076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33" name="object 233"/>
          <p:cNvSpPr/>
          <p:nvPr/>
        </p:nvSpPr>
        <p:spPr>
          <a:xfrm>
            <a:off x="10540732" y="5466082"/>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34" name="object 234"/>
          <p:cNvSpPr/>
          <p:nvPr/>
        </p:nvSpPr>
        <p:spPr>
          <a:xfrm>
            <a:off x="9868783" y="5805586"/>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235" name="object 235"/>
          <p:cNvSpPr/>
          <p:nvPr/>
        </p:nvSpPr>
        <p:spPr>
          <a:xfrm>
            <a:off x="10492988" y="4859331"/>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236" name="object 236"/>
          <p:cNvSpPr/>
          <p:nvPr/>
        </p:nvSpPr>
        <p:spPr>
          <a:xfrm>
            <a:off x="9872081" y="659997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37" name="object 237"/>
          <p:cNvSpPr/>
          <p:nvPr/>
        </p:nvSpPr>
        <p:spPr>
          <a:xfrm>
            <a:off x="5261536" y="3830122"/>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38" name="object 238"/>
          <p:cNvSpPr/>
          <p:nvPr/>
        </p:nvSpPr>
        <p:spPr>
          <a:xfrm>
            <a:off x="10466920" y="4347745"/>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39" name="object 239"/>
          <p:cNvSpPr/>
          <p:nvPr/>
        </p:nvSpPr>
        <p:spPr>
          <a:xfrm>
            <a:off x="9514189" y="596440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40" name="object 240"/>
          <p:cNvSpPr/>
          <p:nvPr/>
        </p:nvSpPr>
        <p:spPr>
          <a:xfrm>
            <a:off x="9776156" y="583905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41" name="object 241"/>
          <p:cNvSpPr/>
          <p:nvPr/>
        </p:nvSpPr>
        <p:spPr>
          <a:xfrm>
            <a:off x="5278439" y="232443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42" name="object 242"/>
          <p:cNvSpPr/>
          <p:nvPr/>
        </p:nvSpPr>
        <p:spPr>
          <a:xfrm>
            <a:off x="5490511" y="262071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243" name="object 243"/>
          <p:cNvSpPr/>
          <p:nvPr/>
        </p:nvSpPr>
        <p:spPr>
          <a:xfrm>
            <a:off x="9295953" y="581718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44" name="object 244"/>
          <p:cNvSpPr/>
          <p:nvPr/>
        </p:nvSpPr>
        <p:spPr>
          <a:xfrm>
            <a:off x="10886952" y="348375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45" name="object 245"/>
          <p:cNvSpPr/>
          <p:nvPr/>
        </p:nvSpPr>
        <p:spPr>
          <a:xfrm>
            <a:off x="10774346" y="3590366"/>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46" name="object 246"/>
          <p:cNvSpPr/>
          <p:nvPr/>
        </p:nvSpPr>
        <p:spPr>
          <a:xfrm>
            <a:off x="10861867" y="2936359"/>
            <a:ext cx="28575" cy="28575"/>
          </a:xfrm>
          <a:custGeom>
            <a:avLst/>
            <a:gdLst/>
            <a:ahLst/>
            <a:cxnLst/>
            <a:rect l="l" t="t" r="r" b="b"/>
            <a:pathLst>
              <a:path w="28575" h="28575">
                <a:moveTo>
                  <a:pt x="21842" y="0"/>
                </a:moveTo>
                <a:lnTo>
                  <a:pt x="6324" y="0"/>
                </a:lnTo>
                <a:lnTo>
                  <a:pt x="0" y="6345"/>
                </a:lnTo>
                <a:lnTo>
                  <a:pt x="0" y="22009"/>
                </a:lnTo>
                <a:lnTo>
                  <a:pt x="6324"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47" name="object 247"/>
          <p:cNvSpPr/>
          <p:nvPr/>
        </p:nvSpPr>
        <p:spPr>
          <a:xfrm>
            <a:off x="9422266" y="698169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48" name="object 248"/>
          <p:cNvSpPr/>
          <p:nvPr/>
        </p:nvSpPr>
        <p:spPr>
          <a:xfrm>
            <a:off x="5664518" y="4919952"/>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249" name="object 249"/>
          <p:cNvSpPr/>
          <p:nvPr/>
        </p:nvSpPr>
        <p:spPr>
          <a:xfrm>
            <a:off x="10172893" y="5164419"/>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50" name="object 250"/>
          <p:cNvSpPr/>
          <p:nvPr/>
        </p:nvSpPr>
        <p:spPr>
          <a:xfrm>
            <a:off x="11006122" y="47368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251" name="object 251"/>
          <p:cNvSpPr/>
          <p:nvPr/>
        </p:nvSpPr>
        <p:spPr>
          <a:xfrm>
            <a:off x="10943114" y="460462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52" name="object 252"/>
          <p:cNvSpPr/>
          <p:nvPr/>
        </p:nvSpPr>
        <p:spPr>
          <a:xfrm>
            <a:off x="5238530" y="23667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53" name="object 253"/>
          <p:cNvSpPr/>
          <p:nvPr/>
        </p:nvSpPr>
        <p:spPr>
          <a:xfrm>
            <a:off x="5775930" y="1213430"/>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54" name="object 254"/>
          <p:cNvSpPr/>
          <p:nvPr/>
        </p:nvSpPr>
        <p:spPr>
          <a:xfrm>
            <a:off x="5843741" y="2626241"/>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255" name="object 255"/>
          <p:cNvSpPr/>
          <p:nvPr/>
        </p:nvSpPr>
        <p:spPr>
          <a:xfrm>
            <a:off x="5801136" y="960290"/>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256" name="object 256"/>
          <p:cNvSpPr/>
          <p:nvPr/>
        </p:nvSpPr>
        <p:spPr>
          <a:xfrm>
            <a:off x="10613214" y="7113038"/>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257" name="object 257"/>
          <p:cNvSpPr/>
          <p:nvPr/>
        </p:nvSpPr>
        <p:spPr>
          <a:xfrm>
            <a:off x="10662831" y="636686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258" name="object 258"/>
          <p:cNvSpPr/>
          <p:nvPr/>
        </p:nvSpPr>
        <p:spPr>
          <a:xfrm>
            <a:off x="10538455" y="591453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59" name="object 259"/>
          <p:cNvSpPr/>
          <p:nvPr/>
        </p:nvSpPr>
        <p:spPr>
          <a:xfrm>
            <a:off x="5305245" y="501003"/>
            <a:ext cx="15875" cy="15875"/>
          </a:xfrm>
          <a:custGeom>
            <a:avLst/>
            <a:gdLst/>
            <a:ahLst/>
            <a:cxnLst/>
            <a:rect l="l" t="t" r="r" b="b"/>
            <a:pathLst>
              <a:path w="15875" h="15875">
                <a:moveTo>
                  <a:pt x="11989" y="0"/>
                </a:moveTo>
                <a:lnTo>
                  <a:pt x="3455" y="0"/>
                </a:lnTo>
                <a:lnTo>
                  <a:pt x="0" y="3476"/>
                </a:lnTo>
                <a:lnTo>
                  <a:pt x="0" y="12083"/>
                </a:lnTo>
                <a:lnTo>
                  <a:pt x="3455" y="15570"/>
                </a:lnTo>
                <a:lnTo>
                  <a:pt x="11989" y="15570"/>
                </a:lnTo>
                <a:lnTo>
                  <a:pt x="15444" y="1208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260" name="object 260"/>
          <p:cNvSpPr/>
          <p:nvPr/>
        </p:nvSpPr>
        <p:spPr>
          <a:xfrm>
            <a:off x="9442056" y="34168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61" name="object 261"/>
          <p:cNvSpPr/>
          <p:nvPr/>
        </p:nvSpPr>
        <p:spPr>
          <a:xfrm>
            <a:off x="10269169" y="2385682"/>
            <a:ext cx="17145" cy="17145"/>
          </a:xfrm>
          <a:custGeom>
            <a:avLst/>
            <a:gdLst/>
            <a:ahLst/>
            <a:cxnLst/>
            <a:rect l="l" t="t" r="r" b="b"/>
            <a:pathLst>
              <a:path w="17145" h="17144">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262" name="object 262"/>
          <p:cNvSpPr/>
          <p:nvPr/>
        </p:nvSpPr>
        <p:spPr>
          <a:xfrm>
            <a:off x="9604713" y="2023940"/>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263" name="object 263"/>
          <p:cNvSpPr/>
          <p:nvPr/>
        </p:nvSpPr>
        <p:spPr>
          <a:xfrm>
            <a:off x="6671187" y="270144"/>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264" name="object 264"/>
          <p:cNvSpPr/>
          <p:nvPr/>
        </p:nvSpPr>
        <p:spPr>
          <a:xfrm>
            <a:off x="9971264" y="2966002"/>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65" name="object 265"/>
          <p:cNvSpPr/>
          <p:nvPr/>
        </p:nvSpPr>
        <p:spPr>
          <a:xfrm>
            <a:off x="5245196" y="453657"/>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266" name="object 266"/>
          <p:cNvSpPr/>
          <p:nvPr/>
        </p:nvSpPr>
        <p:spPr>
          <a:xfrm>
            <a:off x="10545338" y="89533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267" name="object 267"/>
          <p:cNvSpPr/>
          <p:nvPr/>
        </p:nvSpPr>
        <p:spPr>
          <a:xfrm>
            <a:off x="10047254" y="3676332"/>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268" name="object 268"/>
          <p:cNvSpPr/>
          <p:nvPr/>
        </p:nvSpPr>
        <p:spPr>
          <a:xfrm>
            <a:off x="5290573" y="155556"/>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69" name="object 269"/>
          <p:cNvSpPr/>
          <p:nvPr/>
        </p:nvSpPr>
        <p:spPr>
          <a:xfrm>
            <a:off x="5720183" y="1972326"/>
            <a:ext cx="27305" cy="27940"/>
          </a:xfrm>
          <a:custGeom>
            <a:avLst/>
            <a:gdLst/>
            <a:ahLst/>
            <a:cxnLst/>
            <a:rect l="l" t="t" r="r" b="b"/>
            <a:pathLst>
              <a:path w="27304"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270" name="object 270"/>
          <p:cNvSpPr/>
          <p:nvPr/>
        </p:nvSpPr>
        <p:spPr>
          <a:xfrm>
            <a:off x="6547640" y="79213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71" name="object 271"/>
          <p:cNvSpPr/>
          <p:nvPr/>
        </p:nvSpPr>
        <p:spPr>
          <a:xfrm>
            <a:off x="6466602" y="600925"/>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72" name="object 272"/>
          <p:cNvSpPr/>
          <p:nvPr/>
        </p:nvSpPr>
        <p:spPr>
          <a:xfrm>
            <a:off x="6151826" y="854343"/>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73" name="object 273"/>
          <p:cNvSpPr/>
          <p:nvPr/>
        </p:nvSpPr>
        <p:spPr>
          <a:xfrm>
            <a:off x="6834610" y="60735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74" name="object 274"/>
          <p:cNvSpPr/>
          <p:nvPr/>
        </p:nvSpPr>
        <p:spPr>
          <a:xfrm>
            <a:off x="6230225" y="3918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275" name="object 275"/>
          <p:cNvSpPr/>
          <p:nvPr/>
        </p:nvSpPr>
        <p:spPr>
          <a:xfrm>
            <a:off x="5746246" y="269897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76" name="object 276"/>
          <p:cNvSpPr/>
          <p:nvPr/>
        </p:nvSpPr>
        <p:spPr>
          <a:xfrm>
            <a:off x="5633641" y="2805585"/>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77" name="object 277"/>
          <p:cNvSpPr/>
          <p:nvPr/>
        </p:nvSpPr>
        <p:spPr>
          <a:xfrm>
            <a:off x="5791074" y="39919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78" name="object 278"/>
          <p:cNvSpPr/>
          <p:nvPr/>
        </p:nvSpPr>
        <p:spPr>
          <a:xfrm>
            <a:off x="5756519" y="176709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79" name="object 279"/>
          <p:cNvSpPr/>
          <p:nvPr/>
        </p:nvSpPr>
        <p:spPr>
          <a:xfrm>
            <a:off x="5265941" y="135860"/>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80" name="object 280"/>
          <p:cNvSpPr/>
          <p:nvPr/>
        </p:nvSpPr>
        <p:spPr>
          <a:xfrm>
            <a:off x="11024212" y="1135027"/>
            <a:ext cx="23495" cy="23495"/>
          </a:xfrm>
          <a:custGeom>
            <a:avLst/>
            <a:gdLst/>
            <a:ahLst/>
            <a:cxnLst/>
            <a:rect l="l" t="t" r="r" b="b"/>
            <a:pathLst>
              <a:path w="23495" h="23494">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81" name="object 281"/>
          <p:cNvSpPr/>
          <p:nvPr/>
        </p:nvSpPr>
        <p:spPr>
          <a:xfrm>
            <a:off x="10240460" y="286384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82" name="object 282"/>
          <p:cNvSpPr/>
          <p:nvPr/>
        </p:nvSpPr>
        <p:spPr>
          <a:xfrm>
            <a:off x="10177091" y="127540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83" name="object 283"/>
          <p:cNvSpPr/>
          <p:nvPr/>
        </p:nvSpPr>
        <p:spPr>
          <a:xfrm>
            <a:off x="5581706" y="1184436"/>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284" name="object 284"/>
          <p:cNvSpPr/>
          <p:nvPr/>
        </p:nvSpPr>
        <p:spPr>
          <a:xfrm>
            <a:off x="9790645" y="324557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85" name="object 285"/>
          <p:cNvSpPr/>
          <p:nvPr/>
        </p:nvSpPr>
        <p:spPr>
          <a:xfrm>
            <a:off x="5400027" y="1828214"/>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286" name="object 286"/>
          <p:cNvSpPr/>
          <p:nvPr/>
        </p:nvSpPr>
        <p:spPr>
          <a:xfrm>
            <a:off x="9741089" y="421087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287" name="object 287"/>
          <p:cNvSpPr/>
          <p:nvPr/>
        </p:nvSpPr>
        <p:spPr>
          <a:xfrm>
            <a:off x="9940708" y="20862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288" name="object 288"/>
          <p:cNvSpPr/>
          <p:nvPr/>
        </p:nvSpPr>
        <p:spPr>
          <a:xfrm>
            <a:off x="10172566" y="1670948"/>
            <a:ext cx="19050" cy="13970"/>
          </a:xfrm>
          <a:custGeom>
            <a:avLst/>
            <a:gdLst/>
            <a:ahLst/>
            <a:cxnLst/>
            <a:rect l="l" t="t" r="r" b="b"/>
            <a:pathLst>
              <a:path w="19050" h="13969">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289" name="object 289"/>
          <p:cNvSpPr/>
          <p:nvPr/>
        </p:nvSpPr>
        <p:spPr>
          <a:xfrm>
            <a:off x="9857422" y="196216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290" name="object 290"/>
          <p:cNvSpPr/>
          <p:nvPr/>
        </p:nvSpPr>
        <p:spPr>
          <a:xfrm>
            <a:off x="9895445" y="175057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291" name="object 291"/>
          <p:cNvSpPr/>
          <p:nvPr/>
        </p:nvSpPr>
        <p:spPr>
          <a:xfrm>
            <a:off x="9427095" y="1802124"/>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292" name="object 292"/>
          <p:cNvSpPr/>
          <p:nvPr/>
        </p:nvSpPr>
        <p:spPr>
          <a:xfrm>
            <a:off x="10496915" y="2991323"/>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293" name="object 293"/>
          <p:cNvSpPr/>
          <p:nvPr/>
        </p:nvSpPr>
        <p:spPr>
          <a:xfrm>
            <a:off x="9432236" y="909233"/>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294" name="object 294"/>
          <p:cNvSpPr/>
          <p:nvPr/>
        </p:nvSpPr>
        <p:spPr>
          <a:xfrm>
            <a:off x="10860087" y="1223166"/>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295" name="object 295"/>
          <p:cNvSpPr/>
          <p:nvPr/>
        </p:nvSpPr>
        <p:spPr>
          <a:xfrm>
            <a:off x="9402381" y="2792140"/>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296" name="object 296"/>
          <p:cNvSpPr/>
          <p:nvPr/>
        </p:nvSpPr>
        <p:spPr>
          <a:xfrm>
            <a:off x="9303289" y="420298"/>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297" name="object 297"/>
          <p:cNvSpPr/>
          <p:nvPr/>
        </p:nvSpPr>
        <p:spPr>
          <a:xfrm>
            <a:off x="7743466" y="116427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98" name="object 298"/>
          <p:cNvSpPr/>
          <p:nvPr/>
        </p:nvSpPr>
        <p:spPr>
          <a:xfrm>
            <a:off x="9663384" y="7689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99" name="object 299"/>
          <p:cNvSpPr/>
          <p:nvPr/>
        </p:nvSpPr>
        <p:spPr>
          <a:xfrm>
            <a:off x="8691161" y="1063237"/>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300" name="object 300"/>
          <p:cNvSpPr/>
          <p:nvPr/>
        </p:nvSpPr>
        <p:spPr>
          <a:xfrm>
            <a:off x="8213691" y="14329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01" name="object 301"/>
          <p:cNvSpPr/>
          <p:nvPr/>
        </p:nvSpPr>
        <p:spPr>
          <a:xfrm>
            <a:off x="9102656" y="3272445"/>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302" name="object 302"/>
          <p:cNvSpPr/>
          <p:nvPr/>
        </p:nvSpPr>
        <p:spPr>
          <a:xfrm>
            <a:off x="8012662" y="10621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03" name="object 303"/>
          <p:cNvSpPr/>
          <p:nvPr/>
        </p:nvSpPr>
        <p:spPr>
          <a:xfrm>
            <a:off x="7654769" y="42655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04" name="object 304"/>
          <p:cNvSpPr/>
          <p:nvPr/>
        </p:nvSpPr>
        <p:spPr>
          <a:xfrm>
            <a:off x="7916734" y="3012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05" name="object 305"/>
          <p:cNvSpPr/>
          <p:nvPr/>
        </p:nvSpPr>
        <p:spPr>
          <a:xfrm>
            <a:off x="10441953" y="354821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06" name="object 306"/>
          <p:cNvSpPr/>
          <p:nvPr/>
        </p:nvSpPr>
        <p:spPr>
          <a:xfrm>
            <a:off x="7562845" y="144384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07" name="object 307"/>
          <p:cNvSpPr/>
          <p:nvPr/>
        </p:nvSpPr>
        <p:spPr>
          <a:xfrm>
            <a:off x="9767081" y="771069"/>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308" name="object 308"/>
          <p:cNvSpPr/>
          <p:nvPr/>
        </p:nvSpPr>
        <p:spPr>
          <a:xfrm>
            <a:off x="7472491" y="265455"/>
            <a:ext cx="14604" cy="14604"/>
          </a:xfrm>
          <a:custGeom>
            <a:avLst/>
            <a:gdLst/>
            <a:ahLst/>
            <a:cxnLst/>
            <a:rect l="l" t="t" r="r" b="b"/>
            <a:pathLst>
              <a:path w="14604"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309" name="object 309"/>
          <p:cNvSpPr/>
          <p:nvPr/>
        </p:nvSpPr>
        <p:spPr>
          <a:xfrm>
            <a:off x="8500943" y="27292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10" name="object 310"/>
          <p:cNvSpPr/>
          <p:nvPr/>
        </p:nvSpPr>
        <p:spPr>
          <a:xfrm>
            <a:off x="8419903" y="253807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11" name="object 311"/>
          <p:cNvSpPr/>
          <p:nvPr/>
        </p:nvSpPr>
        <p:spPr>
          <a:xfrm>
            <a:off x="9087199" y="2940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12" name="object 312"/>
          <p:cNvSpPr/>
          <p:nvPr/>
        </p:nvSpPr>
        <p:spPr>
          <a:xfrm>
            <a:off x="8105130" y="2791496"/>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313" name="object 313"/>
          <p:cNvSpPr/>
          <p:nvPr/>
        </p:nvSpPr>
        <p:spPr>
          <a:xfrm>
            <a:off x="8787912" y="254450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14" name="object 314"/>
          <p:cNvSpPr/>
          <p:nvPr/>
        </p:nvSpPr>
        <p:spPr>
          <a:xfrm>
            <a:off x="7737288" y="2489832"/>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315" name="object 315"/>
          <p:cNvSpPr/>
          <p:nvPr/>
        </p:nvSpPr>
        <p:spPr>
          <a:xfrm>
            <a:off x="8405204" y="174648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16" name="object 316"/>
          <p:cNvSpPr/>
          <p:nvPr/>
        </p:nvSpPr>
        <p:spPr>
          <a:xfrm>
            <a:off x="9952828" y="617459"/>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17" name="object 317"/>
          <p:cNvSpPr/>
          <p:nvPr/>
        </p:nvSpPr>
        <p:spPr>
          <a:xfrm>
            <a:off x="9010412" y="200594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318" name="object 318"/>
          <p:cNvSpPr/>
          <p:nvPr/>
        </p:nvSpPr>
        <p:spPr>
          <a:xfrm>
            <a:off x="9978034" y="364307"/>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19" name="object 319"/>
          <p:cNvSpPr/>
          <p:nvPr/>
        </p:nvSpPr>
        <p:spPr>
          <a:xfrm>
            <a:off x="9203611" y="1193460"/>
            <a:ext cx="8255" cy="8255"/>
          </a:xfrm>
          <a:custGeom>
            <a:avLst/>
            <a:gdLst/>
            <a:ahLst/>
            <a:cxnLst/>
            <a:rect l="l" t="t" r="r" b="b"/>
            <a:pathLst>
              <a:path w="8254" h="8255">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20" name="object 320"/>
          <p:cNvSpPr/>
          <p:nvPr/>
        </p:nvSpPr>
        <p:spPr>
          <a:xfrm>
            <a:off x="8753792" y="157518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21" name="object 321"/>
          <p:cNvSpPr/>
          <p:nvPr/>
        </p:nvSpPr>
        <p:spPr>
          <a:xfrm>
            <a:off x="8803420" y="829012"/>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322" name="object 322"/>
          <p:cNvSpPr/>
          <p:nvPr/>
        </p:nvSpPr>
        <p:spPr>
          <a:xfrm>
            <a:off x="8020858" y="215312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23" name="object 323"/>
          <p:cNvSpPr/>
          <p:nvPr/>
        </p:nvSpPr>
        <p:spPr>
          <a:xfrm>
            <a:off x="6030453" y="223734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24" name="object 324"/>
          <p:cNvSpPr/>
          <p:nvPr/>
        </p:nvSpPr>
        <p:spPr>
          <a:xfrm>
            <a:off x="5941817" y="142918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25" name="object 325"/>
          <p:cNvSpPr/>
          <p:nvPr/>
        </p:nvSpPr>
        <p:spPr>
          <a:xfrm>
            <a:off x="6640169" y="1442345"/>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26" name="object 326"/>
          <p:cNvSpPr/>
          <p:nvPr/>
        </p:nvSpPr>
        <p:spPr>
          <a:xfrm>
            <a:off x="7240231" y="28154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27" name="object 327"/>
          <p:cNvSpPr/>
          <p:nvPr/>
        </p:nvSpPr>
        <p:spPr>
          <a:xfrm>
            <a:off x="7466393" y="336974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328" name="object 328"/>
          <p:cNvSpPr/>
          <p:nvPr/>
        </p:nvSpPr>
        <p:spPr>
          <a:xfrm>
            <a:off x="5906573" y="4113717"/>
            <a:ext cx="24130" cy="24765"/>
          </a:xfrm>
          <a:custGeom>
            <a:avLst/>
            <a:gdLst/>
            <a:ahLst/>
            <a:cxnLst/>
            <a:rect l="l" t="t" r="r" b="b"/>
            <a:pathLst>
              <a:path w="24129" h="24764">
                <a:moveTo>
                  <a:pt x="18659" y="0"/>
                </a:moveTo>
                <a:lnTo>
                  <a:pt x="5392" y="0"/>
                </a:lnTo>
                <a:lnTo>
                  <a:pt x="0" y="5423"/>
                </a:lnTo>
                <a:lnTo>
                  <a:pt x="0" y="18805"/>
                </a:lnTo>
                <a:lnTo>
                  <a:pt x="5392" y="24240"/>
                </a:lnTo>
                <a:lnTo>
                  <a:pt x="18659" y="24240"/>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29" name="object 329"/>
          <p:cNvSpPr/>
          <p:nvPr/>
        </p:nvSpPr>
        <p:spPr>
          <a:xfrm>
            <a:off x="7159195" y="262425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30" name="object 330"/>
          <p:cNvSpPr/>
          <p:nvPr/>
        </p:nvSpPr>
        <p:spPr>
          <a:xfrm>
            <a:off x="5931778" y="3860569"/>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31" name="object 331"/>
          <p:cNvSpPr/>
          <p:nvPr/>
        </p:nvSpPr>
        <p:spPr>
          <a:xfrm>
            <a:off x="6844418" y="287768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32" name="object 332"/>
          <p:cNvSpPr/>
          <p:nvPr/>
        </p:nvSpPr>
        <p:spPr>
          <a:xfrm>
            <a:off x="6172477" y="3217178"/>
            <a:ext cx="23495" cy="23495"/>
          </a:xfrm>
          <a:custGeom>
            <a:avLst/>
            <a:gdLst/>
            <a:ahLst/>
            <a:cxnLst/>
            <a:rect l="l" t="t" r="r" b="b"/>
            <a:pathLst>
              <a:path w="23495" h="23494">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333" name="object 333"/>
          <p:cNvSpPr/>
          <p:nvPr/>
        </p:nvSpPr>
        <p:spPr>
          <a:xfrm>
            <a:off x="6796675" y="227092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34" name="object 334"/>
          <p:cNvSpPr/>
          <p:nvPr/>
        </p:nvSpPr>
        <p:spPr>
          <a:xfrm>
            <a:off x="6175769" y="401156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35" name="object 335"/>
          <p:cNvSpPr/>
          <p:nvPr/>
        </p:nvSpPr>
        <p:spPr>
          <a:xfrm>
            <a:off x="6759919" y="177010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336" name="object 336"/>
          <p:cNvSpPr/>
          <p:nvPr/>
        </p:nvSpPr>
        <p:spPr>
          <a:xfrm>
            <a:off x="5817875" y="337599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337" name="object 337"/>
          <p:cNvSpPr/>
          <p:nvPr/>
        </p:nvSpPr>
        <p:spPr>
          <a:xfrm>
            <a:off x="7190637" y="89534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38" name="object 338"/>
          <p:cNvSpPr/>
          <p:nvPr/>
        </p:nvSpPr>
        <p:spPr>
          <a:xfrm>
            <a:off x="7078030" y="1001955"/>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9" name="object 339"/>
          <p:cNvSpPr/>
          <p:nvPr/>
        </p:nvSpPr>
        <p:spPr>
          <a:xfrm>
            <a:off x="7165553" y="34795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40" name="object 340"/>
          <p:cNvSpPr/>
          <p:nvPr/>
        </p:nvSpPr>
        <p:spPr>
          <a:xfrm>
            <a:off x="6476579" y="2576011"/>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341" name="object 341"/>
          <p:cNvSpPr/>
          <p:nvPr/>
        </p:nvSpPr>
        <p:spPr>
          <a:xfrm>
            <a:off x="7309800" y="214848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42" name="object 342"/>
          <p:cNvSpPr/>
          <p:nvPr/>
        </p:nvSpPr>
        <p:spPr>
          <a:xfrm>
            <a:off x="7246801" y="202706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43" name="object 343"/>
          <p:cNvSpPr/>
          <p:nvPr/>
        </p:nvSpPr>
        <p:spPr>
          <a:xfrm>
            <a:off x="7366717" y="41429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44" name="object 344"/>
          <p:cNvSpPr/>
          <p:nvPr/>
        </p:nvSpPr>
        <p:spPr>
          <a:xfrm>
            <a:off x="6966525" y="3778455"/>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345" name="object 345"/>
          <p:cNvSpPr/>
          <p:nvPr/>
        </p:nvSpPr>
        <p:spPr>
          <a:xfrm>
            <a:off x="6842142" y="332611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46" name="object 346"/>
          <p:cNvSpPr/>
          <p:nvPr/>
        </p:nvSpPr>
        <p:spPr>
          <a:xfrm>
            <a:off x="1252345" y="8535390"/>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347" name="object 347"/>
          <p:cNvSpPr/>
          <p:nvPr/>
        </p:nvSpPr>
        <p:spPr>
          <a:xfrm>
            <a:off x="1495899" y="10335852"/>
            <a:ext cx="15875" cy="15875"/>
          </a:xfrm>
          <a:custGeom>
            <a:avLst/>
            <a:gdLst/>
            <a:ahLst/>
            <a:cxnLst/>
            <a:rect l="l" t="t" r="r" b="b"/>
            <a:pathLst>
              <a:path w="15875" h="15875">
                <a:moveTo>
                  <a:pt x="11989" y="0"/>
                </a:moveTo>
                <a:lnTo>
                  <a:pt x="3455" y="0"/>
                </a:lnTo>
                <a:lnTo>
                  <a:pt x="0" y="3486"/>
                </a:lnTo>
                <a:lnTo>
                  <a:pt x="0" y="12093"/>
                </a:lnTo>
                <a:lnTo>
                  <a:pt x="3455" y="15580"/>
                </a:lnTo>
                <a:lnTo>
                  <a:pt x="11989" y="15580"/>
                </a:lnTo>
                <a:lnTo>
                  <a:pt x="15444" y="12093"/>
                </a:lnTo>
                <a:lnTo>
                  <a:pt x="15444" y="7790"/>
                </a:lnTo>
                <a:lnTo>
                  <a:pt x="15444" y="3486"/>
                </a:lnTo>
                <a:lnTo>
                  <a:pt x="11989" y="0"/>
                </a:lnTo>
                <a:close/>
              </a:path>
            </a:pathLst>
          </a:custGeom>
          <a:solidFill>
            <a:srgbClr val="384746">
              <a:alpha val="79998"/>
            </a:srgbClr>
          </a:solidFill>
        </p:spPr>
        <p:txBody>
          <a:bodyPr wrap="square" lIns="0" tIns="0" rIns="0" bIns="0" rtlCol="0"/>
          <a:lstStyle/>
          <a:p>
            <a:endParaRPr/>
          </a:p>
        </p:txBody>
      </p:sp>
      <p:sp>
        <p:nvSpPr>
          <p:cNvPr id="348" name="object 348"/>
          <p:cNvSpPr/>
          <p:nvPr/>
        </p:nvSpPr>
        <p:spPr>
          <a:xfrm>
            <a:off x="1852410" y="990851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49" name="object 349"/>
          <p:cNvSpPr/>
          <p:nvPr/>
        </p:nvSpPr>
        <p:spPr>
          <a:xfrm>
            <a:off x="497850" y="1083157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350" name="object 350"/>
          <p:cNvSpPr/>
          <p:nvPr/>
        </p:nvSpPr>
        <p:spPr>
          <a:xfrm>
            <a:off x="2381621" y="9457647"/>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51" name="object 351"/>
          <p:cNvSpPr/>
          <p:nvPr/>
        </p:nvSpPr>
        <p:spPr>
          <a:xfrm>
            <a:off x="1435850" y="10288515"/>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352" name="object 352"/>
          <p:cNvSpPr/>
          <p:nvPr/>
        </p:nvSpPr>
        <p:spPr>
          <a:xfrm>
            <a:off x="774009" y="934122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353" name="object 353"/>
          <p:cNvSpPr/>
          <p:nvPr/>
        </p:nvSpPr>
        <p:spPr>
          <a:xfrm>
            <a:off x="2457621" y="10167976"/>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354" name="object 354"/>
          <p:cNvSpPr/>
          <p:nvPr/>
        </p:nvSpPr>
        <p:spPr>
          <a:xfrm>
            <a:off x="1481228" y="9990405"/>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355" name="object 355"/>
          <p:cNvSpPr/>
          <p:nvPr/>
        </p:nvSpPr>
        <p:spPr>
          <a:xfrm>
            <a:off x="1263038" y="10477563"/>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356" name="object 356"/>
          <p:cNvSpPr/>
          <p:nvPr/>
        </p:nvSpPr>
        <p:spPr>
          <a:xfrm>
            <a:off x="3283125" y="90484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57" name="object 357"/>
          <p:cNvSpPr/>
          <p:nvPr/>
        </p:nvSpPr>
        <p:spPr>
          <a:xfrm>
            <a:off x="2406827" y="9204497"/>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58" name="object 358"/>
          <p:cNvSpPr/>
          <p:nvPr/>
        </p:nvSpPr>
        <p:spPr>
          <a:xfrm>
            <a:off x="2370804" y="1091386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359" name="object 359"/>
          <p:cNvSpPr/>
          <p:nvPr/>
        </p:nvSpPr>
        <p:spPr>
          <a:xfrm>
            <a:off x="2846738" y="8278600"/>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360" name="object 360"/>
          <p:cNvSpPr/>
          <p:nvPr/>
        </p:nvSpPr>
        <p:spPr>
          <a:xfrm>
            <a:off x="2883067" y="807336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361" name="object 361"/>
          <p:cNvSpPr/>
          <p:nvPr/>
        </p:nvSpPr>
        <p:spPr>
          <a:xfrm>
            <a:off x="1456595" y="9970730"/>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62" name="object 362"/>
          <p:cNvSpPr/>
          <p:nvPr/>
        </p:nvSpPr>
        <p:spPr>
          <a:xfrm>
            <a:off x="336535" y="877899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363" name="object 363"/>
          <p:cNvSpPr/>
          <p:nvPr/>
        </p:nvSpPr>
        <p:spPr>
          <a:xfrm>
            <a:off x="1252882" y="9580916"/>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364" name="object 364"/>
          <p:cNvSpPr/>
          <p:nvPr/>
        </p:nvSpPr>
        <p:spPr>
          <a:xfrm>
            <a:off x="1408851" y="9363967"/>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65" name="object 365"/>
          <p:cNvSpPr/>
          <p:nvPr/>
        </p:nvSpPr>
        <p:spPr>
          <a:xfrm>
            <a:off x="2650818" y="93554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66" name="object 366"/>
          <p:cNvSpPr/>
          <p:nvPr/>
        </p:nvSpPr>
        <p:spPr>
          <a:xfrm>
            <a:off x="2983839" y="8652767"/>
            <a:ext cx="10160" cy="10160"/>
          </a:xfrm>
          <a:custGeom>
            <a:avLst/>
            <a:gdLst/>
            <a:ahLst/>
            <a:cxnLst/>
            <a:rect l="l" t="t" r="r" b="b"/>
            <a:pathLst>
              <a:path w="10160" h="10159">
                <a:moveTo>
                  <a:pt x="7675" y="0"/>
                </a:moveTo>
                <a:lnTo>
                  <a:pt x="2219" y="0"/>
                </a:lnTo>
                <a:lnTo>
                  <a:pt x="0" y="2240"/>
                </a:lnTo>
                <a:lnTo>
                  <a:pt x="0" y="7737"/>
                </a:lnTo>
                <a:lnTo>
                  <a:pt x="2219"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67" name="object 367"/>
          <p:cNvSpPr/>
          <p:nvPr/>
        </p:nvSpPr>
        <p:spPr>
          <a:xfrm>
            <a:off x="1382783" y="8852382"/>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368" name="object 368"/>
          <p:cNvSpPr/>
          <p:nvPr/>
        </p:nvSpPr>
        <p:spPr>
          <a:xfrm>
            <a:off x="2292923" y="871992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69" name="object 369"/>
          <p:cNvSpPr/>
          <p:nvPr/>
        </p:nvSpPr>
        <p:spPr>
          <a:xfrm>
            <a:off x="2554889" y="859457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70" name="object 370"/>
          <p:cNvSpPr/>
          <p:nvPr/>
        </p:nvSpPr>
        <p:spPr>
          <a:xfrm>
            <a:off x="2156287" y="821804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371" name="object 371"/>
          <p:cNvSpPr/>
          <p:nvPr/>
        </p:nvSpPr>
        <p:spPr>
          <a:xfrm>
            <a:off x="3194491" y="824026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72" name="object 372"/>
          <p:cNvSpPr/>
          <p:nvPr/>
        </p:nvSpPr>
        <p:spPr>
          <a:xfrm>
            <a:off x="2074688" y="857270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73" name="object 373"/>
          <p:cNvSpPr/>
          <p:nvPr/>
        </p:nvSpPr>
        <p:spPr>
          <a:xfrm>
            <a:off x="1690209" y="8094991"/>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74" name="object 374"/>
          <p:cNvSpPr/>
          <p:nvPr/>
        </p:nvSpPr>
        <p:spPr>
          <a:xfrm>
            <a:off x="2206333" y="7368582"/>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75" name="object 375"/>
          <p:cNvSpPr/>
          <p:nvPr/>
        </p:nvSpPr>
        <p:spPr>
          <a:xfrm>
            <a:off x="912885" y="88508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76" name="object 376"/>
          <p:cNvSpPr/>
          <p:nvPr/>
        </p:nvSpPr>
        <p:spPr>
          <a:xfrm>
            <a:off x="405762" y="972129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77" name="object 377"/>
          <p:cNvSpPr/>
          <p:nvPr/>
        </p:nvSpPr>
        <p:spPr>
          <a:xfrm>
            <a:off x="1772360" y="11019285"/>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378" name="object 378"/>
          <p:cNvSpPr/>
          <p:nvPr/>
        </p:nvSpPr>
        <p:spPr>
          <a:xfrm>
            <a:off x="3174375" y="7945192"/>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379" name="object 379"/>
          <p:cNvSpPr/>
          <p:nvPr/>
        </p:nvSpPr>
        <p:spPr>
          <a:xfrm>
            <a:off x="2201002" y="973721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80" name="object 380"/>
          <p:cNvSpPr/>
          <p:nvPr/>
        </p:nvSpPr>
        <p:spPr>
          <a:xfrm>
            <a:off x="3352705" y="7860435"/>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381" name="object 381"/>
          <p:cNvSpPr/>
          <p:nvPr/>
        </p:nvSpPr>
        <p:spPr>
          <a:xfrm>
            <a:off x="909265" y="836648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382" name="object 382"/>
          <p:cNvSpPr/>
          <p:nvPr/>
        </p:nvSpPr>
        <p:spPr>
          <a:xfrm>
            <a:off x="2151443" y="107025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383" name="object 383"/>
          <p:cNvSpPr/>
          <p:nvPr/>
        </p:nvSpPr>
        <p:spPr>
          <a:xfrm>
            <a:off x="3386822" y="974259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384" name="object 384"/>
          <p:cNvSpPr/>
          <p:nvPr/>
        </p:nvSpPr>
        <p:spPr>
          <a:xfrm>
            <a:off x="36887" y="7506710"/>
            <a:ext cx="27305" cy="27940"/>
          </a:xfrm>
          <a:custGeom>
            <a:avLst/>
            <a:gdLst/>
            <a:ahLst/>
            <a:cxnLst/>
            <a:rect l="l" t="t" r="r" b="b"/>
            <a:pathLst>
              <a:path w="27305"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385" name="object 385"/>
          <p:cNvSpPr/>
          <p:nvPr/>
        </p:nvSpPr>
        <p:spPr>
          <a:xfrm>
            <a:off x="377978" y="8324246"/>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386" name="object 386"/>
          <p:cNvSpPr/>
          <p:nvPr/>
        </p:nvSpPr>
        <p:spPr>
          <a:xfrm>
            <a:off x="169380" y="105321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387" name="object 387"/>
          <p:cNvSpPr/>
          <p:nvPr/>
        </p:nvSpPr>
        <p:spPr>
          <a:xfrm>
            <a:off x="572554" y="1019492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388" name="object 388"/>
          <p:cNvSpPr/>
          <p:nvPr/>
        </p:nvSpPr>
        <p:spPr>
          <a:xfrm>
            <a:off x="86092" y="10408050"/>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389" name="object 389"/>
          <p:cNvSpPr/>
          <p:nvPr/>
        </p:nvSpPr>
        <p:spPr>
          <a:xfrm>
            <a:off x="124115" y="10196466"/>
            <a:ext cx="5715" cy="5715"/>
          </a:xfrm>
          <a:custGeom>
            <a:avLst/>
            <a:gdLst/>
            <a:ahLst/>
            <a:cxnLst/>
            <a:rect l="l" t="t" r="r" b="b"/>
            <a:pathLst>
              <a:path w="5714"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390" name="object 390"/>
          <p:cNvSpPr/>
          <p:nvPr/>
        </p:nvSpPr>
        <p:spPr>
          <a:xfrm>
            <a:off x="1661479" y="7908625"/>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391" name="object 391"/>
          <p:cNvSpPr/>
          <p:nvPr/>
        </p:nvSpPr>
        <p:spPr>
          <a:xfrm>
            <a:off x="1921977" y="92415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92" name="object 392"/>
          <p:cNvSpPr/>
          <p:nvPr/>
        </p:nvSpPr>
        <p:spPr>
          <a:xfrm>
            <a:off x="1858978" y="9120109"/>
            <a:ext cx="21590" cy="22225"/>
          </a:xfrm>
          <a:custGeom>
            <a:avLst/>
            <a:gdLst/>
            <a:ahLst/>
            <a:cxnLst/>
            <a:rect l="l" t="t" r="r" b="b"/>
            <a:pathLst>
              <a:path w="21589"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93" name="object 393"/>
          <p:cNvSpPr/>
          <p:nvPr/>
        </p:nvSpPr>
        <p:spPr>
          <a:xfrm>
            <a:off x="3892841" y="8253424"/>
            <a:ext cx="21590" cy="21590"/>
          </a:xfrm>
          <a:custGeom>
            <a:avLst/>
            <a:gdLst/>
            <a:ahLst/>
            <a:cxnLst/>
            <a:rect l="l" t="t" r="r" b="b"/>
            <a:pathLst>
              <a:path w="21589"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94" name="object 394"/>
          <p:cNvSpPr/>
          <p:nvPr/>
        </p:nvSpPr>
        <p:spPr>
          <a:xfrm>
            <a:off x="4492907" y="9626548"/>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95" name="object 395"/>
          <p:cNvSpPr/>
          <p:nvPr/>
        </p:nvSpPr>
        <p:spPr>
          <a:xfrm>
            <a:off x="4719068" y="10180818"/>
            <a:ext cx="19050" cy="19050"/>
          </a:xfrm>
          <a:custGeom>
            <a:avLst/>
            <a:gdLst/>
            <a:ahLst/>
            <a:cxnLst/>
            <a:rect l="l" t="t" r="r" b="b"/>
            <a:pathLst>
              <a:path w="19050" h="19050">
                <a:moveTo>
                  <a:pt x="14366" y="0"/>
                </a:moveTo>
                <a:lnTo>
                  <a:pt x="4156" y="0"/>
                </a:lnTo>
                <a:lnTo>
                  <a:pt x="0" y="4177"/>
                </a:lnTo>
                <a:lnTo>
                  <a:pt x="0" y="14491"/>
                </a:lnTo>
                <a:lnTo>
                  <a:pt x="4156" y="18680"/>
                </a:lnTo>
                <a:lnTo>
                  <a:pt x="14366" y="18680"/>
                </a:lnTo>
                <a:lnTo>
                  <a:pt x="18512" y="1449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396" name="object 396"/>
          <p:cNvSpPr/>
          <p:nvPr/>
        </p:nvSpPr>
        <p:spPr>
          <a:xfrm>
            <a:off x="3159245" y="10924795"/>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97" name="object 397"/>
          <p:cNvSpPr/>
          <p:nvPr/>
        </p:nvSpPr>
        <p:spPr>
          <a:xfrm>
            <a:off x="4411867" y="9435332"/>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98" name="object 398"/>
          <p:cNvSpPr/>
          <p:nvPr/>
        </p:nvSpPr>
        <p:spPr>
          <a:xfrm>
            <a:off x="5079163" y="983741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99" name="object 399"/>
          <p:cNvSpPr/>
          <p:nvPr/>
        </p:nvSpPr>
        <p:spPr>
          <a:xfrm>
            <a:off x="3184450" y="10671644"/>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400" name="object 400"/>
          <p:cNvSpPr/>
          <p:nvPr/>
        </p:nvSpPr>
        <p:spPr>
          <a:xfrm>
            <a:off x="3629470" y="1119343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01" name="object 401"/>
          <p:cNvSpPr/>
          <p:nvPr/>
        </p:nvSpPr>
        <p:spPr>
          <a:xfrm>
            <a:off x="4097092" y="9688761"/>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02" name="object 402"/>
          <p:cNvSpPr/>
          <p:nvPr/>
        </p:nvSpPr>
        <p:spPr>
          <a:xfrm>
            <a:off x="3425141" y="10028254"/>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03" name="object 403"/>
          <p:cNvSpPr/>
          <p:nvPr/>
        </p:nvSpPr>
        <p:spPr>
          <a:xfrm>
            <a:off x="4049347" y="9081999"/>
            <a:ext cx="13335" cy="13335"/>
          </a:xfrm>
          <a:custGeom>
            <a:avLst/>
            <a:gdLst/>
            <a:ahLst/>
            <a:cxnLst/>
            <a:rect l="l" t="t" r="r" b="b"/>
            <a:pathLst>
              <a:path w="13335"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404" name="object 404"/>
          <p:cNvSpPr/>
          <p:nvPr/>
        </p:nvSpPr>
        <p:spPr>
          <a:xfrm>
            <a:off x="3428441" y="108226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05" name="object 405"/>
          <p:cNvSpPr/>
          <p:nvPr/>
        </p:nvSpPr>
        <p:spPr>
          <a:xfrm>
            <a:off x="4779876" y="9441749"/>
            <a:ext cx="10160" cy="10160"/>
          </a:xfrm>
          <a:custGeom>
            <a:avLst/>
            <a:gdLst/>
            <a:ahLst/>
            <a:cxnLst/>
            <a:rect l="l" t="t" r="r" b="b"/>
            <a:pathLst>
              <a:path w="10160" h="10159">
                <a:moveTo>
                  <a:pt x="7675" y="0"/>
                </a:moveTo>
                <a:lnTo>
                  <a:pt x="2230" y="0"/>
                </a:lnTo>
                <a:lnTo>
                  <a:pt x="0" y="2251"/>
                </a:lnTo>
                <a:lnTo>
                  <a:pt x="0" y="7737"/>
                </a:lnTo>
                <a:lnTo>
                  <a:pt x="2230" y="9989"/>
                </a:lnTo>
                <a:lnTo>
                  <a:pt x="7675" y="9989"/>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406" name="object 406"/>
          <p:cNvSpPr/>
          <p:nvPr/>
        </p:nvSpPr>
        <p:spPr>
          <a:xfrm>
            <a:off x="4023277" y="8570413"/>
            <a:ext cx="21590" cy="21590"/>
          </a:xfrm>
          <a:custGeom>
            <a:avLst/>
            <a:gdLst/>
            <a:ahLst/>
            <a:cxnLst/>
            <a:rect l="l" t="t" r="r" b="b"/>
            <a:pathLst>
              <a:path w="21589"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407" name="object 407"/>
          <p:cNvSpPr/>
          <p:nvPr/>
        </p:nvSpPr>
        <p:spPr>
          <a:xfrm>
            <a:off x="3070548" y="10187071"/>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08" name="object 408"/>
          <p:cNvSpPr/>
          <p:nvPr/>
        </p:nvSpPr>
        <p:spPr>
          <a:xfrm>
            <a:off x="3332514" y="1006172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09" name="object 409"/>
          <p:cNvSpPr/>
          <p:nvPr/>
        </p:nvSpPr>
        <p:spPr>
          <a:xfrm>
            <a:off x="4796781" y="7936074"/>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410" name="object 410"/>
          <p:cNvSpPr/>
          <p:nvPr/>
        </p:nvSpPr>
        <p:spPr>
          <a:xfrm>
            <a:off x="5008853" y="823235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11" name="object 411"/>
          <p:cNvSpPr/>
          <p:nvPr/>
        </p:nvSpPr>
        <p:spPr>
          <a:xfrm>
            <a:off x="2852312" y="100398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12" name="object 412"/>
          <p:cNvSpPr/>
          <p:nvPr/>
        </p:nvSpPr>
        <p:spPr>
          <a:xfrm>
            <a:off x="4443310" y="77064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13" name="object 413"/>
          <p:cNvSpPr/>
          <p:nvPr/>
        </p:nvSpPr>
        <p:spPr>
          <a:xfrm>
            <a:off x="4330702" y="7813034"/>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14" name="object 414"/>
          <p:cNvSpPr/>
          <p:nvPr/>
        </p:nvSpPr>
        <p:spPr>
          <a:xfrm>
            <a:off x="4418228" y="715902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15" name="object 415"/>
          <p:cNvSpPr/>
          <p:nvPr/>
        </p:nvSpPr>
        <p:spPr>
          <a:xfrm>
            <a:off x="2978623" y="112043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16" name="object 416"/>
          <p:cNvSpPr/>
          <p:nvPr/>
        </p:nvSpPr>
        <p:spPr>
          <a:xfrm>
            <a:off x="5182858" y="10531591"/>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417" name="object 417"/>
          <p:cNvSpPr/>
          <p:nvPr/>
        </p:nvSpPr>
        <p:spPr>
          <a:xfrm>
            <a:off x="3729251" y="9387088"/>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18" name="object 418"/>
          <p:cNvSpPr/>
          <p:nvPr/>
        </p:nvSpPr>
        <p:spPr>
          <a:xfrm>
            <a:off x="4562471" y="89595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19" name="object 419"/>
          <p:cNvSpPr/>
          <p:nvPr/>
        </p:nvSpPr>
        <p:spPr>
          <a:xfrm>
            <a:off x="4499473" y="8838143"/>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20" name="object 420"/>
          <p:cNvSpPr/>
          <p:nvPr/>
        </p:nvSpPr>
        <p:spPr>
          <a:xfrm>
            <a:off x="4756872" y="797841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21" name="object 421"/>
          <p:cNvSpPr/>
          <p:nvPr/>
        </p:nvSpPr>
        <p:spPr>
          <a:xfrm>
            <a:off x="5362081" y="8237880"/>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422" name="object 422"/>
          <p:cNvSpPr/>
          <p:nvPr/>
        </p:nvSpPr>
        <p:spPr>
          <a:xfrm>
            <a:off x="4619389" y="1095397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23" name="object 423"/>
          <p:cNvSpPr/>
          <p:nvPr/>
        </p:nvSpPr>
        <p:spPr>
          <a:xfrm>
            <a:off x="4219187" y="1058953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24" name="object 424"/>
          <p:cNvSpPr/>
          <p:nvPr/>
        </p:nvSpPr>
        <p:spPr>
          <a:xfrm>
            <a:off x="4094815" y="10137198"/>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25" name="object 425"/>
          <p:cNvSpPr/>
          <p:nvPr/>
        </p:nvSpPr>
        <p:spPr>
          <a:xfrm>
            <a:off x="2998412" y="7639538"/>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26" name="object 426"/>
          <p:cNvSpPr/>
          <p:nvPr/>
        </p:nvSpPr>
        <p:spPr>
          <a:xfrm>
            <a:off x="3825537" y="6608350"/>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427" name="object 427"/>
          <p:cNvSpPr/>
          <p:nvPr/>
        </p:nvSpPr>
        <p:spPr>
          <a:xfrm>
            <a:off x="3527623" y="7188671"/>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28" name="object 428"/>
          <p:cNvSpPr/>
          <p:nvPr/>
        </p:nvSpPr>
        <p:spPr>
          <a:xfrm>
            <a:off x="3603621" y="789899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429" name="object 429"/>
          <p:cNvSpPr/>
          <p:nvPr/>
        </p:nvSpPr>
        <p:spPr>
          <a:xfrm>
            <a:off x="5238523" y="7583964"/>
            <a:ext cx="27305" cy="27940"/>
          </a:xfrm>
          <a:custGeom>
            <a:avLst/>
            <a:gdLst/>
            <a:ahLst/>
            <a:cxnLst/>
            <a:rect l="l" t="t" r="r" b="b"/>
            <a:pathLst>
              <a:path w="27304"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430" name="object 430"/>
          <p:cNvSpPr/>
          <p:nvPr/>
        </p:nvSpPr>
        <p:spPr>
          <a:xfrm>
            <a:off x="5264588" y="8310612"/>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31" name="object 431"/>
          <p:cNvSpPr/>
          <p:nvPr/>
        </p:nvSpPr>
        <p:spPr>
          <a:xfrm>
            <a:off x="5151981" y="8417224"/>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32" name="object 432"/>
          <p:cNvSpPr/>
          <p:nvPr/>
        </p:nvSpPr>
        <p:spPr>
          <a:xfrm>
            <a:off x="5274862" y="737873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33" name="object 433"/>
          <p:cNvSpPr/>
          <p:nvPr/>
        </p:nvSpPr>
        <p:spPr>
          <a:xfrm>
            <a:off x="3796819" y="70865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34" name="object 434"/>
          <p:cNvSpPr/>
          <p:nvPr/>
        </p:nvSpPr>
        <p:spPr>
          <a:xfrm>
            <a:off x="5100046" y="6796075"/>
            <a:ext cx="10795" cy="11430"/>
          </a:xfrm>
          <a:custGeom>
            <a:avLst/>
            <a:gdLst/>
            <a:ahLst/>
            <a:cxnLst/>
            <a:rect l="l" t="t" r="r" b="b"/>
            <a:pathLst>
              <a:path w="10795"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435" name="object 435"/>
          <p:cNvSpPr/>
          <p:nvPr/>
        </p:nvSpPr>
        <p:spPr>
          <a:xfrm>
            <a:off x="3347001" y="746823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36" name="object 436"/>
          <p:cNvSpPr/>
          <p:nvPr/>
        </p:nvSpPr>
        <p:spPr>
          <a:xfrm>
            <a:off x="4918367" y="7439851"/>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37" name="object 437"/>
          <p:cNvSpPr/>
          <p:nvPr/>
        </p:nvSpPr>
        <p:spPr>
          <a:xfrm>
            <a:off x="3297445" y="843354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38" name="object 438"/>
          <p:cNvSpPr/>
          <p:nvPr/>
        </p:nvSpPr>
        <p:spPr>
          <a:xfrm>
            <a:off x="4053274" y="7213992"/>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439" name="object 439"/>
          <p:cNvSpPr/>
          <p:nvPr/>
        </p:nvSpPr>
        <p:spPr>
          <a:xfrm>
            <a:off x="2908673" y="7090105"/>
            <a:ext cx="20320" cy="20955"/>
          </a:xfrm>
          <a:custGeom>
            <a:avLst/>
            <a:gdLst/>
            <a:ahLst/>
            <a:cxnLst/>
            <a:rect l="l" t="t" r="r" b="b"/>
            <a:pathLst>
              <a:path w="20319"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440" name="object 440"/>
          <p:cNvSpPr/>
          <p:nvPr/>
        </p:nvSpPr>
        <p:spPr>
          <a:xfrm>
            <a:off x="2659014" y="7495114"/>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41" name="object 441"/>
          <p:cNvSpPr/>
          <p:nvPr/>
        </p:nvSpPr>
        <p:spPr>
          <a:xfrm>
            <a:off x="3998321" y="777087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442" name="object 442"/>
          <p:cNvSpPr/>
          <p:nvPr/>
        </p:nvSpPr>
        <p:spPr>
          <a:xfrm>
            <a:off x="2057302" y="695195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3" name="object 443"/>
          <p:cNvSpPr/>
          <p:nvPr/>
        </p:nvSpPr>
        <p:spPr>
          <a:xfrm>
            <a:off x="1976263" y="6760736"/>
            <a:ext cx="13335" cy="13335"/>
          </a:xfrm>
          <a:custGeom>
            <a:avLst/>
            <a:gdLst/>
            <a:ahLst/>
            <a:cxnLst/>
            <a:rect l="l" t="t" r="r" b="b"/>
            <a:pathLst>
              <a:path w="13335"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444" name="object 444"/>
          <p:cNvSpPr/>
          <p:nvPr/>
        </p:nvSpPr>
        <p:spPr>
          <a:xfrm>
            <a:off x="2651558" y="68006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45" name="object 445"/>
          <p:cNvSpPr/>
          <p:nvPr/>
        </p:nvSpPr>
        <p:spPr>
          <a:xfrm>
            <a:off x="1661487" y="7014174"/>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46" name="object 446"/>
          <p:cNvSpPr/>
          <p:nvPr/>
        </p:nvSpPr>
        <p:spPr>
          <a:xfrm>
            <a:off x="1293647" y="6712500"/>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47" name="object 447"/>
          <p:cNvSpPr/>
          <p:nvPr/>
        </p:nvSpPr>
        <p:spPr>
          <a:xfrm>
            <a:off x="1577216" y="637579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48" name="object 448"/>
          <p:cNvSpPr/>
          <p:nvPr/>
        </p:nvSpPr>
        <p:spPr>
          <a:xfrm>
            <a:off x="796591" y="703813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9" name="object 449"/>
          <p:cNvSpPr/>
          <p:nvPr/>
        </p:nvSpPr>
        <p:spPr>
          <a:xfrm>
            <a:off x="922016" y="730153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450" name="object 450"/>
          <p:cNvSpPr/>
          <p:nvPr/>
        </p:nvSpPr>
        <p:spPr>
          <a:xfrm>
            <a:off x="715554" y="684692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451" name="object 451"/>
          <p:cNvSpPr/>
          <p:nvPr/>
        </p:nvSpPr>
        <p:spPr>
          <a:xfrm>
            <a:off x="400778" y="7100343"/>
            <a:ext cx="17145" cy="17145"/>
          </a:xfrm>
          <a:custGeom>
            <a:avLst/>
            <a:gdLst/>
            <a:ahLst/>
            <a:cxnLst/>
            <a:rect l="l" t="t" r="r" b="b"/>
            <a:pathLst>
              <a:path w="17145" h="17145">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452" name="object 452"/>
          <p:cNvSpPr/>
          <p:nvPr/>
        </p:nvSpPr>
        <p:spPr>
          <a:xfrm>
            <a:off x="353034" y="6493598"/>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453" name="object 453"/>
          <p:cNvSpPr/>
          <p:nvPr/>
        </p:nvSpPr>
        <p:spPr>
          <a:xfrm>
            <a:off x="32938" y="679867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454" name="object 454"/>
          <p:cNvSpPr/>
          <p:nvPr/>
        </p:nvSpPr>
        <p:spPr>
          <a:xfrm>
            <a:off x="866157" y="63711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55" name="object 455"/>
          <p:cNvSpPr/>
          <p:nvPr/>
        </p:nvSpPr>
        <p:spPr>
          <a:xfrm>
            <a:off x="923075" y="836557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56" name="object 456"/>
          <p:cNvSpPr/>
          <p:nvPr/>
        </p:nvSpPr>
        <p:spPr>
          <a:xfrm>
            <a:off x="522874" y="800112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57" name="object 457"/>
          <p:cNvSpPr/>
          <p:nvPr/>
        </p:nvSpPr>
        <p:spPr>
          <a:xfrm>
            <a:off x="398499" y="7548790"/>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58" name="object 458"/>
          <p:cNvSpPr/>
          <p:nvPr/>
        </p:nvSpPr>
        <p:spPr>
          <a:xfrm>
            <a:off x="7695988" y="85353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459" name="object 459"/>
          <p:cNvSpPr/>
          <p:nvPr/>
        </p:nvSpPr>
        <p:spPr>
          <a:xfrm>
            <a:off x="7939551" y="10335852"/>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460" name="object 460"/>
          <p:cNvSpPr/>
          <p:nvPr/>
        </p:nvSpPr>
        <p:spPr>
          <a:xfrm>
            <a:off x="8296050" y="990851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61" name="object 461"/>
          <p:cNvSpPr/>
          <p:nvPr/>
        </p:nvSpPr>
        <p:spPr>
          <a:xfrm>
            <a:off x="6941483" y="10831572"/>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462" name="object 462"/>
          <p:cNvSpPr/>
          <p:nvPr/>
        </p:nvSpPr>
        <p:spPr>
          <a:xfrm>
            <a:off x="6277033" y="10469829"/>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463" name="object 463"/>
          <p:cNvSpPr/>
          <p:nvPr/>
        </p:nvSpPr>
        <p:spPr>
          <a:xfrm>
            <a:off x="9366671" y="939182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464" name="object 464"/>
          <p:cNvSpPr/>
          <p:nvPr/>
        </p:nvSpPr>
        <p:spPr>
          <a:xfrm>
            <a:off x="8825262" y="9457647"/>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65" name="object 465"/>
          <p:cNvSpPr/>
          <p:nvPr/>
        </p:nvSpPr>
        <p:spPr>
          <a:xfrm>
            <a:off x="7879494" y="10288515"/>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466" name="object 466"/>
          <p:cNvSpPr/>
          <p:nvPr/>
        </p:nvSpPr>
        <p:spPr>
          <a:xfrm>
            <a:off x="7217650" y="934122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467" name="object 467"/>
          <p:cNvSpPr/>
          <p:nvPr/>
        </p:nvSpPr>
        <p:spPr>
          <a:xfrm>
            <a:off x="8901262" y="10167976"/>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468" name="object 468"/>
          <p:cNvSpPr/>
          <p:nvPr/>
        </p:nvSpPr>
        <p:spPr>
          <a:xfrm>
            <a:off x="7924870" y="9990405"/>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469" name="object 469"/>
          <p:cNvSpPr/>
          <p:nvPr/>
        </p:nvSpPr>
        <p:spPr>
          <a:xfrm>
            <a:off x="6026989" y="11024718"/>
            <a:ext cx="20320" cy="20320"/>
          </a:xfrm>
          <a:custGeom>
            <a:avLst/>
            <a:gdLst/>
            <a:ahLst/>
            <a:cxnLst/>
            <a:rect l="l" t="t" r="r" b="b"/>
            <a:pathLst>
              <a:path w="20320"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470" name="object 470"/>
          <p:cNvSpPr/>
          <p:nvPr/>
        </p:nvSpPr>
        <p:spPr>
          <a:xfrm>
            <a:off x="7706678" y="10477563"/>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471" name="object 471"/>
          <p:cNvSpPr/>
          <p:nvPr/>
        </p:nvSpPr>
        <p:spPr>
          <a:xfrm>
            <a:off x="9726769" y="90484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72" name="object 472"/>
          <p:cNvSpPr/>
          <p:nvPr/>
        </p:nvSpPr>
        <p:spPr>
          <a:xfrm>
            <a:off x="8850467" y="9204497"/>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473" name="object 473"/>
          <p:cNvSpPr/>
          <p:nvPr/>
        </p:nvSpPr>
        <p:spPr>
          <a:xfrm>
            <a:off x="8814434" y="1091386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74" name="object 474"/>
          <p:cNvSpPr/>
          <p:nvPr/>
        </p:nvSpPr>
        <p:spPr>
          <a:xfrm>
            <a:off x="9290380" y="8278600"/>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475" name="object 475"/>
          <p:cNvSpPr/>
          <p:nvPr/>
        </p:nvSpPr>
        <p:spPr>
          <a:xfrm>
            <a:off x="9326707" y="807336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76" name="object 476"/>
          <p:cNvSpPr/>
          <p:nvPr/>
        </p:nvSpPr>
        <p:spPr>
          <a:xfrm>
            <a:off x="7900237" y="9970730"/>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77" name="object 477"/>
          <p:cNvSpPr/>
          <p:nvPr/>
        </p:nvSpPr>
        <p:spPr>
          <a:xfrm>
            <a:off x="5755312" y="9885036"/>
            <a:ext cx="12065" cy="12065"/>
          </a:xfrm>
          <a:custGeom>
            <a:avLst/>
            <a:gdLst/>
            <a:ahLst/>
            <a:cxnLst/>
            <a:rect l="l" t="t" r="r" b="b"/>
            <a:pathLst>
              <a:path w="12064" h="12065">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478" name="object 478"/>
          <p:cNvSpPr/>
          <p:nvPr/>
        </p:nvSpPr>
        <p:spPr>
          <a:xfrm>
            <a:off x="6780176" y="877899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479" name="object 479"/>
          <p:cNvSpPr/>
          <p:nvPr/>
        </p:nvSpPr>
        <p:spPr>
          <a:xfrm>
            <a:off x="7696525" y="9580916"/>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80" name="object 480"/>
          <p:cNvSpPr/>
          <p:nvPr/>
        </p:nvSpPr>
        <p:spPr>
          <a:xfrm>
            <a:off x="7852492" y="9363967"/>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481" name="object 481"/>
          <p:cNvSpPr/>
          <p:nvPr/>
        </p:nvSpPr>
        <p:spPr>
          <a:xfrm>
            <a:off x="9094460" y="9355490"/>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82" name="object 482"/>
          <p:cNvSpPr/>
          <p:nvPr/>
        </p:nvSpPr>
        <p:spPr>
          <a:xfrm>
            <a:off x="9427481" y="8652767"/>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83" name="object 483"/>
          <p:cNvSpPr/>
          <p:nvPr/>
        </p:nvSpPr>
        <p:spPr>
          <a:xfrm>
            <a:off x="7826423" y="8852382"/>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484" name="object 484"/>
          <p:cNvSpPr/>
          <p:nvPr/>
        </p:nvSpPr>
        <p:spPr>
          <a:xfrm>
            <a:off x="8736567" y="871992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85" name="object 485"/>
          <p:cNvSpPr/>
          <p:nvPr/>
        </p:nvSpPr>
        <p:spPr>
          <a:xfrm>
            <a:off x="8998533" y="859457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86" name="object 486"/>
          <p:cNvSpPr/>
          <p:nvPr/>
        </p:nvSpPr>
        <p:spPr>
          <a:xfrm>
            <a:off x="8599927" y="821804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487" name="object 487"/>
          <p:cNvSpPr/>
          <p:nvPr/>
        </p:nvSpPr>
        <p:spPr>
          <a:xfrm>
            <a:off x="9638131" y="824026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88" name="object 488"/>
          <p:cNvSpPr/>
          <p:nvPr/>
        </p:nvSpPr>
        <p:spPr>
          <a:xfrm>
            <a:off x="8518328" y="857270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89" name="object 489"/>
          <p:cNvSpPr/>
          <p:nvPr/>
        </p:nvSpPr>
        <p:spPr>
          <a:xfrm>
            <a:off x="8246457" y="79883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90" name="object 490"/>
          <p:cNvSpPr/>
          <p:nvPr/>
        </p:nvSpPr>
        <p:spPr>
          <a:xfrm>
            <a:off x="8133850" y="8094991"/>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91" name="object 491"/>
          <p:cNvSpPr/>
          <p:nvPr/>
        </p:nvSpPr>
        <p:spPr>
          <a:xfrm>
            <a:off x="8221383" y="7440996"/>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492" name="object 492"/>
          <p:cNvSpPr/>
          <p:nvPr/>
        </p:nvSpPr>
        <p:spPr>
          <a:xfrm>
            <a:off x="7356526" y="88508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493" name="object 493"/>
          <p:cNvSpPr/>
          <p:nvPr/>
        </p:nvSpPr>
        <p:spPr>
          <a:xfrm>
            <a:off x="6152359" y="8842731"/>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494" name="object 494"/>
          <p:cNvSpPr/>
          <p:nvPr/>
        </p:nvSpPr>
        <p:spPr>
          <a:xfrm>
            <a:off x="6401926" y="852430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95" name="object 495"/>
          <p:cNvSpPr/>
          <p:nvPr/>
        </p:nvSpPr>
        <p:spPr>
          <a:xfrm>
            <a:off x="6490029" y="920037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96" name="object 496"/>
          <p:cNvSpPr/>
          <p:nvPr/>
        </p:nvSpPr>
        <p:spPr>
          <a:xfrm>
            <a:off x="6849402" y="972129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97" name="object 497"/>
          <p:cNvSpPr/>
          <p:nvPr/>
        </p:nvSpPr>
        <p:spPr>
          <a:xfrm>
            <a:off x="8216000" y="11019285"/>
            <a:ext cx="10795" cy="11430"/>
          </a:xfrm>
          <a:custGeom>
            <a:avLst/>
            <a:gdLst/>
            <a:ahLst/>
            <a:cxnLst/>
            <a:rect l="l" t="t" r="r" b="b"/>
            <a:pathLst>
              <a:path w="10795"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498" name="object 498"/>
          <p:cNvSpPr/>
          <p:nvPr/>
        </p:nvSpPr>
        <p:spPr>
          <a:xfrm>
            <a:off x="9618016" y="7945192"/>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499" name="object 499"/>
          <p:cNvSpPr/>
          <p:nvPr/>
        </p:nvSpPr>
        <p:spPr>
          <a:xfrm>
            <a:off x="8644643" y="973721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00" name="object 500"/>
          <p:cNvSpPr/>
          <p:nvPr/>
        </p:nvSpPr>
        <p:spPr>
          <a:xfrm>
            <a:off x="9796345" y="7860435"/>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501" name="object 501"/>
          <p:cNvSpPr/>
          <p:nvPr/>
        </p:nvSpPr>
        <p:spPr>
          <a:xfrm>
            <a:off x="7352907" y="836648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502" name="object 502"/>
          <p:cNvSpPr/>
          <p:nvPr/>
        </p:nvSpPr>
        <p:spPr>
          <a:xfrm>
            <a:off x="8595084" y="107025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503" name="object 503"/>
          <p:cNvSpPr/>
          <p:nvPr/>
        </p:nvSpPr>
        <p:spPr>
          <a:xfrm>
            <a:off x="9830465" y="974259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504" name="object 504"/>
          <p:cNvSpPr/>
          <p:nvPr/>
        </p:nvSpPr>
        <p:spPr>
          <a:xfrm>
            <a:off x="6480529" y="7506710"/>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505" name="object 505"/>
          <p:cNvSpPr/>
          <p:nvPr/>
        </p:nvSpPr>
        <p:spPr>
          <a:xfrm>
            <a:off x="6821618" y="8324246"/>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506" name="object 506"/>
          <p:cNvSpPr/>
          <p:nvPr/>
        </p:nvSpPr>
        <p:spPr>
          <a:xfrm>
            <a:off x="6613020" y="105321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507" name="object 507"/>
          <p:cNvSpPr/>
          <p:nvPr/>
        </p:nvSpPr>
        <p:spPr>
          <a:xfrm>
            <a:off x="6844878" y="10116837"/>
            <a:ext cx="19050" cy="13970"/>
          </a:xfrm>
          <a:custGeom>
            <a:avLst/>
            <a:gdLst/>
            <a:ahLst/>
            <a:cxnLst/>
            <a:rect l="l" t="t" r="r" b="b"/>
            <a:pathLst>
              <a:path w="19050" h="13970">
                <a:moveTo>
                  <a:pt x="14711" y="0"/>
                </a:moveTo>
                <a:lnTo>
                  <a:pt x="4261" y="0"/>
                </a:lnTo>
                <a:lnTo>
                  <a:pt x="0" y="3078"/>
                </a:lnTo>
                <a:lnTo>
                  <a:pt x="0" y="10648"/>
                </a:lnTo>
                <a:lnTo>
                  <a:pt x="4261" y="13737"/>
                </a:lnTo>
                <a:lnTo>
                  <a:pt x="14711" y="13737"/>
                </a:lnTo>
                <a:lnTo>
                  <a:pt x="18952" y="10648"/>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508" name="object 508"/>
          <p:cNvSpPr/>
          <p:nvPr/>
        </p:nvSpPr>
        <p:spPr>
          <a:xfrm>
            <a:off x="6529733" y="10408050"/>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09" name="object 509"/>
          <p:cNvSpPr/>
          <p:nvPr/>
        </p:nvSpPr>
        <p:spPr>
          <a:xfrm>
            <a:off x="6567757" y="1019646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10" name="object 510"/>
          <p:cNvSpPr/>
          <p:nvPr/>
        </p:nvSpPr>
        <p:spPr>
          <a:xfrm>
            <a:off x="6099407" y="10248014"/>
            <a:ext cx="19685" cy="19685"/>
          </a:xfrm>
          <a:custGeom>
            <a:avLst/>
            <a:gdLst/>
            <a:ahLst/>
            <a:cxnLst/>
            <a:rect l="l" t="t" r="r" b="b"/>
            <a:pathLst>
              <a:path w="19685" h="19684">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511" name="object 511"/>
          <p:cNvSpPr/>
          <p:nvPr/>
        </p:nvSpPr>
        <p:spPr>
          <a:xfrm>
            <a:off x="8105120" y="790862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512" name="object 512"/>
          <p:cNvSpPr/>
          <p:nvPr/>
        </p:nvSpPr>
        <p:spPr>
          <a:xfrm>
            <a:off x="6104548" y="9355123"/>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513" name="object 513"/>
          <p:cNvSpPr/>
          <p:nvPr/>
        </p:nvSpPr>
        <p:spPr>
          <a:xfrm>
            <a:off x="7532399" y="9669056"/>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14" name="object 514"/>
          <p:cNvSpPr/>
          <p:nvPr/>
        </p:nvSpPr>
        <p:spPr>
          <a:xfrm>
            <a:off x="8365617" y="92415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15" name="object 515"/>
          <p:cNvSpPr/>
          <p:nvPr/>
        </p:nvSpPr>
        <p:spPr>
          <a:xfrm>
            <a:off x="5859448" y="10306165"/>
            <a:ext cx="17145" cy="17780"/>
          </a:xfrm>
          <a:custGeom>
            <a:avLst/>
            <a:gdLst/>
            <a:ahLst/>
            <a:cxnLst/>
            <a:rect l="l" t="t" r="r" b="b"/>
            <a:pathLst>
              <a:path w="17145"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516" name="object 516"/>
          <p:cNvSpPr/>
          <p:nvPr/>
        </p:nvSpPr>
        <p:spPr>
          <a:xfrm>
            <a:off x="6074702" y="11238029"/>
            <a:ext cx="20320" cy="20955"/>
          </a:xfrm>
          <a:custGeom>
            <a:avLst/>
            <a:gdLst/>
            <a:ahLst/>
            <a:cxnLst/>
            <a:rect l="l" t="t" r="r" b="b"/>
            <a:pathLst>
              <a:path w="20320" h="20954">
                <a:moveTo>
                  <a:pt x="15748" y="0"/>
                </a:moveTo>
                <a:lnTo>
                  <a:pt x="4554" y="0"/>
                </a:lnTo>
                <a:lnTo>
                  <a:pt x="0" y="4617"/>
                </a:lnTo>
                <a:lnTo>
                  <a:pt x="0" y="15884"/>
                </a:lnTo>
                <a:lnTo>
                  <a:pt x="4554" y="20491"/>
                </a:lnTo>
                <a:lnTo>
                  <a:pt x="15748" y="2049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517" name="object 517"/>
          <p:cNvSpPr/>
          <p:nvPr/>
        </p:nvSpPr>
        <p:spPr>
          <a:xfrm>
            <a:off x="8302620" y="912010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18" name="object 518"/>
          <p:cNvSpPr/>
          <p:nvPr/>
        </p:nvSpPr>
        <p:spPr>
          <a:xfrm>
            <a:off x="10336483" y="8253424"/>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519" name="object 519"/>
          <p:cNvSpPr/>
          <p:nvPr/>
        </p:nvSpPr>
        <p:spPr>
          <a:xfrm>
            <a:off x="10936549" y="9626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20" name="object 520"/>
          <p:cNvSpPr/>
          <p:nvPr/>
        </p:nvSpPr>
        <p:spPr>
          <a:xfrm>
            <a:off x="9602886" y="10924795"/>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21" name="object 521"/>
          <p:cNvSpPr/>
          <p:nvPr/>
        </p:nvSpPr>
        <p:spPr>
          <a:xfrm>
            <a:off x="10855511" y="9435332"/>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22" name="object 522"/>
          <p:cNvSpPr/>
          <p:nvPr/>
        </p:nvSpPr>
        <p:spPr>
          <a:xfrm>
            <a:off x="5560821" y="844844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23" name="object 523"/>
          <p:cNvSpPr/>
          <p:nvPr/>
        </p:nvSpPr>
        <p:spPr>
          <a:xfrm>
            <a:off x="9628091" y="10671644"/>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524" name="object 524"/>
          <p:cNvSpPr/>
          <p:nvPr/>
        </p:nvSpPr>
        <p:spPr>
          <a:xfrm>
            <a:off x="10073113" y="1119343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25" name="object 525"/>
          <p:cNvSpPr/>
          <p:nvPr/>
        </p:nvSpPr>
        <p:spPr>
          <a:xfrm>
            <a:off x="10540732" y="9688761"/>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526" name="object 526"/>
          <p:cNvSpPr/>
          <p:nvPr/>
        </p:nvSpPr>
        <p:spPr>
          <a:xfrm>
            <a:off x="9868783" y="10028254"/>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527" name="object 527"/>
          <p:cNvSpPr/>
          <p:nvPr/>
        </p:nvSpPr>
        <p:spPr>
          <a:xfrm>
            <a:off x="10492988" y="9081999"/>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528" name="object 528"/>
          <p:cNvSpPr/>
          <p:nvPr/>
        </p:nvSpPr>
        <p:spPr>
          <a:xfrm>
            <a:off x="9872081" y="108226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29" name="object 529"/>
          <p:cNvSpPr/>
          <p:nvPr/>
        </p:nvSpPr>
        <p:spPr>
          <a:xfrm>
            <a:off x="5261536" y="8052790"/>
            <a:ext cx="10160" cy="10160"/>
          </a:xfrm>
          <a:custGeom>
            <a:avLst/>
            <a:gdLst/>
            <a:ahLst/>
            <a:cxnLst/>
            <a:rect l="l" t="t" r="r" b="b"/>
            <a:pathLst>
              <a:path w="10160" h="10159">
                <a:moveTo>
                  <a:pt x="7675" y="0"/>
                </a:moveTo>
                <a:lnTo>
                  <a:pt x="2219" y="0"/>
                </a:lnTo>
                <a:lnTo>
                  <a:pt x="0" y="2230"/>
                </a:lnTo>
                <a:lnTo>
                  <a:pt x="0" y="7737"/>
                </a:lnTo>
                <a:lnTo>
                  <a:pt x="2219" y="9978"/>
                </a:lnTo>
                <a:lnTo>
                  <a:pt x="7675" y="9978"/>
                </a:lnTo>
                <a:lnTo>
                  <a:pt x="9894" y="7737"/>
                </a:lnTo>
                <a:lnTo>
                  <a:pt x="9894" y="4994"/>
                </a:lnTo>
                <a:lnTo>
                  <a:pt x="9894" y="2230"/>
                </a:lnTo>
                <a:lnTo>
                  <a:pt x="7675" y="0"/>
                </a:lnTo>
                <a:close/>
              </a:path>
            </a:pathLst>
          </a:custGeom>
          <a:solidFill>
            <a:srgbClr val="FFFFFF">
              <a:alpha val="79998"/>
            </a:srgbClr>
          </a:solidFill>
        </p:spPr>
        <p:txBody>
          <a:bodyPr wrap="square" lIns="0" tIns="0" rIns="0" bIns="0" rtlCol="0"/>
          <a:lstStyle/>
          <a:p>
            <a:endParaRPr/>
          </a:p>
        </p:txBody>
      </p:sp>
      <p:sp>
        <p:nvSpPr>
          <p:cNvPr id="530" name="object 530"/>
          <p:cNvSpPr/>
          <p:nvPr/>
        </p:nvSpPr>
        <p:spPr>
          <a:xfrm>
            <a:off x="10466920" y="857041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531" name="object 531"/>
          <p:cNvSpPr/>
          <p:nvPr/>
        </p:nvSpPr>
        <p:spPr>
          <a:xfrm>
            <a:off x="9514189" y="1018707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32" name="object 532"/>
          <p:cNvSpPr/>
          <p:nvPr/>
        </p:nvSpPr>
        <p:spPr>
          <a:xfrm>
            <a:off x="9776156" y="1006172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33" name="object 533"/>
          <p:cNvSpPr/>
          <p:nvPr/>
        </p:nvSpPr>
        <p:spPr>
          <a:xfrm>
            <a:off x="5278439" y="654710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534" name="object 534"/>
          <p:cNvSpPr/>
          <p:nvPr/>
        </p:nvSpPr>
        <p:spPr>
          <a:xfrm>
            <a:off x="5490511" y="68433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535" name="object 535"/>
          <p:cNvSpPr/>
          <p:nvPr/>
        </p:nvSpPr>
        <p:spPr>
          <a:xfrm>
            <a:off x="9295953" y="100398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36" name="object 536"/>
          <p:cNvSpPr/>
          <p:nvPr/>
        </p:nvSpPr>
        <p:spPr>
          <a:xfrm>
            <a:off x="10886952" y="77064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37" name="object 537"/>
          <p:cNvSpPr/>
          <p:nvPr/>
        </p:nvSpPr>
        <p:spPr>
          <a:xfrm>
            <a:off x="10774346" y="781303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38" name="object 538"/>
          <p:cNvSpPr/>
          <p:nvPr/>
        </p:nvSpPr>
        <p:spPr>
          <a:xfrm>
            <a:off x="10861867" y="7159028"/>
            <a:ext cx="28575" cy="28575"/>
          </a:xfrm>
          <a:custGeom>
            <a:avLst/>
            <a:gdLst/>
            <a:ahLst/>
            <a:cxnLst/>
            <a:rect l="l" t="t" r="r" b="b"/>
            <a:pathLst>
              <a:path w="28575" h="28575">
                <a:moveTo>
                  <a:pt x="21842" y="0"/>
                </a:moveTo>
                <a:lnTo>
                  <a:pt x="6324" y="0"/>
                </a:lnTo>
                <a:lnTo>
                  <a:pt x="0" y="6345"/>
                </a:lnTo>
                <a:lnTo>
                  <a:pt x="0" y="22009"/>
                </a:lnTo>
                <a:lnTo>
                  <a:pt x="6324"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39" name="object 539"/>
          <p:cNvSpPr/>
          <p:nvPr/>
        </p:nvSpPr>
        <p:spPr>
          <a:xfrm>
            <a:off x="9422266" y="112043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40" name="object 540"/>
          <p:cNvSpPr/>
          <p:nvPr/>
        </p:nvSpPr>
        <p:spPr>
          <a:xfrm>
            <a:off x="5664518" y="9142612"/>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541" name="object 541"/>
          <p:cNvSpPr/>
          <p:nvPr/>
        </p:nvSpPr>
        <p:spPr>
          <a:xfrm>
            <a:off x="10172893" y="9387088"/>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42" name="object 542"/>
          <p:cNvSpPr/>
          <p:nvPr/>
        </p:nvSpPr>
        <p:spPr>
          <a:xfrm>
            <a:off x="11006122" y="89595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543" name="object 543"/>
          <p:cNvSpPr/>
          <p:nvPr/>
        </p:nvSpPr>
        <p:spPr>
          <a:xfrm>
            <a:off x="10943114" y="8838143"/>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4" name="object 544"/>
          <p:cNvSpPr/>
          <p:nvPr/>
        </p:nvSpPr>
        <p:spPr>
          <a:xfrm>
            <a:off x="5238530" y="658945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45" name="object 545"/>
          <p:cNvSpPr/>
          <p:nvPr/>
        </p:nvSpPr>
        <p:spPr>
          <a:xfrm>
            <a:off x="5843741" y="684890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546" name="object 546"/>
          <p:cNvSpPr/>
          <p:nvPr/>
        </p:nvSpPr>
        <p:spPr>
          <a:xfrm>
            <a:off x="10662831" y="1058953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47" name="object 547"/>
          <p:cNvSpPr/>
          <p:nvPr/>
        </p:nvSpPr>
        <p:spPr>
          <a:xfrm>
            <a:off x="10538455" y="10137198"/>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8" name="object 548"/>
          <p:cNvSpPr/>
          <p:nvPr/>
        </p:nvSpPr>
        <p:spPr>
          <a:xfrm>
            <a:off x="9442056" y="76395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49" name="object 549"/>
          <p:cNvSpPr/>
          <p:nvPr/>
        </p:nvSpPr>
        <p:spPr>
          <a:xfrm>
            <a:off x="10269169" y="6608350"/>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550" name="object 550"/>
          <p:cNvSpPr/>
          <p:nvPr/>
        </p:nvSpPr>
        <p:spPr>
          <a:xfrm>
            <a:off x="9971264" y="7188671"/>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51" name="object 551"/>
          <p:cNvSpPr/>
          <p:nvPr/>
        </p:nvSpPr>
        <p:spPr>
          <a:xfrm>
            <a:off x="10047254" y="7898999"/>
            <a:ext cx="31750" cy="32384"/>
          </a:xfrm>
          <a:custGeom>
            <a:avLst/>
            <a:gdLst/>
            <a:ahLst/>
            <a:cxnLst/>
            <a:rect l="l" t="t" r="r" b="b"/>
            <a:pathLst>
              <a:path w="31750" h="32384">
                <a:moveTo>
                  <a:pt x="24596" y="0"/>
                </a:moveTo>
                <a:lnTo>
                  <a:pt x="7067" y="0"/>
                </a:lnTo>
                <a:lnTo>
                  <a:pt x="0" y="7162"/>
                </a:lnTo>
                <a:lnTo>
                  <a:pt x="0" y="24784"/>
                </a:lnTo>
                <a:lnTo>
                  <a:pt x="7067" y="31967"/>
                </a:lnTo>
                <a:lnTo>
                  <a:pt x="24596" y="31967"/>
                </a:lnTo>
                <a:lnTo>
                  <a:pt x="31695" y="24784"/>
                </a:lnTo>
                <a:lnTo>
                  <a:pt x="31695" y="15968"/>
                </a:lnTo>
                <a:lnTo>
                  <a:pt x="31695" y="7162"/>
                </a:lnTo>
                <a:lnTo>
                  <a:pt x="24596" y="0"/>
                </a:lnTo>
                <a:close/>
              </a:path>
            </a:pathLst>
          </a:custGeom>
          <a:solidFill>
            <a:srgbClr val="384746">
              <a:alpha val="79998"/>
            </a:srgbClr>
          </a:solidFill>
        </p:spPr>
        <p:txBody>
          <a:bodyPr wrap="square" lIns="0" tIns="0" rIns="0" bIns="0" rtlCol="0"/>
          <a:lstStyle/>
          <a:p>
            <a:endParaRPr/>
          </a:p>
        </p:txBody>
      </p:sp>
      <p:sp>
        <p:nvSpPr>
          <p:cNvPr id="552" name="object 552"/>
          <p:cNvSpPr/>
          <p:nvPr/>
        </p:nvSpPr>
        <p:spPr>
          <a:xfrm>
            <a:off x="5746246" y="692164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53" name="object 553"/>
          <p:cNvSpPr/>
          <p:nvPr/>
        </p:nvSpPr>
        <p:spPr>
          <a:xfrm>
            <a:off x="5633641" y="7028246"/>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54" name="object 554"/>
          <p:cNvSpPr/>
          <p:nvPr/>
        </p:nvSpPr>
        <p:spPr>
          <a:xfrm>
            <a:off x="10240460" y="70865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55" name="object 555"/>
          <p:cNvSpPr/>
          <p:nvPr/>
        </p:nvSpPr>
        <p:spPr>
          <a:xfrm>
            <a:off x="9790645" y="746823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56" name="object 556"/>
          <p:cNvSpPr/>
          <p:nvPr/>
        </p:nvSpPr>
        <p:spPr>
          <a:xfrm>
            <a:off x="9741089" y="843354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557" name="object 557"/>
          <p:cNvSpPr/>
          <p:nvPr/>
        </p:nvSpPr>
        <p:spPr>
          <a:xfrm>
            <a:off x="10496915" y="7213992"/>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558" name="object 558"/>
          <p:cNvSpPr/>
          <p:nvPr/>
        </p:nvSpPr>
        <p:spPr>
          <a:xfrm>
            <a:off x="9402381" y="7014807"/>
            <a:ext cx="20320" cy="20955"/>
          </a:xfrm>
          <a:custGeom>
            <a:avLst/>
            <a:gdLst/>
            <a:ahLst/>
            <a:cxnLst/>
            <a:rect l="l" t="t" r="r" b="b"/>
            <a:pathLst>
              <a:path w="20320"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559" name="object 559"/>
          <p:cNvSpPr/>
          <p:nvPr/>
        </p:nvSpPr>
        <p:spPr>
          <a:xfrm>
            <a:off x="9102656" y="749511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560" name="object 560"/>
          <p:cNvSpPr/>
          <p:nvPr/>
        </p:nvSpPr>
        <p:spPr>
          <a:xfrm>
            <a:off x="10441953" y="777087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61" name="object 561"/>
          <p:cNvSpPr/>
          <p:nvPr/>
        </p:nvSpPr>
        <p:spPr>
          <a:xfrm>
            <a:off x="8500943" y="695195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62" name="object 562"/>
          <p:cNvSpPr/>
          <p:nvPr/>
        </p:nvSpPr>
        <p:spPr>
          <a:xfrm>
            <a:off x="8419903" y="6760736"/>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63" name="object 563"/>
          <p:cNvSpPr/>
          <p:nvPr/>
        </p:nvSpPr>
        <p:spPr>
          <a:xfrm>
            <a:off x="9087199" y="71628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64" name="object 564"/>
          <p:cNvSpPr/>
          <p:nvPr/>
        </p:nvSpPr>
        <p:spPr>
          <a:xfrm>
            <a:off x="8105130" y="7014174"/>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565" name="object 565"/>
          <p:cNvSpPr/>
          <p:nvPr/>
        </p:nvSpPr>
        <p:spPr>
          <a:xfrm>
            <a:off x="8787912" y="676717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66" name="object 566"/>
          <p:cNvSpPr/>
          <p:nvPr/>
        </p:nvSpPr>
        <p:spPr>
          <a:xfrm>
            <a:off x="7737288" y="6712500"/>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67" name="object 567"/>
          <p:cNvSpPr/>
          <p:nvPr/>
        </p:nvSpPr>
        <p:spPr>
          <a:xfrm>
            <a:off x="8020858" y="637579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68" name="object 568"/>
          <p:cNvSpPr/>
          <p:nvPr/>
        </p:nvSpPr>
        <p:spPr>
          <a:xfrm>
            <a:off x="6030453" y="64600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69" name="object 569"/>
          <p:cNvSpPr/>
          <p:nvPr/>
        </p:nvSpPr>
        <p:spPr>
          <a:xfrm>
            <a:off x="1553937" y="7124397"/>
            <a:ext cx="23495" cy="23495"/>
          </a:xfrm>
          <a:custGeom>
            <a:avLst/>
            <a:gdLst/>
            <a:ahLst/>
            <a:cxnLst/>
            <a:rect l="l" t="t" r="r" b="b"/>
            <a:pathLst>
              <a:path w="23494"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570" name="object 570"/>
          <p:cNvSpPr/>
          <p:nvPr/>
        </p:nvSpPr>
        <p:spPr>
          <a:xfrm>
            <a:off x="2810552" y="6691759"/>
            <a:ext cx="17780" cy="17780"/>
          </a:xfrm>
          <a:custGeom>
            <a:avLst/>
            <a:gdLst/>
            <a:ahLst/>
            <a:cxnLst/>
            <a:rect l="l" t="t" r="r" b="b"/>
            <a:pathLst>
              <a:path w="17780"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571" name="object 571"/>
          <p:cNvSpPr/>
          <p:nvPr/>
        </p:nvSpPr>
        <p:spPr>
          <a:xfrm>
            <a:off x="2607858" y="6438634"/>
            <a:ext cx="22225" cy="22225"/>
          </a:xfrm>
          <a:custGeom>
            <a:avLst/>
            <a:gdLst/>
            <a:ahLst/>
            <a:cxnLst/>
            <a:rect l="l" t="t" r="r" b="b"/>
            <a:pathLst>
              <a:path w="22225" h="22225">
                <a:moveTo>
                  <a:pt x="16962" y="0"/>
                </a:moveTo>
                <a:lnTo>
                  <a:pt x="4889" y="0"/>
                </a:lnTo>
                <a:lnTo>
                  <a:pt x="0" y="4931"/>
                </a:lnTo>
                <a:lnTo>
                  <a:pt x="0" y="17119"/>
                </a:lnTo>
                <a:lnTo>
                  <a:pt x="4889" y="22041"/>
                </a:lnTo>
                <a:lnTo>
                  <a:pt x="16962" y="22041"/>
                </a:lnTo>
                <a:lnTo>
                  <a:pt x="21842" y="17119"/>
                </a:lnTo>
                <a:lnTo>
                  <a:pt x="21842" y="11025"/>
                </a:lnTo>
                <a:lnTo>
                  <a:pt x="21842" y="4931"/>
                </a:lnTo>
                <a:lnTo>
                  <a:pt x="16962" y="0"/>
                </a:lnTo>
                <a:close/>
              </a:path>
            </a:pathLst>
          </a:custGeom>
          <a:solidFill>
            <a:srgbClr val="FFFFFF">
              <a:alpha val="62399"/>
            </a:srgbClr>
          </a:solidFill>
        </p:spPr>
        <p:txBody>
          <a:bodyPr wrap="square" lIns="0" tIns="0" rIns="0" bIns="0" rtlCol="0"/>
          <a:lstStyle/>
          <a:p>
            <a:endParaRPr/>
          </a:p>
        </p:txBody>
      </p:sp>
      <p:sp>
        <p:nvSpPr>
          <p:cNvPr id="572" name="object 572"/>
          <p:cNvSpPr/>
          <p:nvPr/>
        </p:nvSpPr>
        <p:spPr>
          <a:xfrm>
            <a:off x="2571661" y="7930561"/>
            <a:ext cx="23495" cy="23495"/>
          </a:xfrm>
          <a:custGeom>
            <a:avLst/>
            <a:gdLst/>
            <a:ahLst/>
            <a:cxnLst/>
            <a:rect l="l" t="t" r="r" b="b"/>
            <a:pathLst>
              <a:path w="23494" h="23495">
                <a:moveTo>
                  <a:pt x="17978" y="0"/>
                </a:moveTo>
                <a:lnTo>
                  <a:pt x="5204" y="0"/>
                </a:lnTo>
                <a:lnTo>
                  <a:pt x="0" y="5256"/>
                </a:lnTo>
                <a:lnTo>
                  <a:pt x="0" y="18125"/>
                </a:lnTo>
                <a:lnTo>
                  <a:pt x="5204" y="23381"/>
                </a:lnTo>
                <a:lnTo>
                  <a:pt x="17978" y="2338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573" name="object 573"/>
          <p:cNvSpPr/>
          <p:nvPr/>
        </p:nvSpPr>
        <p:spPr>
          <a:xfrm>
            <a:off x="1459432" y="7680318"/>
            <a:ext cx="12700" cy="12700"/>
          </a:xfrm>
          <a:custGeom>
            <a:avLst/>
            <a:gdLst/>
            <a:ahLst/>
            <a:cxnLst/>
            <a:rect l="l" t="t" r="r" b="b"/>
            <a:pathLst>
              <a:path w="12700" h="12700">
                <a:moveTo>
                  <a:pt x="9528" y="0"/>
                </a:moveTo>
                <a:lnTo>
                  <a:pt x="2753" y="0"/>
                </a:lnTo>
                <a:lnTo>
                  <a:pt x="0" y="2764"/>
                </a:lnTo>
                <a:lnTo>
                  <a:pt x="0" y="9601"/>
                </a:lnTo>
                <a:lnTo>
                  <a:pt x="2753" y="12376"/>
                </a:lnTo>
                <a:lnTo>
                  <a:pt x="9528" y="12376"/>
                </a:lnTo>
                <a:lnTo>
                  <a:pt x="12271" y="9601"/>
                </a:lnTo>
                <a:lnTo>
                  <a:pt x="12271" y="6177"/>
                </a:lnTo>
                <a:lnTo>
                  <a:pt x="12271" y="2764"/>
                </a:lnTo>
                <a:lnTo>
                  <a:pt x="9528" y="0"/>
                </a:lnTo>
                <a:close/>
              </a:path>
            </a:pathLst>
          </a:custGeom>
          <a:solidFill>
            <a:srgbClr val="FFFFFF">
              <a:alpha val="59999"/>
            </a:srgbClr>
          </a:solidFill>
        </p:spPr>
        <p:txBody>
          <a:bodyPr wrap="square" lIns="0" tIns="0" rIns="0" bIns="0" rtlCol="0"/>
          <a:lstStyle/>
          <a:p>
            <a:endParaRPr/>
          </a:p>
        </p:txBody>
      </p:sp>
      <p:sp>
        <p:nvSpPr>
          <p:cNvPr id="574" name="object 574"/>
          <p:cNvSpPr/>
          <p:nvPr/>
        </p:nvSpPr>
        <p:spPr>
          <a:xfrm>
            <a:off x="1966573" y="10344911"/>
            <a:ext cx="32384" cy="32384"/>
          </a:xfrm>
          <a:custGeom>
            <a:avLst/>
            <a:gdLst/>
            <a:ahLst/>
            <a:cxnLst/>
            <a:rect l="l" t="t" r="r" b="b"/>
            <a:pathLst>
              <a:path w="32385" h="32384">
                <a:moveTo>
                  <a:pt x="24920" y="0"/>
                </a:moveTo>
                <a:lnTo>
                  <a:pt x="7203" y="0"/>
                </a:lnTo>
                <a:lnTo>
                  <a:pt x="0" y="7235"/>
                </a:lnTo>
                <a:lnTo>
                  <a:pt x="0" y="25109"/>
                </a:lnTo>
                <a:lnTo>
                  <a:pt x="7203" y="32386"/>
                </a:lnTo>
                <a:lnTo>
                  <a:pt x="24920" y="32386"/>
                </a:lnTo>
                <a:lnTo>
                  <a:pt x="32103" y="25109"/>
                </a:lnTo>
                <a:lnTo>
                  <a:pt x="32103" y="16187"/>
                </a:lnTo>
                <a:lnTo>
                  <a:pt x="32103" y="7235"/>
                </a:lnTo>
                <a:lnTo>
                  <a:pt x="24920" y="0"/>
                </a:lnTo>
                <a:close/>
              </a:path>
            </a:pathLst>
          </a:custGeom>
          <a:solidFill>
            <a:srgbClr val="FFFFFF">
              <a:alpha val="62399"/>
            </a:srgbClr>
          </a:solidFill>
        </p:spPr>
        <p:txBody>
          <a:bodyPr wrap="square" lIns="0" tIns="0" rIns="0" bIns="0" rtlCol="0"/>
          <a:lstStyle/>
          <a:p>
            <a:endParaRPr/>
          </a:p>
        </p:txBody>
      </p:sp>
      <p:sp>
        <p:nvSpPr>
          <p:cNvPr id="575" name="object 575"/>
          <p:cNvSpPr/>
          <p:nvPr/>
        </p:nvSpPr>
        <p:spPr>
          <a:xfrm>
            <a:off x="1698225" y="8489521"/>
            <a:ext cx="36195" cy="36830"/>
          </a:xfrm>
          <a:custGeom>
            <a:avLst/>
            <a:gdLst/>
            <a:ahLst/>
            <a:cxnLst/>
            <a:rect l="l" t="t" r="r" b="b"/>
            <a:pathLst>
              <a:path w="36194"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576" name="object 576"/>
          <p:cNvSpPr/>
          <p:nvPr/>
        </p:nvSpPr>
        <p:spPr>
          <a:xfrm>
            <a:off x="2102980" y="7735909"/>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577" name="object 577"/>
          <p:cNvSpPr/>
          <p:nvPr/>
        </p:nvSpPr>
        <p:spPr>
          <a:xfrm>
            <a:off x="779444" y="7373032"/>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578" name="object 578"/>
          <p:cNvSpPr/>
          <p:nvPr/>
        </p:nvSpPr>
        <p:spPr>
          <a:xfrm>
            <a:off x="2521176" y="7296822"/>
            <a:ext cx="13970" cy="14604"/>
          </a:xfrm>
          <a:custGeom>
            <a:avLst/>
            <a:gdLst/>
            <a:ahLst/>
            <a:cxnLst/>
            <a:rect l="l" t="t" r="r" b="b"/>
            <a:pathLst>
              <a:path w="13969"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579" name="object 579"/>
          <p:cNvSpPr/>
          <p:nvPr/>
        </p:nvSpPr>
        <p:spPr>
          <a:xfrm>
            <a:off x="7240231" y="70381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80" name="object 580"/>
          <p:cNvSpPr/>
          <p:nvPr/>
        </p:nvSpPr>
        <p:spPr>
          <a:xfrm>
            <a:off x="7466393" y="7592409"/>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581" name="object 581"/>
          <p:cNvSpPr/>
          <p:nvPr/>
        </p:nvSpPr>
        <p:spPr>
          <a:xfrm>
            <a:off x="5906573" y="8336388"/>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82" name="object 582"/>
          <p:cNvSpPr/>
          <p:nvPr/>
        </p:nvSpPr>
        <p:spPr>
          <a:xfrm>
            <a:off x="7159195" y="684692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83" name="object 583"/>
          <p:cNvSpPr/>
          <p:nvPr/>
        </p:nvSpPr>
        <p:spPr>
          <a:xfrm>
            <a:off x="5931778" y="8083237"/>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584" name="object 584"/>
          <p:cNvSpPr/>
          <p:nvPr/>
        </p:nvSpPr>
        <p:spPr>
          <a:xfrm>
            <a:off x="6844418" y="7100343"/>
            <a:ext cx="17145" cy="17145"/>
          </a:xfrm>
          <a:custGeom>
            <a:avLst/>
            <a:gdLst/>
            <a:ahLst/>
            <a:cxnLst/>
            <a:rect l="l" t="t" r="r" b="b"/>
            <a:pathLst>
              <a:path w="17145" h="17145">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585" name="object 585"/>
          <p:cNvSpPr/>
          <p:nvPr/>
        </p:nvSpPr>
        <p:spPr>
          <a:xfrm>
            <a:off x="6172477" y="7439846"/>
            <a:ext cx="23495" cy="23495"/>
          </a:xfrm>
          <a:custGeom>
            <a:avLst/>
            <a:gdLst/>
            <a:ahLst/>
            <a:cxnLst/>
            <a:rect l="l" t="t" r="r" b="b"/>
            <a:pathLst>
              <a:path w="23495"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586" name="object 586"/>
          <p:cNvSpPr/>
          <p:nvPr/>
        </p:nvSpPr>
        <p:spPr>
          <a:xfrm>
            <a:off x="6796675" y="649359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587" name="object 587"/>
          <p:cNvSpPr/>
          <p:nvPr/>
        </p:nvSpPr>
        <p:spPr>
          <a:xfrm>
            <a:off x="6175769" y="82342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88" name="object 588"/>
          <p:cNvSpPr/>
          <p:nvPr/>
        </p:nvSpPr>
        <p:spPr>
          <a:xfrm>
            <a:off x="5817875" y="759866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589" name="object 589"/>
          <p:cNvSpPr/>
          <p:nvPr/>
        </p:nvSpPr>
        <p:spPr>
          <a:xfrm>
            <a:off x="6476579" y="679867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90" name="object 590"/>
          <p:cNvSpPr/>
          <p:nvPr/>
        </p:nvSpPr>
        <p:spPr>
          <a:xfrm>
            <a:off x="7309800" y="63711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91" name="object 591"/>
          <p:cNvSpPr/>
          <p:nvPr/>
        </p:nvSpPr>
        <p:spPr>
          <a:xfrm>
            <a:off x="4550841" y="871737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592" name="object 592"/>
          <p:cNvSpPr/>
          <p:nvPr/>
        </p:nvSpPr>
        <p:spPr>
          <a:xfrm>
            <a:off x="4222369" y="8417936"/>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593" name="object 593"/>
          <p:cNvSpPr/>
          <p:nvPr/>
        </p:nvSpPr>
        <p:spPr>
          <a:xfrm>
            <a:off x="4454228" y="8002637"/>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594" name="object 594"/>
          <p:cNvSpPr/>
          <p:nvPr/>
        </p:nvSpPr>
        <p:spPr>
          <a:xfrm>
            <a:off x="4139081" y="8293850"/>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95" name="object 595"/>
          <p:cNvSpPr/>
          <p:nvPr/>
        </p:nvSpPr>
        <p:spPr>
          <a:xfrm>
            <a:off x="4177104" y="8082266"/>
            <a:ext cx="5715" cy="5715"/>
          </a:xfrm>
          <a:custGeom>
            <a:avLst/>
            <a:gdLst/>
            <a:ahLst/>
            <a:cxnLst/>
            <a:rect l="l" t="t" r="r" b="b"/>
            <a:pathLst>
              <a:path w="5714"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96" name="object 596"/>
          <p:cNvSpPr/>
          <p:nvPr/>
        </p:nvSpPr>
        <p:spPr>
          <a:xfrm>
            <a:off x="4768542" y="8955392"/>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97" name="object 597"/>
          <p:cNvSpPr/>
          <p:nvPr/>
        </p:nvSpPr>
        <p:spPr>
          <a:xfrm>
            <a:off x="4406022" y="8602067"/>
            <a:ext cx="13335" cy="6985"/>
          </a:xfrm>
          <a:custGeom>
            <a:avLst/>
            <a:gdLst/>
            <a:ahLst/>
            <a:cxnLst/>
            <a:rect l="l" t="t" r="r" b="b"/>
            <a:pathLst>
              <a:path w="13335"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598" name="object 598"/>
          <p:cNvSpPr/>
          <p:nvPr/>
        </p:nvSpPr>
        <p:spPr>
          <a:xfrm>
            <a:off x="4085928" y="8907147"/>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99" name="object 599"/>
          <p:cNvSpPr/>
          <p:nvPr/>
        </p:nvSpPr>
        <p:spPr>
          <a:xfrm>
            <a:off x="4919148" y="847961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00" name="object 600"/>
          <p:cNvSpPr/>
          <p:nvPr/>
        </p:nvSpPr>
        <p:spPr>
          <a:xfrm>
            <a:off x="1097001" y="1011068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01" name="object 601"/>
          <p:cNvSpPr/>
          <p:nvPr/>
        </p:nvSpPr>
        <p:spPr>
          <a:xfrm>
            <a:off x="1185127" y="7914211"/>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602" name="object 602"/>
          <p:cNvSpPr/>
          <p:nvPr/>
        </p:nvSpPr>
        <p:spPr>
          <a:xfrm>
            <a:off x="1087641" y="79869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03" name="object 603"/>
          <p:cNvSpPr/>
          <p:nvPr/>
        </p:nvSpPr>
        <p:spPr>
          <a:xfrm>
            <a:off x="975034" y="8093555"/>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04" name="object 604"/>
          <p:cNvSpPr/>
          <p:nvPr/>
        </p:nvSpPr>
        <p:spPr>
          <a:xfrm>
            <a:off x="218673" y="987045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05" name="object 605"/>
          <p:cNvSpPr/>
          <p:nvPr/>
        </p:nvSpPr>
        <p:spPr>
          <a:xfrm>
            <a:off x="322371" y="1056462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606" name="object 606"/>
          <p:cNvSpPr/>
          <p:nvPr/>
        </p:nvSpPr>
        <p:spPr>
          <a:xfrm>
            <a:off x="475727" y="902066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607" name="object 607"/>
          <p:cNvSpPr/>
          <p:nvPr/>
        </p:nvSpPr>
        <p:spPr>
          <a:xfrm>
            <a:off x="4060597" y="1058336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608" name="object 608"/>
          <p:cNvSpPr/>
          <p:nvPr/>
        </p:nvSpPr>
        <p:spPr>
          <a:xfrm>
            <a:off x="3732127" y="1028392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609" name="object 609"/>
          <p:cNvSpPr/>
          <p:nvPr/>
        </p:nvSpPr>
        <p:spPr>
          <a:xfrm>
            <a:off x="3963985" y="9868628"/>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610" name="object 610"/>
          <p:cNvSpPr/>
          <p:nvPr/>
        </p:nvSpPr>
        <p:spPr>
          <a:xfrm>
            <a:off x="3648839" y="10159842"/>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11" name="object 611"/>
          <p:cNvSpPr/>
          <p:nvPr/>
        </p:nvSpPr>
        <p:spPr>
          <a:xfrm>
            <a:off x="3686871" y="9948259"/>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612" name="object 612"/>
          <p:cNvSpPr/>
          <p:nvPr/>
        </p:nvSpPr>
        <p:spPr>
          <a:xfrm>
            <a:off x="4278301" y="10821374"/>
            <a:ext cx="13335" cy="13335"/>
          </a:xfrm>
          <a:custGeom>
            <a:avLst/>
            <a:gdLst/>
            <a:ahLst/>
            <a:cxnLst/>
            <a:rect l="l" t="t" r="r" b="b"/>
            <a:pathLst>
              <a:path w="13335"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13" name="object 613"/>
          <p:cNvSpPr/>
          <p:nvPr/>
        </p:nvSpPr>
        <p:spPr>
          <a:xfrm>
            <a:off x="3595686" y="10773137"/>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14" name="object 614"/>
          <p:cNvSpPr/>
          <p:nvPr/>
        </p:nvSpPr>
        <p:spPr>
          <a:xfrm>
            <a:off x="4428904" y="1034560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15" name="object 615"/>
          <p:cNvSpPr/>
          <p:nvPr/>
        </p:nvSpPr>
        <p:spPr>
          <a:xfrm>
            <a:off x="7366717" y="836557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16" name="object 616"/>
          <p:cNvSpPr/>
          <p:nvPr/>
        </p:nvSpPr>
        <p:spPr>
          <a:xfrm>
            <a:off x="6966525" y="8001124"/>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617" name="object 617"/>
          <p:cNvSpPr/>
          <p:nvPr/>
        </p:nvSpPr>
        <p:spPr>
          <a:xfrm>
            <a:off x="6842142" y="7548790"/>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18" name="object 618"/>
          <p:cNvSpPr/>
          <p:nvPr/>
        </p:nvSpPr>
        <p:spPr>
          <a:xfrm>
            <a:off x="11032152" y="431272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619" name="object 619"/>
          <p:cNvSpPr/>
          <p:nvPr/>
        </p:nvSpPr>
        <p:spPr>
          <a:xfrm>
            <a:off x="11275717" y="6113193"/>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620" name="object 620"/>
          <p:cNvSpPr/>
          <p:nvPr/>
        </p:nvSpPr>
        <p:spPr>
          <a:xfrm>
            <a:off x="11632216" y="568584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21" name="object 621"/>
          <p:cNvSpPr/>
          <p:nvPr/>
        </p:nvSpPr>
        <p:spPr>
          <a:xfrm>
            <a:off x="10277657" y="660890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622" name="object 622"/>
          <p:cNvSpPr/>
          <p:nvPr/>
        </p:nvSpPr>
        <p:spPr>
          <a:xfrm>
            <a:off x="12702837" y="516915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623" name="object 623"/>
          <p:cNvSpPr/>
          <p:nvPr/>
        </p:nvSpPr>
        <p:spPr>
          <a:xfrm>
            <a:off x="12161427" y="5234980"/>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24" name="object 624"/>
          <p:cNvSpPr/>
          <p:nvPr/>
        </p:nvSpPr>
        <p:spPr>
          <a:xfrm>
            <a:off x="11215658" y="606584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625" name="object 625"/>
          <p:cNvSpPr/>
          <p:nvPr/>
        </p:nvSpPr>
        <p:spPr>
          <a:xfrm>
            <a:off x="10553815" y="511856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626" name="object 626"/>
          <p:cNvSpPr/>
          <p:nvPr/>
        </p:nvSpPr>
        <p:spPr>
          <a:xfrm>
            <a:off x="12237428" y="59453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627" name="object 627"/>
          <p:cNvSpPr/>
          <p:nvPr/>
        </p:nvSpPr>
        <p:spPr>
          <a:xfrm>
            <a:off x="11261034" y="576773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28" name="object 628"/>
          <p:cNvSpPr/>
          <p:nvPr/>
        </p:nvSpPr>
        <p:spPr>
          <a:xfrm>
            <a:off x="11042845" y="6254895"/>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629" name="object 629"/>
          <p:cNvSpPr/>
          <p:nvPr/>
        </p:nvSpPr>
        <p:spPr>
          <a:xfrm>
            <a:off x="13062932" y="48257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30" name="object 630"/>
          <p:cNvSpPr/>
          <p:nvPr/>
        </p:nvSpPr>
        <p:spPr>
          <a:xfrm>
            <a:off x="12186634" y="4981836"/>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31" name="object 631"/>
          <p:cNvSpPr/>
          <p:nvPr/>
        </p:nvSpPr>
        <p:spPr>
          <a:xfrm>
            <a:off x="13372603" y="897686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632" name="object 632"/>
          <p:cNvSpPr/>
          <p:nvPr/>
        </p:nvSpPr>
        <p:spPr>
          <a:xfrm>
            <a:off x="12626544" y="4055931"/>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633" name="object 633"/>
          <p:cNvSpPr/>
          <p:nvPr/>
        </p:nvSpPr>
        <p:spPr>
          <a:xfrm>
            <a:off x="12662872" y="385069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34" name="object 634"/>
          <p:cNvSpPr/>
          <p:nvPr/>
        </p:nvSpPr>
        <p:spPr>
          <a:xfrm>
            <a:off x="11236402" y="5748060"/>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35" name="object 635"/>
          <p:cNvSpPr/>
          <p:nvPr/>
        </p:nvSpPr>
        <p:spPr>
          <a:xfrm>
            <a:off x="10116342" y="455632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636" name="object 636"/>
          <p:cNvSpPr/>
          <p:nvPr/>
        </p:nvSpPr>
        <p:spPr>
          <a:xfrm>
            <a:off x="11032689" y="5358248"/>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637" name="object 637"/>
          <p:cNvSpPr/>
          <p:nvPr/>
        </p:nvSpPr>
        <p:spPr>
          <a:xfrm>
            <a:off x="11188657" y="51413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638" name="object 638"/>
          <p:cNvSpPr/>
          <p:nvPr/>
        </p:nvSpPr>
        <p:spPr>
          <a:xfrm>
            <a:off x="12430626" y="5132821"/>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39" name="object 639"/>
          <p:cNvSpPr/>
          <p:nvPr/>
        </p:nvSpPr>
        <p:spPr>
          <a:xfrm>
            <a:off x="12763647" y="4430098"/>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40" name="object 640"/>
          <p:cNvSpPr/>
          <p:nvPr/>
        </p:nvSpPr>
        <p:spPr>
          <a:xfrm>
            <a:off x="11162589" y="462971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641" name="object 641"/>
          <p:cNvSpPr/>
          <p:nvPr/>
        </p:nvSpPr>
        <p:spPr>
          <a:xfrm>
            <a:off x="12072732" y="449725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42" name="object 642"/>
          <p:cNvSpPr/>
          <p:nvPr/>
        </p:nvSpPr>
        <p:spPr>
          <a:xfrm>
            <a:off x="12334696" y="4371904"/>
            <a:ext cx="28575" cy="28575"/>
          </a:xfrm>
          <a:custGeom>
            <a:avLst/>
            <a:gdLst/>
            <a:ahLst/>
            <a:cxnLst/>
            <a:rect l="l" t="t" r="r" b="b"/>
            <a:pathLst>
              <a:path w="28575" h="28575">
                <a:moveTo>
                  <a:pt x="21842" y="0"/>
                </a:moveTo>
                <a:lnTo>
                  <a:pt x="6324" y="0"/>
                </a:lnTo>
                <a:lnTo>
                  <a:pt x="0" y="6345"/>
                </a:lnTo>
                <a:lnTo>
                  <a:pt x="0" y="22009"/>
                </a:lnTo>
                <a:lnTo>
                  <a:pt x="6324"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43" name="object 643"/>
          <p:cNvSpPr/>
          <p:nvPr/>
        </p:nvSpPr>
        <p:spPr>
          <a:xfrm>
            <a:off x="11936093" y="399537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644" name="object 644"/>
          <p:cNvSpPr/>
          <p:nvPr/>
        </p:nvSpPr>
        <p:spPr>
          <a:xfrm>
            <a:off x="12974297" y="401759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45" name="object 645"/>
          <p:cNvSpPr/>
          <p:nvPr/>
        </p:nvSpPr>
        <p:spPr>
          <a:xfrm>
            <a:off x="11854495" y="43500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46" name="object 646"/>
          <p:cNvSpPr/>
          <p:nvPr/>
        </p:nvSpPr>
        <p:spPr>
          <a:xfrm>
            <a:off x="11582620" y="37657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47" name="object 647"/>
          <p:cNvSpPr/>
          <p:nvPr/>
        </p:nvSpPr>
        <p:spPr>
          <a:xfrm>
            <a:off x="11470016" y="387233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48" name="object 648"/>
          <p:cNvSpPr/>
          <p:nvPr/>
        </p:nvSpPr>
        <p:spPr>
          <a:xfrm>
            <a:off x="11557539" y="321832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49" name="object 649"/>
          <p:cNvSpPr/>
          <p:nvPr/>
        </p:nvSpPr>
        <p:spPr>
          <a:xfrm>
            <a:off x="10692691" y="46281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650" name="object 650"/>
          <p:cNvSpPr/>
          <p:nvPr/>
        </p:nvSpPr>
        <p:spPr>
          <a:xfrm>
            <a:off x="9738101" y="430163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651" name="object 651"/>
          <p:cNvSpPr/>
          <p:nvPr/>
        </p:nvSpPr>
        <p:spPr>
          <a:xfrm>
            <a:off x="9826196" y="49777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52" name="object 652"/>
          <p:cNvSpPr/>
          <p:nvPr/>
        </p:nvSpPr>
        <p:spPr>
          <a:xfrm>
            <a:off x="10185569" y="549862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53" name="object 653"/>
          <p:cNvSpPr/>
          <p:nvPr/>
        </p:nvSpPr>
        <p:spPr>
          <a:xfrm>
            <a:off x="11552167" y="679662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654" name="object 654"/>
          <p:cNvSpPr/>
          <p:nvPr/>
        </p:nvSpPr>
        <p:spPr>
          <a:xfrm>
            <a:off x="12954182" y="3722526"/>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655" name="object 655"/>
          <p:cNvSpPr/>
          <p:nvPr/>
        </p:nvSpPr>
        <p:spPr>
          <a:xfrm>
            <a:off x="11980809" y="551454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656" name="object 656"/>
          <p:cNvSpPr/>
          <p:nvPr/>
        </p:nvSpPr>
        <p:spPr>
          <a:xfrm>
            <a:off x="13132511" y="363776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657" name="object 657"/>
          <p:cNvSpPr/>
          <p:nvPr/>
        </p:nvSpPr>
        <p:spPr>
          <a:xfrm>
            <a:off x="10689072" y="414381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658" name="object 658"/>
          <p:cNvSpPr/>
          <p:nvPr/>
        </p:nvSpPr>
        <p:spPr>
          <a:xfrm>
            <a:off x="11931251" y="647985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659" name="object 659"/>
          <p:cNvSpPr/>
          <p:nvPr/>
        </p:nvSpPr>
        <p:spPr>
          <a:xfrm>
            <a:off x="13166628" y="5519921"/>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660" name="object 660"/>
          <p:cNvSpPr/>
          <p:nvPr/>
        </p:nvSpPr>
        <p:spPr>
          <a:xfrm>
            <a:off x="9816694" y="3284042"/>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661" name="object 661"/>
          <p:cNvSpPr/>
          <p:nvPr/>
        </p:nvSpPr>
        <p:spPr>
          <a:xfrm>
            <a:off x="10157784" y="410158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62" name="object 662"/>
          <p:cNvSpPr/>
          <p:nvPr/>
        </p:nvSpPr>
        <p:spPr>
          <a:xfrm>
            <a:off x="9949187" y="6309465"/>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663" name="object 663"/>
          <p:cNvSpPr/>
          <p:nvPr/>
        </p:nvSpPr>
        <p:spPr>
          <a:xfrm>
            <a:off x="10181043" y="5894169"/>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664" name="object 664"/>
          <p:cNvSpPr/>
          <p:nvPr/>
        </p:nvSpPr>
        <p:spPr>
          <a:xfrm>
            <a:off x="9865899" y="618538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65" name="object 665"/>
          <p:cNvSpPr/>
          <p:nvPr/>
        </p:nvSpPr>
        <p:spPr>
          <a:xfrm>
            <a:off x="9903922" y="597379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666" name="object 666"/>
          <p:cNvSpPr/>
          <p:nvPr/>
        </p:nvSpPr>
        <p:spPr>
          <a:xfrm>
            <a:off x="11441286" y="3685948"/>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667" name="object 667"/>
          <p:cNvSpPr/>
          <p:nvPr/>
        </p:nvSpPr>
        <p:spPr>
          <a:xfrm>
            <a:off x="10868564" y="5446388"/>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68" name="object 668"/>
          <p:cNvSpPr/>
          <p:nvPr/>
        </p:nvSpPr>
        <p:spPr>
          <a:xfrm>
            <a:off x="11701784" y="50188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69" name="object 669"/>
          <p:cNvSpPr/>
          <p:nvPr/>
        </p:nvSpPr>
        <p:spPr>
          <a:xfrm>
            <a:off x="11638785" y="489744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70" name="object 670"/>
          <p:cNvSpPr/>
          <p:nvPr/>
        </p:nvSpPr>
        <p:spPr>
          <a:xfrm>
            <a:off x="13672649" y="4030755"/>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671" name="object 671"/>
          <p:cNvSpPr/>
          <p:nvPr/>
        </p:nvSpPr>
        <p:spPr>
          <a:xfrm>
            <a:off x="14272714" y="540387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72" name="object 672"/>
          <p:cNvSpPr/>
          <p:nvPr/>
        </p:nvSpPr>
        <p:spPr>
          <a:xfrm>
            <a:off x="14498876" y="5958149"/>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673" name="object 673"/>
          <p:cNvSpPr/>
          <p:nvPr/>
        </p:nvSpPr>
        <p:spPr>
          <a:xfrm>
            <a:off x="12881128" y="6974960"/>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74" name="object 674"/>
          <p:cNvSpPr/>
          <p:nvPr/>
        </p:nvSpPr>
        <p:spPr>
          <a:xfrm>
            <a:off x="14191685" y="5212655"/>
            <a:ext cx="13335" cy="13335"/>
          </a:xfrm>
          <a:custGeom>
            <a:avLst/>
            <a:gdLst/>
            <a:ahLst/>
            <a:cxnLst/>
            <a:rect l="l" t="t" r="r" b="b"/>
            <a:pathLst>
              <a:path w="13334" h="13335">
                <a:moveTo>
                  <a:pt x="9853" y="0"/>
                </a:moveTo>
                <a:lnTo>
                  <a:pt x="2837" y="0"/>
                </a:lnTo>
                <a:lnTo>
                  <a:pt x="0" y="2889"/>
                </a:lnTo>
                <a:lnTo>
                  <a:pt x="0" y="9968"/>
                </a:lnTo>
                <a:lnTo>
                  <a:pt x="2837" y="12858"/>
                </a:lnTo>
                <a:lnTo>
                  <a:pt x="9853" y="12858"/>
                </a:lnTo>
                <a:lnTo>
                  <a:pt x="12711" y="9968"/>
                </a:lnTo>
                <a:lnTo>
                  <a:pt x="12711" y="6418"/>
                </a:lnTo>
                <a:lnTo>
                  <a:pt x="12711" y="2889"/>
                </a:lnTo>
                <a:lnTo>
                  <a:pt x="9853" y="0"/>
                </a:lnTo>
                <a:close/>
              </a:path>
            </a:pathLst>
          </a:custGeom>
          <a:solidFill>
            <a:srgbClr val="6F4478">
              <a:alpha val="79998"/>
            </a:srgbClr>
          </a:solidFill>
        </p:spPr>
        <p:txBody>
          <a:bodyPr wrap="square" lIns="0" tIns="0" rIns="0" bIns="0" rtlCol="0"/>
          <a:lstStyle/>
          <a:p>
            <a:endParaRPr/>
          </a:p>
        </p:txBody>
      </p:sp>
      <p:sp>
        <p:nvSpPr>
          <p:cNvPr id="675" name="object 675"/>
          <p:cNvSpPr/>
          <p:nvPr/>
        </p:nvSpPr>
        <p:spPr>
          <a:xfrm>
            <a:off x="14858970" y="561474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76" name="object 676"/>
          <p:cNvSpPr/>
          <p:nvPr/>
        </p:nvSpPr>
        <p:spPr>
          <a:xfrm>
            <a:off x="12617360" y="6240033"/>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77" name="object 677"/>
          <p:cNvSpPr/>
          <p:nvPr/>
        </p:nvSpPr>
        <p:spPr>
          <a:xfrm>
            <a:off x="13409277" y="697076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78" name="object 678"/>
          <p:cNvSpPr/>
          <p:nvPr/>
        </p:nvSpPr>
        <p:spPr>
          <a:xfrm>
            <a:off x="13876898" y="5466082"/>
            <a:ext cx="17145" cy="17145"/>
          </a:xfrm>
          <a:custGeom>
            <a:avLst/>
            <a:gdLst/>
            <a:ahLst/>
            <a:cxnLst/>
            <a:rect l="l" t="t" r="r" b="b"/>
            <a:pathLst>
              <a:path w="17144" h="17145">
                <a:moveTo>
                  <a:pt x="13109" y="0"/>
                </a:moveTo>
                <a:lnTo>
                  <a:pt x="3727" y="0"/>
                </a:lnTo>
                <a:lnTo>
                  <a:pt x="0" y="3853"/>
                </a:lnTo>
                <a:lnTo>
                  <a:pt x="0" y="13277"/>
                </a:lnTo>
                <a:lnTo>
                  <a:pt x="3727"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679" name="object 679"/>
          <p:cNvSpPr/>
          <p:nvPr/>
        </p:nvSpPr>
        <p:spPr>
          <a:xfrm>
            <a:off x="13204949" y="5805586"/>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80" name="object 680"/>
          <p:cNvSpPr/>
          <p:nvPr/>
        </p:nvSpPr>
        <p:spPr>
          <a:xfrm>
            <a:off x="13829154" y="4859331"/>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681" name="object 681"/>
          <p:cNvSpPr/>
          <p:nvPr/>
        </p:nvSpPr>
        <p:spPr>
          <a:xfrm>
            <a:off x="13208248" y="659997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82" name="object 682"/>
          <p:cNvSpPr/>
          <p:nvPr/>
        </p:nvSpPr>
        <p:spPr>
          <a:xfrm>
            <a:off x="14559683" y="5219079"/>
            <a:ext cx="10160" cy="10160"/>
          </a:xfrm>
          <a:custGeom>
            <a:avLst/>
            <a:gdLst/>
            <a:ahLst/>
            <a:cxnLst/>
            <a:rect l="l" t="t" r="r" b="b"/>
            <a:pathLst>
              <a:path w="10159" h="10160">
                <a:moveTo>
                  <a:pt x="7675" y="0"/>
                </a:moveTo>
                <a:lnTo>
                  <a:pt x="2219" y="0"/>
                </a:lnTo>
                <a:lnTo>
                  <a:pt x="0" y="2251"/>
                </a:lnTo>
                <a:lnTo>
                  <a:pt x="0" y="7737"/>
                </a:lnTo>
                <a:lnTo>
                  <a:pt x="2219" y="9989"/>
                </a:lnTo>
                <a:lnTo>
                  <a:pt x="7675" y="9989"/>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683" name="object 683"/>
          <p:cNvSpPr/>
          <p:nvPr/>
        </p:nvSpPr>
        <p:spPr>
          <a:xfrm>
            <a:off x="13803083" y="4347745"/>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684" name="object 684"/>
          <p:cNvSpPr/>
          <p:nvPr/>
        </p:nvSpPr>
        <p:spPr>
          <a:xfrm>
            <a:off x="12850354" y="596440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85" name="object 685"/>
          <p:cNvSpPr/>
          <p:nvPr/>
        </p:nvSpPr>
        <p:spPr>
          <a:xfrm>
            <a:off x="13112320" y="583905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86" name="object 686"/>
          <p:cNvSpPr/>
          <p:nvPr/>
        </p:nvSpPr>
        <p:spPr>
          <a:xfrm>
            <a:off x="14576589" y="371340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687" name="object 687"/>
          <p:cNvSpPr/>
          <p:nvPr/>
        </p:nvSpPr>
        <p:spPr>
          <a:xfrm>
            <a:off x="14788660" y="400968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88" name="object 688"/>
          <p:cNvSpPr/>
          <p:nvPr/>
        </p:nvSpPr>
        <p:spPr>
          <a:xfrm>
            <a:off x="12632120" y="581718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89" name="object 689"/>
          <p:cNvSpPr/>
          <p:nvPr/>
        </p:nvSpPr>
        <p:spPr>
          <a:xfrm>
            <a:off x="14223117" y="348375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90" name="object 690"/>
          <p:cNvSpPr/>
          <p:nvPr/>
        </p:nvSpPr>
        <p:spPr>
          <a:xfrm>
            <a:off x="14110510" y="3590366"/>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91" name="object 691"/>
          <p:cNvSpPr/>
          <p:nvPr/>
        </p:nvSpPr>
        <p:spPr>
          <a:xfrm>
            <a:off x="14198034" y="293635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92" name="object 692"/>
          <p:cNvSpPr/>
          <p:nvPr/>
        </p:nvSpPr>
        <p:spPr>
          <a:xfrm>
            <a:off x="12766430" y="661953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693" name="object 693"/>
          <p:cNvSpPr/>
          <p:nvPr/>
        </p:nvSpPr>
        <p:spPr>
          <a:xfrm>
            <a:off x="14962664" y="6308921"/>
            <a:ext cx="20320" cy="20955"/>
          </a:xfrm>
          <a:custGeom>
            <a:avLst/>
            <a:gdLst/>
            <a:ahLst/>
            <a:cxnLst/>
            <a:rect l="l" t="t" r="r" b="b"/>
            <a:pathLst>
              <a:path w="20319" h="20954">
                <a:moveTo>
                  <a:pt x="15664" y="0"/>
                </a:moveTo>
                <a:lnTo>
                  <a:pt x="4512" y="0"/>
                </a:lnTo>
                <a:lnTo>
                  <a:pt x="0" y="4523"/>
                </a:lnTo>
                <a:lnTo>
                  <a:pt x="0" y="15769"/>
                </a:lnTo>
                <a:lnTo>
                  <a:pt x="4512" y="20334"/>
                </a:lnTo>
                <a:lnTo>
                  <a:pt x="15664" y="20334"/>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694" name="object 694"/>
          <p:cNvSpPr/>
          <p:nvPr/>
        </p:nvSpPr>
        <p:spPr>
          <a:xfrm>
            <a:off x="13509059" y="5164419"/>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95" name="object 695"/>
          <p:cNvSpPr/>
          <p:nvPr/>
        </p:nvSpPr>
        <p:spPr>
          <a:xfrm>
            <a:off x="14342287" y="4736889"/>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696" name="object 696"/>
          <p:cNvSpPr/>
          <p:nvPr/>
        </p:nvSpPr>
        <p:spPr>
          <a:xfrm>
            <a:off x="14279280" y="4615475"/>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97" name="object 697"/>
          <p:cNvSpPr/>
          <p:nvPr/>
        </p:nvSpPr>
        <p:spPr>
          <a:xfrm>
            <a:off x="14536681" y="375575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98" name="object 698"/>
          <p:cNvSpPr/>
          <p:nvPr/>
        </p:nvSpPr>
        <p:spPr>
          <a:xfrm>
            <a:off x="15141888" y="4015211"/>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699" name="object 699"/>
          <p:cNvSpPr/>
          <p:nvPr/>
        </p:nvSpPr>
        <p:spPr>
          <a:xfrm>
            <a:off x="14399195" y="673131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00" name="object 700"/>
          <p:cNvSpPr/>
          <p:nvPr/>
        </p:nvSpPr>
        <p:spPr>
          <a:xfrm>
            <a:off x="13949379" y="711303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01" name="object 701"/>
          <p:cNvSpPr/>
          <p:nvPr/>
        </p:nvSpPr>
        <p:spPr>
          <a:xfrm>
            <a:off x="13998995" y="636686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702" name="object 702"/>
          <p:cNvSpPr/>
          <p:nvPr/>
        </p:nvSpPr>
        <p:spPr>
          <a:xfrm>
            <a:off x="13874622" y="591453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03" name="object 703"/>
          <p:cNvSpPr/>
          <p:nvPr/>
        </p:nvSpPr>
        <p:spPr>
          <a:xfrm>
            <a:off x="14603406" y="1889963"/>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704" name="object 704"/>
          <p:cNvSpPr/>
          <p:nvPr/>
        </p:nvSpPr>
        <p:spPr>
          <a:xfrm>
            <a:off x="12778219" y="34168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05" name="object 705"/>
          <p:cNvSpPr/>
          <p:nvPr/>
        </p:nvSpPr>
        <p:spPr>
          <a:xfrm>
            <a:off x="13605343" y="2385682"/>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706" name="object 706"/>
          <p:cNvSpPr/>
          <p:nvPr/>
        </p:nvSpPr>
        <p:spPr>
          <a:xfrm>
            <a:off x="12940887" y="202394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707" name="object 707"/>
          <p:cNvSpPr/>
          <p:nvPr/>
        </p:nvSpPr>
        <p:spPr>
          <a:xfrm>
            <a:off x="10007352" y="270144"/>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708" name="object 708"/>
          <p:cNvSpPr/>
          <p:nvPr/>
        </p:nvSpPr>
        <p:spPr>
          <a:xfrm>
            <a:off x="13307431" y="2966002"/>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09" name="object 709"/>
          <p:cNvSpPr/>
          <p:nvPr/>
        </p:nvSpPr>
        <p:spPr>
          <a:xfrm>
            <a:off x="14543346" y="1842625"/>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710" name="object 710"/>
          <p:cNvSpPr/>
          <p:nvPr/>
        </p:nvSpPr>
        <p:spPr>
          <a:xfrm>
            <a:off x="13881501" y="89533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711" name="object 711"/>
          <p:cNvSpPr/>
          <p:nvPr/>
        </p:nvSpPr>
        <p:spPr>
          <a:xfrm>
            <a:off x="13383428" y="3676332"/>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712" name="object 712"/>
          <p:cNvSpPr/>
          <p:nvPr/>
        </p:nvSpPr>
        <p:spPr>
          <a:xfrm>
            <a:off x="14588723" y="1544526"/>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13" name="object 713"/>
          <p:cNvSpPr/>
          <p:nvPr/>
        </p:nvSpPr>
        <p:spPr>
          <a:xfrm>
            <a:off x="14370530" y="2031674"/>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714" name="object 714"/>
          <p:cNvSpPr/>
          <p:nvPr/>
        </p:nvSpPr>
        <p:spPr>
          <a:xfrm>
            <a:off x="15018329" y="3361296"/>
            <a:ext cx="27305" cy="27940"/>
          </a:xfrm>
          <a:custGeom>
            <a:avLst/>
            <a:gdLst/>
            <a:ahLst/>
            <a:cxnLst/>
            <a:rect l="l" t="t" r="r" b="b"/>
            <a:pathLst>
              <a:path w="27305"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715" name="object 715"/>
          <p:cNvSpPr/>
          <p:nvPr/>
        </p:nvSpPr>
        <p:spPr>
          <a:xfrm>
            <a:off x="9883805" y="79213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16" name="object 716"/>
          <p:cNvSpPr/>
          <p:nvPr/>
        </p:nvSpPr>
        <p:spPr>
          <a:xfrm>
            <a:off x="9802767" y="600925"/>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17" name="object 717"/>
          <p:cNvSpPr/>
          <p:nvPr/>
        </p:nvSpPr>
        <p:spPr>
          <a:xfrm>
            <a:off x="10170773" y="60735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18" name="object 718"/>
          <p:cNvSpPr/>
          <p:nvPr/>
        </p:nvSpPr>
        <p:spPr>
          <a:xfrm>
            <a:off x="15044394" y="4087944"/>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19" name="object 719"/>
          <p:cNvSpPr/>
          <p:nvPr/>
        </p:nvSpPr>
        <p:spPr>
          <a:xfrm>
            <a:off x="14931787" y="4194555"/>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20" name="object 720"/>
          <p:cNvSpPr/>
          <p:nvPr/>
        </p:nvSpPr>
        <p:spPr>
          <a:xfrm>
            <a:off x="15054668" y="3156061"/>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721" name="object 721"/>
          <p:cNvSpPr/>
          <p:nvPr/>
        </p:nvSpPr>
        <p:spPr>
          <a:xfrm>
            <a:off x="14564092" y="1524829"/>
            <a:ext cx="17145" cy="17145"/>
          </a:xfrm>
          <a:custGeom>
            <a:avLst/>
            <a:gdLst/>
            <a:ahLst/>
            <a:cxnLst/>
            <a:rect l="l" t="t" r="r" b="b"/>
            <a:pathLst>
              <a:path w="17144" h="17144">
                <a:moveTo>
                  <a:pt x="13109" y="0"/>
                </a:moveTo>
                <a:lnTo>
                  <a:pt x="3727" y="0"/>
                </a:lnTo>
                <a:lnTo>
                  <a:pt x="0" y="3853"/>
                </a:lnTo>
                <a:lnTo>
                  <a:pt x="0" y="13277"/>
                </a:lnTo>
                <a:lnTo>
                  <a:pt x="3727"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22" name="object 722"/>
          <p:cNvSpPr/>
          <p:nvPr/>
        </p:nvSpPr>
        <p:spPr>
          <a:xfrm>
            <a:off x="14360377" y="1135027"/>
            <a:ext cx="23495" cy="23495"/>
          </a:xfrm>
          <a:custGeom>
            <a:avLst/>
            <a:gdLst/>
            <a:ahLst/>
            <a:cxnLst/>
            <a:rect l="l" t="t" r="r" b="b"/>
            <a:pathLst>
              <a:path w="23494" h="23494">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23" name="object 723"/>
          <p:cNvSpPr/>
          <p:nvPr/>
        </p:nvSpPr>
        <p:spPr>
          <a:xfrm>
            <a:off x="14516346" y="918077"/>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24" name="object 724"/>
          <p:cNvSpPr/>
          <p:nvPr/>
        </p:nvSpPr>
        <p:spPr>
          <a:xfrm>
            <a:off x="13576627" y="286384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25" name="object 725"/>
          <p:cNvSpPr/>
          <p:nvPr/>
        </p:nvSpPr>
        <p:spPr>
          <a:xfrm>
            <a:off x="13513257" y="1275408"/>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26" name="object 726"/>
          <p:cNvSpPr/>
          <p:nvPr/>
        </p:nvSpPr>
        <p:spPr>
          <a:xfrm>
            <a:off x="14879854" y="2573396"/>
            <a:ext cx="10795" cy="11430"/>
          </a:xfrm>
          <a:custGeom>
            <a:avLst/>
            <a:gdLst/>
            <a:ahLst/>
            <a:cxnLst/>
            <a:rect l="l" t="t" r="r" b="b"/>
            <a:pathLst>
              <a:path w="10794"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727" name="object 727"/>
          <p:cNvSpPr/>
          <p:nvPr/>
        </p:nvSpPr>
        <p:spPr>
          <a:xfrm>
            <a:off x="13126808" y="324557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28" name="object 728"/>
          <p:cNvSpPr/>
          <p:nvPr/>
        </p:nvSpPr>
        <p:spPr>
          <a:xfrm>
            <a:off x="14698174" y="3217182"/>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729" name="object 729"/>
          <p:cNvSpPr/>
          <p:nvPr/>
        </p:nvSpPr>
        <p:spPr>
          <a:xfrm>
            <a:off x="13077242" y="4210878"/>
            <a:ext cx="6350" cy="6350"/>
          </a:xfrm>
          <a:custGeom>
            <a:avLst/>
            <a:gdLst/>
            <a:ahLst/>
            <a:cxnLst/>
            <a:rect l="l" t="t" r="r" b="b"/>
            <a:pathLst>
              <a:path w="6350" h="6350">
                <a:moveTo>
                  <a:pt x="4617" y="0"/>
                </a:moveTo>
                <a:lnTo>
                  <a:pt x="1340" y="0"/>
                </a:lnTo>
                <a:lnTo>
                  <a:pt x="0" y="1361"/>
                </a:lnTo>
                <a:lnTo>
                  <a:pt x="0" y="4638"/>
                </a:lnTo>
                <a:lnTo>
                  <a:pt x="1340" y="5989"/>
                </a:lnTo>
                <a:lnTo>
                  <a:pt x="4617" y="5989"/>
                </a:lnTo>
                <a:lnTo>
                  <a:pt x="5936" y="4638"/>
                </a:lnTo>
                <a:lnTo>
                  <a:pt x="5936" y="2984"/>
                </a:lnTo>
                <a:lnTo>
                  <a:pt x="5936" y="1361"/>
                </a:lnTo>
                <a:lnTo>
                  <a:pt x="4617" y="0"/>
                </a:lnTo>
                <a:close/>
              </a:path>
            </a:pathLst>
          </a:custGeom>
          <a:solidFill>
            <a:srgbClr val="FFFFFF">
              <a:alpha val="59999"/>
            </a:srgbClr>
          </a:solidFill>
        </p:spPr>
        <p:txBody>
          <a:bodyPr wrap="square" lIns="0" tIns="0" rIns="0" bIns="0" rtlCol="0"/>
          <a:lstStyle/>
          <a:p>
            <a:endParaRPr/>
          </a:p>
        </p:txBody>
      </p:sp>
      <p:sp>
        <p:nvSpPr>
          <p:cNvPr id="730" name="object 730"/>
          <p:cNvSpPr/>
          <p:nvPr/>
        </p:nvSpPr>
        <p:spPr>
          <a:xfrm>
            <a:off x="13276873" y="20862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731" name="object 731"/>
          <p:cNvSpPr/>
          <p:nvPr/>
        </p:nvSpPr>
        <p:spPr>
          <a:xfrm>
            <a:off x="13508732" y="1670948"/>
            <a:ext cx="19050" cy="13970"/>
          </a:xfrm>
          <a:custGeom>
            <a:avLst/>
            <a:gdLst/>
            <a:ahLst/>
            <a:cxnLst/>
            <a:rect l="l" t="t" r="r" b="b"/>
            <a:pathLst>
              <a:path w="19050" h="13969">
                <a:moveTo>
                  <a:pt x="14701" y="0"/>
                </a:moveTo>
                <a:lnTo>
                  <a:pt x="4261" y="0"/>
                </a:lnTo>
                <a:lnTo>
                  <a:pt x="0" y="3078"/>
                </a:lnTo>
                <a:lnTo>
                  <a:pt x="0" y="10659"/>
                </a:lnTo>
                <a:lnTo>
                  <a:pt x="4261" y="13737"/>
                </a:lnTo>
                <a:lnTo>
                  <a:pt x="14701" y="13737"/>
                </a:lnTo>
                <a:lnTo>
                  <a:pt x="18952" y="10659"/>
                </a:lnTo>
                <a:lnTo>
                  <a:pt x="18952" y="6868"/>
                </a:lnTo>
                <a:lnTo>
                  <a:pt x="18952" y="3078"/>
                </a:lnTo>
                <a:lnTo>
                  <a:pt x="14701" y="0"/>
                </a:lnTo>
                <a:close/>
              </a:path>
            </a:pathLst>
          </a:custGeom>
          <a:solidFill>
            <a:srgbClr val="FFFFFF">
              <a:alpha val="79998"/>
            </a:srgbClr>
          </a:solidFill>
        </p:spPr>
        <p:txBody>
          <a:bodyPr wrap="square" lIns="0" tIns="0" rIns="0" bIns="0" rtlCol="0"/>
          <a:lstStyle/>
          <a:p>
            <a:endParaRPr/>
          </a:p>
        </p:txBody>
      </p:sp>
      <p:sp>
        <p:nvSpPr>
          <p:cNvPr id="732" name="object 732"/>
          <p:cNvSpPr/>
          <p:nvPr/>
        </p:nvSpPr>
        <p:spPr>
          <a:xfrm>
            <a:off x="13193585" y="196216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733" name="object 733"/>
          <p:cNvSpPr/>
          <p:nvPr/>
        </p:nvSpPr>
        <p:spPr>
          <a:xfrm>
            <a:off x="13231609" y="175057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734" name="object 734"/>
          <p:cNvSpPr/>
          <p:nvPr/>
        </p:nvSpPr>
        <p:spPr>
          <a:xfrm>
            <a:off x="12763258" y="1802124"/>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735" name="object 735"/>
          <p:cNvSpPr/>
          <p:nvPr/>
        </p:nvSpPr>
        <p:spPr>
          <a:xfrm>
            <a:off x="13833082" y="2991323"/>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736" name="object 736"/>
          <p:cNvSpPr/>
          <p:nvPr/>
        </p:nvSpPr>
        <p:spPr>
          <a:xfrm>
            <a:off x="12768400" y="909233"/>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737" name="object 737"/>
          <p:cNvSpPr/>
          <p:nvPr/>
        </p:nvSpPr>
        <p:spPr>
          <a:xfrm>
            <a:off x="14196251" y="1223166"/>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738" name="object 738"/>
          <p:cNvSpPr/>
          <p:nvPr/>
        </p:nvSpPr>
        <p:spPr>
          <a:xfrm>
            <a:off x="12738546" y="2792140"/>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739" name="object 739"/>
          <p:cNvSpPr/>
          <p:nvPr/>
        </p:nvSpPr>
        <p:spPr>
          <a:xfrm>
            <a:off x="12639454" y="42029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40" name="object 740"/>
          <p:cNvSpPr/>
          <p:nvPr/>
        </p:nvSpPr>
        <p:spPr>
          <a:xfrm>
            <a:off x="11079633" y="116427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41" name="object 741"/>
          <p:cNvSpPr/>
          <p:nvPr/>
        </p:nvSpPr>
        <p:spPr>
          <a:xfrm>
            <a:off x="12999550" y="7689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42" name="object 742"/>
          <p:cNvSpPr/>
          <p:nvPr/>
        </p:nvSpPr>
        <p:spPr>
          <a:xfrm>
            <a:off x="12027327" y="1063237"/>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43" name="object 743"/>
          <p:cNvSpPr/>
          <p:nvPr/>
        </p:nvSpPr>
        <p:spPr>
          <a:xfrm>
            <a:off x="11549857" y="14329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44" name="object 744"/>
          <p:cNvSpPr/>
          <p:nvPr/>
        </p:nvSpPr>
        <p:spPr>
          <a:xfrm>
            <a:off x="12438821" y="3272445"/>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45" name="object 745"/>
          <p:cNvSpPr/>
          <p:nvPr/>
        </p:nvSpPr>
        <p:spPr>
          <a:xfrm>
            <a:off x="11348827" y="10621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46" name="object 746"/>
          <p:cNvSpPr/>
          <p:nvPr/>
        </p:nvSpPr>
        <p:spPr>
          <a:xfrm>
            <a:off x="10990932" y="42655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47" name="object 747"/>
          <p:cNvSpPr/>
          <p:nvPr/>
        </p:nvSpPr>
        <p:spPr>
          <a:xfrm>
            <a:off x="11252900" y="3012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48" name="object 748"/>
          <p:cNvSpPr/>
          <p:nvPr/>
        </p:nvSpPr>
        <p:spPr>
          <a:xfrm>
            <a:off x="13778126" y="354821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749" name="object 749"/>
          <p:cNvSpPr/>
          <p:nvPr/>
        </p:nvSpPr>
        <p:spPr>
          <a:xfrm>
            <a:off x="10899013" y="1443846"/>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750" name="object 750"/>
          <p:cNvSpPr/>
          <p:nvPr/>
        </p:nvSpPr>
        <p:spPr>
          <a:xfrm>
            <a:off x="13103246" y="771069"/>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751" name="object 751"/>
          <p:cNvSpPr/>
          <p:nvPr/>
        </p:nvSpPr>
        <p:spPr>
          <a:xfrm>
            <a:off x="10808657" y="265455"/>
            <a:ext cx="14604" cy="14604"/>
          </a:xfrm>
          <a:custGeom>
            <a:avLst/>
            <a:gdLst/>
            <a:ahLst/>
            <a:cxnLst/>
            <a:rect l="l" t="t" r="r" b="b"/>
            <a:pathLst>
              <a:path w="14604"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752" name="object 752"/>
          <p:cNvSpPr/>
          <p:nvPr/>
        </p:nvSpPr>
        <p:spPr>
          <a:xfrm>
            <a:off x="11837110" y="27292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53" name="object 753"/>
          <p:cNvSpPr/>
          <p:nvPr/>
        </p:nvSpPr>
        <p:spPr>
          <a:xfrm>
            <a:off x="11756080" y="253807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754" name="object 754"/>
          <p:cNvSpPr/>
          <p:nvPr/>
        </p:nvSpPr>
        <p:spPr>
          <a:xfrm>
            <a:off x="12423366" y="2940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55" name="object 755"/>
          <p:cNvSpPr/>
          <p:nvPr/>
        </p:nvSpPr>
        <p:spPr>
          <a:xfrm>
            <a:off x="11441294" y="2791496"/>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56" name="object 756"/>
          <p:cNvSpPr/>
          <p:nvPr/>
        </p:nvSpPr>
        <p:spPr>
          <a:xfrm>
            <a:off x="12124079" y="2544502"/>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57" name="object 757"/>
          <p:cNvSpPr/>
          <p:nvPr/>
        </p:nvSpPr>
        <p:spPr>
          <a:xfrm>
            <a:off x="11073454" y="2489832"/>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58" name="object 758"/>
          <p:cNvSpPr/>
          <p:nvPr/>
        </p:nvSpPr>
        <p:spPr>
          <a:xfrm>
            <a:off x="11741370" y="174648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59" name="object 759"/>
          <p:cNvSpPr/>
          <p:nvPr/>
        </p:nvSpPr>
        <p:spPr>
          <a:xfrm>
            <a:off x="13288991" y="617459"/>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60" name="object 760"/>
          <p:cNvSpPr/>
          <p:nvPr/>
        </p:nvSpPr>
        <p:spPr>
          <a:xfrm>
            <a:off x="12346578" y="200594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61" name="object 761"/>
          <p:cNvSpPr/>
          <p:nvPr/>
        </p:nvSpPr>
        <p:spPr>
          <a:xfrm>
            <a:off x="13314198" y="364307"/>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762" name="object 762"/>
          <p:cNvSpPr/>
          <p:nvPr/>
        </p:nvSpPr>
        <p:spPr>
          <a:xfrm>
            <a:off x="12539774" y="119346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63" name="object 763"/>
          <p:cNvSpPr/>
          <p:nvPr/>
        </p:nvSpPr>
        <p:spPr>
          <a:xfrm>
            <a:off x="12089958" y="157518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64" name="object 764"/>
          <p:cNvSpPr/>
          <p:nvPr/>
        </p:nvSpPr>
        <p:spPr>
          <a:xfrm>
            <a:off x="12139575" y="829012"/>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65" name="object 765"/>
          <p:cNvSpPr/>
          <p:nvPr/>
        </p:nvSpPr>
        <p:spPr>
          <a:xfrm>
            <a:off x="11357023" y="215312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66" name="object 766"/>
          <p:cNvSpPr/>
          <p:nvPr/>
        </p:nvSpPr>
        <p:spPr>
          <a:xfrm>
            <a:off x="9976335" y="1442345"/>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767" name="object 767"/>
          <p:cNvSpPr/>
          <p:nvPr/>
        </p:nvSpPr>
        <p:spPr>
          <a:xfrm>
            <a:off x="10576398" y="28154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68" name="object 768"/>
          <p:cNvSpPr/>
          <p:nvPr/>
        </p:nvSpPr>
        <p:spPr>
          <a:xfrm>
            <a:off x="10802559" y="336974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69" name="object 769"/>
          <p:cNvSpPr/>
          <p:nvPr/>
        </p:nvSpPr>
        <p:spPr>
          <a:xfrm>
            <a:off x="10495360" y="262425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70" name="object 770"/>
          <p:cNvSpPr/>
          <p:nvPr/>
        </p:nvSpPr>
        <p:spPr>
          <a:xfrm>
            <a:off x="10180584" y="287768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771" name="object 771"/>
          <p:cNvSpPr/>
          <p:nvPr/>
        </p:nvSpPr>
        <p:spPr>
          <a:xfrm>
            <a:off x="10132840" y="227092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72" name="object 772"/>
          <p:cNvSpPr/>
          <p:nvPr/>
        </p:nvSpPr>
        <p:spPr>
          <a:xfrm>
            <a:off x="10106773" y="175933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773" name="object 773"/>
          <p:cNvSpPr/>
          <p:nvPr/>
        </p:nvSpPr>
        <p:spPr>
          <a:xfrm>
            <a:off x="10526803" y="89534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74" name="object 774"/>
          <p:cNvSpPr/>
          <p:nvPr/>
        </p:nvSpPr>
        <p:spPr>
          <a:xfrm>
            <a:off x="10414196" y="1001955"/>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75" name="object 775"/>
          <p:cNvSpPr/>
          <p:nvPr/>
        </p:nvSpPr>
        <p:spPr>
          <a:xfrm>
            <a:off x="10501720" y="34795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76" name="object 776"/>
          <p:cNvSpPr/>
          <p:nvPr/>
        </p:nvSpPr>
        <p:spPr>
          <a:xfrm>
            <a:off x="9812745" y="2576011"/>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777" name="object 777"/>
          <p:cNvSpPr/>
          <p:nvPr/>
        </p:nvSpPr>
        <p:spPr>
          <a:xfrm>
            <a:off x="10645964" y="214848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78" name="object 778"/>
          <p:cNvSpPr/>
          <p:nvPr/>
        </p:nvSpPr>
        <p:spPr>
          <a:xfrm>
            <a:off x="10582967" y="202706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79" name="object 779"/>
          <p:cNvSpPr/>
          <p:nvPr/>
        </p:nvSpPr>
        <p:spPr>
          <a:xfrm>
            <a:off x="10702882" y="41429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80" name="object 780"/>
          <p:cNvSpPr/>
          <p:nvPr/>
        </p:nvSpPr>
        <p:spPr>
          <a:xfrm>
            <a:off x="10302681" y="377845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81" name="object 781"/>
          <p:cNvSpPr/>
          <p:nvPr/>
        </p:nvSpPr>
        <p:spPr>
          <a:xfrm>
            <a:off x="10178305" y="332611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82" name="object 782"/>
          <p:cNvSpPr/>
          <p:nvPr/>
        </p:nvSpPr>
        <p:spPr>
          <a:xfrm>
            <a:off x="17475795" y="431272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783" name="object 783"/>
          <p:cNvSpPr/>
          <p:nvPr/>
        </p:nvSpPr>
        <p:spPr>
          <a:xfrm>
            <a:off x="17719357" y="6113193"/>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784" name="object 784"/>
          <p:cNvSpPr/>
          <p:nvPr/>
        </p:nvSpPr>
        <p:spPr>
          <a:xfrm>
            <a:off x="18075857" y="568584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85" name="object 785"/>
          <p:cNvSpPr/>
          <p:nvPr/>
        </p:nvSpPr>
        <p:spPr>
          <a:xfrm>
            <a:off x="16721289" y="6608904"/>
            <a:ext cx="17145" cy="17145"/>
          </a:xfrm>
          <a:custGeom>
            <a:avLst/>
            <a:gdLst/>
            <a:ahLst/>
            <a:cxnLst/>
            <a:rect l="l" t="t" r="r" b="b"/>
            <a:pathLst>
              <a:path w="17144"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786" name="object 786"/>
          <p:cNvSpPr/>
          <p:nvPr/>
        </p:nvSpPr>
        <p:spPr>
          <a:xfrm>
            <a:off x="16056841" y="6247161"/>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787" name="object 787"/>
          <p:cNvSpPr/>
          <p:nvPr/>
        </p:nvSpPr>
        <p:spPr>
          <a:xfrm>
            <a:off x="19146479" y="516915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88" name="object 788"/>
          <p:cNvSpPr/>
          <p:nvPr/>
        </p:nvSpPr>
        <p:spPr>
          <a:xfrm>
            <a:off x="18605069" y="5234980"/>
            <a:ext cx="24130" cy="24765"/>
          </a:xfrm>
          <a:custGeom>
            <a:avLst/>
            <a:gdLst/>
            <a:ahLst/>
            <a:cxnLst/>
            <a:rect l="l" t="t" r="r" b="b"/>
            <a:pathLst>
              <a:path w="24130"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89" name="object 789"/>
          <p:cNvSpPr/>
          <p:nvPr/>
        </p:nvSpPr>
        <p:spPr>
          <a:xfrm>
            <a:off x="17659300" y="6065846"/>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790" name="object 790"/>
          <p:cNvSpPr/>
          <p:nvPr/>
        </p:nvSpPr>
        <p:spPr>
          <a:xfrm>
            <a:off x="16997457" y="511856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791" name="object 791"/>
          <p:cNvSpPr/>
          <p:nvPr/>
        </p:nvSpPr>
        <p:spPr>
          <a:xfrm>
            <a:off x="18681069" y="59453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92" name="object 792"/>
          <p:cNvSpPr/>
          <p:nvPr/>
        </p:nvSpPr>
        <p:spPr>
          <a:xfrm>
            <a:off x="17704677" y="576773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793" name="object 793"/>
          <p:cNvSpPr/>
          <p:nvPr/>
        </p:nvSpPr>
        <p:spPr>
          <a:xfrm>
            <a:off x="15806796" y="6802050"/>
            <a:ext cx="20320" cy="20320"/>
          </a:xfrm>
          <a:custGeom>
            <a:avLst/>
            <a:gdLst/>
            <a:ahLst/>
            <a:cxnLst/>
            <a:rect l="l" t="t" r="r" b="b"/>
            <a:pathLst>
              <a:path w="20319"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794" name="object 794"/>
          <p:cNvSpPr/>
          <p:nvPr/>
        </p:nvSpPr>
        <p:spPr>
          <a:xfrm>
            <a:off x="17486486" y="6254895"/>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795" name="object 795"/>
          <p:cNvSpPr/>
          <p:nvPr/>
        </p:nvSpPr>
        <p:spPr>
          <a:xfrm>
            <a:off x="19506575" y="48257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96" name="object 796"/>
          <p:cNvSpPr/>
          <p:nvPr/>
        </p:nvSpPr>
        <p:spPr>
          <a:xfrm>
            <a:off x="18630275" y="498183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97" name="object 797"/>
          <p:cNvSpPr/>
          <p:nvPr/>
        </p:nvSpPr>
        <p:spPr>
          <a:xfrm>
            <a:off x="18594241" y="66911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98" name="object 798"/>
          <p:cNvSpPr/>
          <p:nvPr/>
        </p:nvSpPr>
        <p:spPr>
          <a:xfrm>
            <a:off x="19070186" y="4055931"/>
            <a:ext cx="27305" cy="27940"/>
          </a:xfrm>
          <a:custGeom>
            <a:avLst/>
            <a:gdLst/>
            <a:ahLst/>
            <a:cxnLst/>
            <a:rect l="l" t="t" r="r" b="b"/>
            <a:pathLst>
              <a:path w="27305"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799" name="object 799"/>
          <p:cNvSpPr/>
          <p:nvPr/>
        </p:nvSpPr>
        <p:spPr>
          <a:xfrm>
            <a:off x="19106514" y="385069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00" name="object 800"/>
          <p:cNvSpPr/>
          <p:nvPr/>
        </p:nvSpPr>
        <p:spPr>
          <a:xfrm>
            <a:off x="17680044" y="5748060"/>
            <a:ext cx="17145" cy="17145"/>
          </a:xfrm>
          <a:custGeom>
            <a:avLst/>
            <a:gdLst/>
            <a:ahLst/>
            <a:cxnLst/>
            <a:rect l="l" t="t" r="r" b="b"/>
            <a:pathLst>
              <a:path w="17144"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801" name="object 801"/>
          <p:cNvSpPr/>
          <p:nvPr/>
        </p:nvSpPr>
        <p:spPr>
          <a:xfrm>
            <a:off x="15535121" y="5662367"/>
            <a:ext cx="12065" cy="12065"/>
          </a:xfrm>
          <a:custGeom>
            <a:avLst/>
            <a:gdLst/>
            <a:ahLst/>
            <a:cxnLst/>
            <a:rect l="l" t="t" r="r" b="b"/>
            <a:pathLst>
              <a:path w="12065" h="12064">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802" name="object 802"/>
          <p:cNvSpPr/>
          <p:nvPr/>
        </p:nvSpPr>
        <p:spPr>
          <a:xfrm>
            <a:off x="16559984" y="455632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803" name="object 803"/>
          <p:cNvSpPr/>
          <p:nvPr/>
        </p:nvSpPr>
        <p:spPr>
          <a:xfrm>
            <a:off x="17476333" y="5358248"/>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04" name="object 804"/>
          <p:cNvSpPr/>
          <p:nvPr/>
        </p:nvSpPr>
        <p:spPr>
          <a:xfrm>
            <a:off x="17632298" y="51413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805" name="object 805"/>
          <p:cNvSpPr/>
          <p:nvPr/>
        </p:nvSpPr>
        <p:spPr>
          <a:xfrm>
            <a:off x="18874266" y="51328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06" name="object 806"/>
          <p:cNvSpPr/>
          <p:nvPr/>
        </p:nvSpPr>
        <p:spPr>
          <a:xfrm>
            <a:off x="19207288" y="4430098"/>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07" name="object 807"/>
          <p:cNvSpPr/>
          <p:nvPr/>
        </p:nvSpPr>
        <p:spPr>
          <a:xfrm>
            <a:off x="17606230" y="462971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808" name="object 808"/>
          <p:cNvSpPr/>
          <p:nvPr/>
        </p:nvSpPr>
        <p:spPr>
          <a:xfrm>
            <a:off x="18516375" y="449725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09" name="object 809"/>
          <p:cNvSpPr/>
          <p:nvPr/>
        </p:nvSpPr>
        <p:spPr>
          <a:xfrm>
            <a:off x="18778339" y="437190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10" name="object 810"/>
          <p:cNvSpPr/>
          <p:nvPr/>
        </p:nvSpPr>
        <p:spPr>
          <a:xfrm>
            <a:off x="18379733" y="399537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11" name="object 811"/>
          <p:cNvSpPr/>
          <p:nvPr/>
        </p:nvSpPr>
        <p:spPr>
          <a:xfrm>
            <a:off x="19417938" y="401759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12" name="object 812"/>
          <p:cNvSpPr/>
          <p:nvPr/>
        </p:nvSpPr>
        <p:spPr>
          <a:xfrm>
            <a:off x="18298137" y="43500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13" name="object 813"/>
          <p:cNvSpPr/>
          <p:nvPr/>
        </p:nvSpPr>
        <p:spPr>
          <a:xfrm>
            <a:off x="18026264" y="37657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14" name="object 814"/>
          <p:cNvSpPr/>
          <p:nvPr/>
        </p:nvSpPr>
        <p:spPr>
          <a:xfrm>
            <a:off x="17913656" y="3872332"/>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15" name="object 815"/>
          <p:cNvSpPr/>
          <p:nvPr/>
        </p:nvSpPr>
        <p:spPr>
          <a:xfrm>
            <a:off x="18001180" y="321832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16" name="object 816"/>
          <p:cNvSpPr/>
          <p:nvPr/>
        </p:nvSpPr>
        <p:spPr>
          <a:xfrm>
            <a:off x="17136332" y="46281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817" name="object 817"/>
          <p:cNvSpPr/>
          <p:nvPr/>
        </p:nvSpPr>
        <p:spPr>
          <a:xfrm>
            <a:off x="15932165" y="4620052"/>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818" name="object 818"/>
          <p:cNvSpPr/>
          <p:nvPr/>
        </p:nvSpPr>
        <p:spPr>
          <a:xfrm>
            <a:off x="16181734" y="43016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19" name="object 819"/>
          <p:cNvSpPr/>
          <p:nvPr/>
        </p:nvSpPr>
        <p:spPr>
          <a:xfrm>
            <a:off x="16269836" y="49777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20" name="object 820"/>
          <p:cNvSpPr/>
          <p:nvPr/>
        </p:nvSpPr>
        <p:spPr>
          <a:xfrm>
            <a:off x="16629211" y="549862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21" name="object 821"/>
          <p:cNvSpPr/>
          <p:nvPr/>
        </p:nvSpPr>
        <p:spPr>
          <a:xfrm>
            <a:off x="17995808" y="679662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822" name="object 822"/>
          <p:cNvSpPr/>
          <p:nvPr/>
        </p:nvSpPr>
        <p:spPr>
          <a:xfrm>
            <a:off x="19397823" y="3722526"/>
            <a:ext cx="10795" cy="10795"/>
          </a:xfrm>
          <a:custGeom>
            <a:avLst/>
            <a:gdLst/>
            <a:ahLst/>
            <a:cxnLst/>
            <a:rect l="l" t="t" r="r" b="b"/>
            <a:pathLst>
              <a:path w="10794"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823" name="object 823"/>
          <p:cNvSpPr/>
          <p:nvPr/>
        </p:nvSpPr>
        <p:spPr>
          <a:xfrm>
            <a:off x="18424449" y="551454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24" name="object 824"/>
          <p:cNvSpPr/>
          <p:nvPr/>
        </p:nvSpPr>
        <p:spPr>
          <a:xfrm>
            <a:off x="19576152" y="363776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825" name="object 825"/>
          <p:cNvSpPr/>
          <p:nvPr/>
        </p:nvSpPr>
        <p:spPr>
          <a:xfrm>
            <a:off x="17132713" y="414381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826" name="object 826"/>
          <p:cNvSpPr/>
          <p:nvPr/>
        </p:nvSpPr>
        <p:spPr>
          <a:xfrm>
            <a:off x="18374890" y="647985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827" name="object 827"/>
          <p:cNvSpPr/>
          <p:nvPr/>
        </p:nvSpPr>
        <p:spPr>
          <a:xfrm>
            <a:off x="19610272" y="5519921"/>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828" name="object 828"/>
          <p:cNvSpPr/>
          <p:nvPr/>
        </p:nvSpPr>
        <p:spPr>
          <a:xfrm>
            <a:off x="16260334" y="3284042"/>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829" name="object 829"/>
          <p:cNvSpPr/>
          <p:nvPr/>
        </p:nvSpPr>
        <p:spPr>
          <a:xfrm>
            <a:off x="16601425" y="410158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30" name="object 830"/>
          <p:cNvSpPr/>
          <p:nvPr/>
        </p:nvSpPr>
        <p:spPr>
          <a:xfrm>
            <a:off x="16392828" y="6309465"/>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831" name="object 831"/>
          <p:cNvSpPr/>
          <p:nvPr/>
        </p:nvSpPr>
        <p:spPr>
          <a:xfrm>
            <a:off x="16624684" y="5894169"/>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832" name="object 832"/>
          <p:cNvSpPr/>
          <p:nvPr/>
        </p:nvSpPr>
        <p:spPr>
          <a:xfrm>
            <a:off x="16309539" y="618538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833" name="object 833"/>
          <p:cNvSpPr/>
          <p:nvPr/>
        </p:nvSpPr>
        <p:spPr>
          <a:xfrm>
            <a:off x="16347574" y="597379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834" name="object 834"/>
          <p:cNvSpPr/>
          <p:nvPr/>
        </p:nvSpPr>
        <p:spPr>
          <a:xfrm>
            <a:off x="15879213" y="6025346"/>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835" name="object 835"/>
          <p:cNvSpPr/>
          <p:nvPr/>
        </p:nvSpPr>
        <p:spPr>
          <a:xfrm>
            <a:off x="17884928" y="3685948"/>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836" name="object 836"/>
          <p:cNvSpPr/>
          <p:nvPr/>
        </p:nvSpPr>
        <p:spPr>
          <a:xfrm>
            <a:off x="15884354" y="5132455"/>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837" name="object 837"/>
          <p:cNvSpPr/>
          <p:nvPr/>
        </p:nvSpPr>
        <p:spPr>
          <a:xfrm>
            <a:off x="17312205" y="5446388"/>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38" name="object 838"/>
          <p:cNvSpPr/>
          <p:nvPr/>
        </p:nvSpPr>
        <p:spPr>
          <a:xfrm>
            <a:off x="18145425" y="50188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39" name="object 839"/>
          <p:cNvSpPr/>
          <p:nvPr/>
        </p:nvSpPr>
        <p:spPr>
          <a:xfrm>
            <a:off x="15639256" y="6083497"/>
            <a:ext cx="17145" cy="17780"/>
          </a:xfrm>
          <a:custGeom>
            <a:avLst/>
            <a:gdLst/>
            <a:ahLst/>
            <a:cxnLst/>
            <a:rect l="l" t="t" r="r" b="b"/>
            <a:pathLst>
              <a:path w="17144"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840" name="object 840"/>
          <p:cNvSpPr/>
          <p:nvPr/>
        </p:nvSpPr>
        <p:spPr>
          <a:xfrm>
            <a:off x="15854509" y="7015360"/>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841" name="object 841"/>
          <p:cNvSpPr/>
          <p:nvPr/>
        </p:nvSpPr>
        <p:spPr>
          <a:xfrm>
            <a:off x="18082428" y="489744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42" name="object 842"/>
          <p:cNvSpPr/>
          <p:nvPr/>
        </p:nvSpPr>
        <p:spPr>
          <a:xfrm>
            <a:off x="19382694" y="6702128"/>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43" name="object 843"/>
          <p:cNvSpPr/>
          <p:nvPr/>
        </p:nvSpPr>
        <p:spPr>
          <a:xfrm>
            <a:off x="15340627" y="42257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44" name="object 844"/>
          <p:cNvSpPr/>
          <p:nvPr/>
        </p:nvSpPr>
        <p:spPr>
          <a:xfrm>
            <a:off x="19407897" y="6448988"/>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45" name="object 845"/>
          <p:cNvSpPr/>
          <p:nvPr/>
        </p:nvSpPr>
        <p:spPr>
          <a:xfrm>
            <a:off x="19852919" y="697076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46" name="object 846"/>
          <p:cNvSpPr/>
          <p:nvPr/>
        </p:nvSpPr>
        <p:spPr>
          <a:xfrm>
            <a:off x="19648589" y="5805586"/>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47" name="object 847"/>
          <p:cNvSpPr/>
          <p:nvPr/>
        </p:nvSpPr>
        <p:spPr>
          <a:xfrm>
            <a:off x="19651890" y="659997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48" name="object 848"/>
          <p:cNvSpPr/>
          <p:nvPr/>
        </p:nvSpPr>
        <p:spPr>
          <a:xfrm>
            <a:off x="15041343" y="3830122"/>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49" name="object 849"/>
          <p:cNvSpPr/>
          <p:nvPr/>
        </p:nvSpPr>
        <p:spPr>
          <a:xfrm>
            <a:off x="19293995" y="596440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50" name="object 850"/>
          <p:cNvSpPr/>
          <p:nvPr/>
        </p:nvSpPr>
        <p:spPr>
          <a:xfrm>
            <a:off x="19555964" y="583905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51" name="object 851"/>
          <p:cNvSpPr/>
          <p:nvPr/>
        </p:nvSpPr>
        <p:spPr>
          <a:xfrm>
            <a:off x="15058246" y="232443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52" name="object 852"/>
          <p:cNvSpPr/>
          <p:nvPr/>
        </p:nvSpPr>
        <p:spPr>
          <a:xfrm>
            <a:off x="15270319" y="262071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53" name="object 853"/>
          <p:cNvSpPr/>
          <p:nvPr/>
        </p:nvSpPr>
        <p:spPr>
          <a:xfrm>
            <a:off x="19075759" y="581718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54" name="object 854"/>
          <p:cNvSpPr/>
          <p:nvPr/>
        </p:nvSpPr>
        <p:spPr>
          <a:xfrm>
            <a:off x="19202074" y="698169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55" name="object 855"/>
          <p:cNvSpPr/>
          <p:nvPr/>
        </p:nvSpPr>
        <p:spPr>
          <a:xfrm>
            <a:off x="15444325" y="4919952"/>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856" name="object 856"/>
          <p:cNvSpPr/>
          <p:nvPr/>
        </p:nvSpPr>
        <p:spPr>
          <a:xfrm>
            <a:off x="19952699" y="5164419"/>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57" name="object 857"/>
          <p:cNvSpPr/>
          <p:nvPr/>
        </p:nvSpPr>
        <p:spPr>
          <a:xfrm>
            <a:off x="15018337" y="236678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58" name="object 858"/>
          <p:cNvSpPr/>
          <p:nvPr/>
        </p:nvSpPr>
        <p:spPr>
          <a:xfrm>
            <a:off x="15555737" y="1213430"/>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59" name="object 859"/>
          <p:cNvSpPr/>
          <p:nvPr/>
        </p:nvSpPr>
        <p:spPr>
          <a:xfrm>
            <a:off x="15623550" y="2626241"/>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860" name="object 860"/>
          <p:cNvSpPr/>
          <p:nvPr/>
        </p:nvSpPr>
        <p:spPr>
          <a:xfrm>
            <a:off x="15580943" y="960290"/>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61" name="object 861"/>
          <p:cNvSpPr/>
          <p:nvPr/>
        </p:nvSpPr>
        <p:spPr>
          <a:xfrm>
            <a:off x="15085063" y="501003"/>
            <a:ext cx="15875" cy="15875"/>
          </a:xfrm>
          <a:custGeom>
            <a:avLst/>
            <a:gdLst/>
            <a:ahLst/>
            <a:cxnLst/>
            <a:rect l="l" t="t" r="r" b="b"/>
            <a:pathLst>
              <a:path w="15875" h="15875">
                <a:moveTo>
                  <a:pt x="11978" y="0"/>
                </a:moveTo>
                <a:lnTo>
                  <a:pt x="3444" y="0"/>
                </a:lnTo>
                <a:lnTo>
                  <a:pt x="0" y="3476"/>
                </a:lnTo>
                <a:lnTo>
                  <a:pt x="0" y="12083"/>
                </a:lnTo>
                <a:lnTo>
                  <a:pt x="3444" y="15570"/>
                </a:lnTo>
                <a:lnTo>
                  <a:pt x="11978" y="15570"/>
                </a:lnTo>
                <a:lnTo>
                  <a:pt x="15434" y="1208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862" name="object 862"/>
          <p:cNvSpPr/>
          <p:nvPr/>
        </p:nvSpPr>
        <p:spPr>
          <a:xfrm>
            <a:off x="19221862" y="34168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63" name="object 863"/>
          <p:cNvSpPr/>
          <p:nvPr/>
        </p:nvSpPr>
        <p:spPr>
          <a:xfrm>
            <a:off x="20048987" y="2385682"/>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864" name="object 864"/>
          <p:cNvSpPr/>
          <p:nvPr/>
        </p:nvSpPr>
        <p:spPr>
          <a:xfrm>
            <a:off x="19384520" y="2023940"/>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865" name="object 865"/>
          <p:cNvSpPr/>
          <p:nvPr/>
        </p:nvSpPr>
        <p:spPr>
          <a:xfrm>
            <a:off x="16450994" y="270144"/>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866" name="object 866"/>
          <p:cNvSpPr/>
          <p:nvPr/>
        </p:nvSpPr>
        <p:spPr>
          <a:xfrm>
            <a:off x="19751070" y="2966002"/>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67" name="object 867"/>
          <p:cNvSpPr/>
          <p:nvPr/>
        </p:nvSpPr>
        <p:spPr>
          <a:xfrm>
            <a:off x="15025003" y="453657"/>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868" name="object 868"/>
          <p:cNvSpPr/>
          <p:nvPr/>
        </p:nvSpPr>
        <p:spPr>
          <a:xfrm>
            <a:off x="19827061" y="3676332"/>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869" name="object 869"/>
          <p:cNvSpPr/>
          <p:nvPr/>
        </p:nvSpPr>
        <p:spPr>
          <a:xfrm>
            <a:off x="15070380" y="15555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870" name="object 870"/>
          <p:cNvSpPr/>
          <p:nvPr/>
        </p:nvSpPr>
        <p:spPr>
          <a:xfrm>
            <a:off x="15499990" y="1972326"/>
            <a:ext cx="27305" cy="27940"/>
          </a:xfrm>
          <a:custGeom>
            <a:avLst/>
            <a:gdLst/>
            <a:ahLst/>
            <a:cxnLst/>
            <a:rect l="l" t="t" r="r" b="b"/>
            <a:pathLst>
              <a:path w="27305"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871" name="object 871"/>
          <p:cNvSpPr/>
          <p:nvPr/>
        </p:nvSpPr>
        <p:spPr>
          <a:xfrm>
            <a:off x="16327446" y="79213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72" name="object 872"/>
          <p:cNvSpPr/>
          <p:nvPr/>
        </p:nvSpPr>
        <p:spPr>
          <a:xfrm>
            <a:off x="16246408" y="600925"/>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873" name="object 873"/>
          <p:cNvSpPr/>
          <p:nvPr/>
        </p:nvSpPr>
        <p:spPr>
          <a:xfrm>
            <a:off x="15931632" y="854343"/>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874" name="object 874"/>
          <p:cNvSpPr/>
          <p:nvPr/>
        </p:nvSpPr>
        <p:spPr>
          <a:xfrm>
            <a:off x="16614418" y="60735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75" name="object 875"/>
          <p:cNvSpPr/>
          <p:nvPr/>
        </p:nvSpPr>
        <p:spPr>
          <a:xfrm>
            <a:off x="16010032" y="3918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876" name="object 876"/>
          <p:cNvSpPr/>
          <p:nvPr/>
        </p:nvSpPr>
        <p:spPr>
          <a:xfrm>
            <a:off x="15526052" y="269897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77" name="object 877"/>
          <p:cNvSpPr/>
          <p:nvPr/>
        </p:nvSpPr>
        <p:spPr>
          <a:xfrm>
            <a:off x="15413446" y="2805585"/>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78" name="object 878"/>
          <p:cNvSpPr/>
          <p:nvPr/>
        </p:nvSpPr>
        <p:spPr>
          <a:xfrm>
            <a:off x="15570880" y="39919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79" name="object 879"/>
          <p:cNvSpPr/>
          <p:nvPr/>
        </p:nvSpPr>
        <p:spPr>
          <a:xfrm>
            <a:off x="15536326" y="176709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80" name="object 880"/>
          <p:cNvSpPr/>
          <p:nvPr/>
        </p:nvSpPr>
        <p:spPr>
          <a:xfrm>
            <a:off x="15045748" y="135860"/>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881" name="object 881"/>
          <p:cNvSpPr/>
          <p:nvPr/>
        </p:nvSpPr>
        <p:spPr>
          <a:xfrm>
            <a:off x="20020266" y="286384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82" name="object 882"/>
          <p:cNvSpPr/>
          <p:nvPr/>
        </p:nvSpPr>
        <p:spPr>
          <a:xfrm>
            <a:off x="19956898" y="127540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83" name="object 883"/>
          <p:cNvSpPr/>
          <p:nvPr/>
        </p:nvSpPr>
        <p:spPr>
          <a:xfrm>
            <a:off x="15361513" y="1184436"/>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884" name="object 884"/>
          <p:cNvSpPr/>
          <p:nvPr/>
        </p:nvSpPr>
        <p:spPr>
          <a:xfrm>
            <a:off x="19570451" y="324557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85" name="object 885"/>
          <p:cNvSpPr/>
          <p:nvPr/>
        </p:nvSpPr>
        <p:spPr>
          <a:xfrm>
            <a:off x="15179834" y="1828214"/>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886" name="object 886"/>
          <p:cNvSpPr/>
          <p:nvPr/>
        </p:nvSpPr>
        <p:spPr>
          <a:xfrm>
            <a:off x="19520895" y="421087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887" name="object 887"/>
          <p:cNvSpPr/>
          <p:nvPr/>
        </p:nvSpPr>
        <p:spPr>
          <a:xfrm>
            <a:off x="19720515" y="20862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888" name="object 888"/>
          <p:cNvSpPr/>
          <p:nvPr/>
        </p:nvSpPr>
        <p:spPr>
          <a:xfrm>
            <a:off x="19952374" y="1670948"/>
            <a:ext cx="19050" cy="13970"/>
          </a:xfrm>
          <a:custGeom>
            <a:avLst/>
            <a:gdLst/>
            <a:ahLst/>
            <a:cxnLst/>
            <a:rect l="l" t="t" r="r" b="b"/>
            <a:pathLst>
              <a:path w="19050" h="13969">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889" name="object 889"/>
          <p:cNvSpPr/>
          <p:nvPr/>
        </p:nvSpPr>
        <p:spPr>
          <a:xfrm>
            <a:off x="19637229" y="196216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890" name="object 890"/>
          <p:cNvSpPr/>
          <p:nvPr/>
        </p:nvSpPr>
        <p:spPr>
          <a:xfrm>
            <a:off x="19675251" y="175057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891" name="object 891"/>
          <p:cNvSpPr/>
          <p:nvPr/>
        </p:nvSpPr>
        <p:spPr>
          <a:xfrm>
            <a:off x="19206903" y="1802124"/>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892" name="object 892"/>
          <p:cNvSpPr/>
          <p:nvPr/>
        </p:nvSpPr>
        <p:spPr>
          <a:xfrm>
            <a:off x="19212042" y="909233"/>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893" name="object 893"/>
          <p:cNvSpPr/>
          <p:nvPr/>
        </p:nvSpPr>
        <p:spPr>
          <a:xfrm>
            <a:off x="19182187" y="2792140"/>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894" name="object 894"/>
          <p:cNvSpPr/>
          <p:nvPr/>
        </p:nvSpPr>
        <p:spPr>
          <a:xfrm>
            <a:off x="19083097" y="420298"/>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895" name="object 895"/>
          <p:cNvSpPr/>
          <p:nvPr/>
        </p:nvSpPr>
        <p:spPr>
          <a:xfrm>
            <a:off x="17523273" y="1164276"/>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96" name="object 896"/>
          <p:cNvSpPr/>
          <p:nvPr/>
        </p:nvSpPr>
        <p:spPr>
          <a:xfrm>
            <a:off x="19443191" y="7689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97" name="object 897"/>
          <p:cNvSpPr/>
          <p:nvPr/>
        </p:nvSpPr>
        <p:spPr>
          <a:xfrm>
            <a:off x="18470968" y="1063237"/>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98" name="object 898"/>
          <p:cNvSpPr/>
          <p:nvPr/>
        </p:nvSpPr>
        <p:spPr>
          <a:xfrm>
            <a:off x="17993498" y="14329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99" name="object 899"/>
          <p:cNvSpPr/>
          <p:nvPr/>
        </p:nvSpPr>
        <p:spPr>
          <a:xfrm>
            <a:off x="18882461" y="3272445"/>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900" name="object 900"/>
          <p:cNvSpPr/>
          <p:nvPr/>
        </p:nvSpPr>
        <p:spPr>
          <a:xfrm>
            <a:off x="17792469" y="10621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01" name="object 901"/>
          <p:cNvSpPr/>
          <p:nvPr/>
        </p:nvSpPr>
        <p:spPr>
          <a:xfrm>
            <a:off x="17434576" y="42655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02" name="object 902"/>
          <p:cNvSpPr/>
          <p:nvPr/>
        </p:nvSpPr>
        <p:spPr>
          <a:xfrm>
            <a:off x="17696541" y="3012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03" name="object 903"/>
          <p:cNvSpPr/>
          <p:nvPr/>
        </p:nvSpPr>
        <p:spPr>
          <a:xfrm>
            <a:off x="17342651" y="144384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04" name="object 904"/>
          <p:cNvSpPr/>
          <p:nvPr/>
        </p:nvSpPr>
        <p:spPr>
          <a:xfrm>
            <a:off x="19546889" y="771069"/>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905" name="object 905"/>
          <p:cNvSpPr/>
          <p:nvPr/>
        </p:nvSpPr>
        <p:spPr>
          <a:xfrm>
            <a:off x="17252298" y="265455"/>
            <a:ext cx="14604" cy="14604"/>
          </a:xfrm>
          <a:custGeom>
            <a:avLst/>
            <a:gdLst/>
            <a:ahLst/>
            <a:cxnLst/>
            <a:rect l="l" t="t" r="r" b="b"/>
            <a:pathLst>
              <a:path w="14605"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906" name="object 906"/>
          <p:cNvSpPr/>
          <p:nvPr/>
        </p:nvSpPr>
        <p:spPr>
          <a:xfrm>
            <a:off x="18280750" y="27292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07" name="object 907"/>
          <p:cNvSpPr/>
          <p:nvPr/>
        </p:nvSpPr>
        <p:spPr>
          <a:xfrm>
            <a:off x="18199721" y="253807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908" name="object 908"/>
          <p:cNvSpPr/>
          <p:nvPr/>
        </p:nvSpPr>
        <p:spPr>
          <a:xfrm>
            <a:off x="18867006" y="2940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09" name="object 909"/>
          <p:cNvSpPr/>
          <p:nvPr/>
        </p:nvSpPr>
        <p:spPr>
          <a:xfrm>
            <a:off x="17884937" y="2791496"/>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910" name="object 910"/>
          <p:cNvSpPr/>
          <p:nvPr/>
        </p:nvSpPr>
        <p:spPr>
          <a:xfrm>
            <a:off x="18567719" y="254450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11" name="object 911"/>
          <p:cNvSpPr/>
          <p:nvPr/>
        </p:nvSpPr>
        <p:spPr>
          <a:xfrm>
            <a:off x="17517096" y="2489832"/>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912" name="object 912"/>
          <p:cNvSpPr/>
          <p:nvPr/>
        </p:nvSpPr>
        <p:spPr>
          <a:xfrm>
            <a:off x="18185010" y="174648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13" name="object 913"/>
          <p:cNvSpPr/>
          <p:nvPr/>
        </p:nvSpPr>
        <p:spPr>
          <a:xfrm>
            <a:off x="19732635" y="617459"/>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14" name="object 914"/>
          <p:cNvSpPr/>
          <p:nvPr/>
        </p:nvSpPr>
        <p:spPr>
          <a:xfrm>
            <a:off x="18790218" y="200594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15" name="object 915"/>
          <p:cNvSpPr/>
          <p:nvPr/>
        </p:nvSpPr>
        <p:spPr>
          <a:xfrm>
            <a:off x="19757842" y="364307"/>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16" name="object 916"/>
          <p:cNvSpPr/>
          <p:nvPr/>
        </p:nvSpPr>
        <p:spPr>
          <a:xfrm>
            <a:off x="18983416" y="11934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17" name="object 917"/>
          <p:cNvSpPr/>
          <p:nvPr/>
        </p:nvSpPr>
        <p:spPr>
          <a:xfrm>
            <a:off x="18533600" y="157518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18" name="object 918"/>
          <p:cNvSpPr/>
          <p:nvPr/>
        </p:nvSpPr>
        <p:spPr>
          <a:xfrm>
            <a:off x="18583226" y="829012"/>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919" name="object 919"/>
          <p:cNvSpPr/>
          <p:nvPr/>
        </p:nvSpPr>
        <p:spPr>
          <a:xfrm>
            <a:off x="17800665" y="215312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20" name="object 920"/>
          <p:cNvSpPr/>
          <p:nvPr/>
        </p:nvSpPr>
        <p:spPr>
          <a:xfrm>
            <a:off x="15810259" y="223734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21" name="object 921"/>
          <p:cNvSpPr/>
          <p:nvPr/>
        </p:nvSpPr>
        <p:spPr>
          <a:xfrm>
            <a:off x="15721626" y="142918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922" name="object 922"/>
          <p:cNvSpPr/>
          <p:nvPr/>
        </p:nvSpPr>
        <p:spPr>
          <a:xfrm>
            <a:off x="16419976" y="1442345"/>
            <a:ext cx="21590" cy="21590"/>
          </a:xfrm>
          <a:custGeom>
            <a:avLst/>
            <a:gdLst/>
            <a:ahLst/>
            <a:cxnLst/>
            <a:rect l="l" t="t" r="r" b="b"/>
            <a:pathLst>
              <a:path w="21590" h="21590">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923" name="object 923"/>
          <p:cNvSpPr/>
          <p:nvPr/>
        </p:nvSpPr>
        <p:spPr>
          <a:xfrm>
            <a:off x="17020040" y="28154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24" name="object 924"/>
          <p:cNvSpPr/>
          <p:nvPr/>
        </p:nvSpPr>
        <p:spPr>
          <a:xfrm>
            <a:off x="17246200" y="336974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925" name="object 925"/>
          <p:cNvSpPr/>
          <p:nvPr/>
        </p:nvSpPr>
        <p:spPr>
          <a:xfrm>
            <a:off x="15686380" y="4113717"/>
            <a:ext cx="24130" cy="24765"/>
          </a:xfrm>
          <a:custGeom>
            <a:avLst/>
            <a:gdLst/>
            <a:ahLst/>
            <a:cxnLst/>
            <a:rect l="l" t="t" r="r" b="b"/>
            <a:pathLst>
              <a:path w="24130" h="24764">
                <a:moveTo>
                  <a:pt x="18659" y="0"/>
                </a:moveTo>
                <a:lnTo>
                  <a:pt x="5392" y="0"/>
                </a:lnTo>
                <a:lnTo>
                  <a:pt x="0" y="5423"/>
                </a:lnTo>
                <a:lnTo>
                  <a:pt x="0" y="18805"/>
                </a:lnTo>
                <a:lnTo>
                  <a:pt x="5392" y="24240"/>
                </a:lnTo>
                <a:lnTo>
                  <a:pt x="18659" y="24240"/>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26" name="object 926"/>
          <p:cNvSpPr/>
          <p:nvPr/>
        </p:nvSpPr>
        <p:spPr>
          <a:xfrm>
            <a:off x="16939003" y="262425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27" name="object 927"/>
          <p:cNvSpPr/>
          <p:nvPr/>
        </p:nvSpPr>
        <p:spPr>
          <a:xfrm>
            <a:off x="15711585" y="3860569"/>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28" name="object 928"/>
          <p:cNvSpPr/>
          <p:nvPr/>
        </p:nvSpPr>
        <p:spPr>
          <a:xfrm>
            <a:off x="16624225" y="2877684"/>
            <a:ext cx="17145" cy="17145"/>
          </a:xfrm>
          <a:custGeom>
            <a:avLst/>
            <a:gdLst/>
            <a:ahLst/>
            <a:cxnLst/>
            <a:rect l="l" t="t" r="r" b="b"/>
            <a:pathLst>
              <a:path w="17144"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29" name="object 929"/>
          <p:cNvSpPr/>
          <p:nvPr/>
        </p:nvSpPr>
        <p:spPr>
          <a:xfrm>
            <a:off x="15952285" y="3217178"/>
            <a:ext cx="23495" cy="23495"/>
          </a:xfrm>
          <a:custGeom>
            <a:avLst/>
            <a:gdLst/>
            <a:ahLst/>
            <a:cxnLst/>
            <a:rect l="l" t="t" r="r" b="b"/>
            <a:pathLst>
              <a:path w="23494" h="23494">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930" name="object 930"/>
          <p:cNvSpPr/>
          <p:nvPr/>
        </p:nvSpPr>
        <p:spPr>
          <a:xfrm>
            <a:off x="16576481" y="227092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931" name="object 931"/>
          <p:cNvSpPr/>
          <p:nvPr/>
        </p:nvSpPr>
        <p:spPr>
          <a:xfrm>
            <a:off x="15955574" y="401156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32" name="object 932"/>
          <p:cNvSpPr/>
          <p:nvPr/>
        </p:nvSpPr>
        <p:spPr>
          <a:xfrm>
            <a:off x="16539728" y="177010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933" name="object 933"/>
          <p:cNvSpPr/>
          <p:nvPr/>
        </p:nvSpPr>
        <p:spPr>
          <a:xfrm>
            <a:off x="15597682" y="337599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934" name="object 934"/>
          <p:cNvSpPr/>
          <p:nvPr/>
        </p:nvSpPr>
        <p:spPr>
          <a:xfrm>
            <a:off x="16970446" y="89534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35" name="object 935"/>
          <p:cNvSpPr/>
          <p:nvPr/>
        </p:nvSpPr>
        <p:spPr>
          <a:xfrm>
            <a:off x="16857837" y="1001955"/>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36" name="object 936"/>
          <p:cNvSpPr/>
          <p:nvPr/>
        </p:nvSpPr>
        <p:spPr>
          <a:xfrm>
            <a:off x="16945361" y="34795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37" name="object 937"/>
          <p:cNvSpPr/>
          <p:nvPr/>
        </p:nvSpPr>
        <p:spPr>
          <a:xfrm>
            <a:off x="16256386" y="2576011"/>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938" name="object 938"/>
          <p:cNvSpPr/>
          <p:nvPr/>
        </p:nvSpPr>
        <p:spPr>
          <a:xfrm>
            <a:off x="17089608" y="214848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39" name="object 939"/>
          <p:cNvSpPr/>
          <p:nvPr/>
        </p:nvSpPr>
        <p:spPr>
          <a:xfrm>
            <a:off x="17026608" y="202706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40" name="object 940"/>
          <p:cNvSpPr/>
          <p:nvPr/>
        </p:nvSpPr>
        <p:spPr>
          <a:xfrm>
            <a:off x="17146522" y="41429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41" name="object 941"/>
          <p:cNvSpPr/>
          <p:nvPr/>
        </p:nvSpPr>
        <p:spPr>
          <a:xfrm>
            <a:off x="16746332" y="3778455"/>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942" name="object 942"/>
          <p:cNvSpPr/>
          <p:nvPr/>
        </p:nvSpPr>
        <p:spPr>
          <a:xfrm>
            <a:off x="16621949" y="332611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43" name="object 943"/>
          <p:cNvSpPr/>
          <p:nvPr/>
        </p:nvSpPr>
        <p:spPr>
          <a:xfrm>
            <a:off x="11032152" y="85353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944" name="object 944"/>
          <p:cNvSpPr/>
          <p:nvPr/>
        </p:nvSpPr>
        <p:spPr>
          <a:xfrm>
            <a:off x="11275717" y="10335852"/>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945" name="object 945"/>
          <p:cNvSpPr/>
          <p:nvPr/>
        </p:nvSpPr>
        <p:spPr>
          <a:xfrm>
            <a:off x="11632216" y="99085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46" name="object 946"/>
          <p:cNvSpPr/>
          <p:nvPr/>
        </p:nvSpPr>
        <p:spPr>
          <a:xfrm>
            <a:off x="10277657" y="1083157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47" name="object 947"/>
          <p:cNvSpPr/>
          <p:nvPr/>
        </p:nvSpPr>
        <p:spPr>
          <a:xfrm>
            <a:off x="12161427" y="9457647"/>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48" name="object 948"/>
          <p:cNvSpPr/>
          <p:nvPr/>
        </p:nvSpPr>
        <p:spPr>
          <a:xfrm>
            <a:off x="11215658" y="10288515"/>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949" name="object 949"/>
          <p:cNvSpPr/>
          <p:nvPr/>
        </p:nvSpPr>
        <p:spPr>
          <a:xfrm>
            <a:off x="10553815" y="934122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950" name="object 950"/>
          <p:cNvSpPr/>
          <p:nvPr/>
        </p:nvSpPr>
        <p:spPr>
          <a:xfrm>
            <a:off x="12237428" y="10167976"/>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51" name="object 951"/>
          <p:cNvSpPr/>
          <p:nvPr/>
        </p:nvSpPr>
        <p:spPr>
          <a:xfrm>
            <a:off x="11261034" y="9990405"/>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952" name="object 952"/>
          <p:cNvSpPr/>
          <p:nvPr/>
        </p:nvSpPr>
        <p:spPr>
          <a:xfrm>
            <a:off x="11042845" y="10477563"/>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953" name="object 953"/>
          <p:cNvSpPr/>
          <p:nvPr/>
        </p:nvSpPr>
        <p:spPr>
          <a:xfrm>
            <a:off x="13062932" y="90484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54" name="object 954"/>
          <p:cNvSpPr/>
          <p:nvPr/>
        </p:nvSpPr>
        <p:spPr>
          <a:xfrm>
            <a:off x="12186634" y="9204497"/>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55" name="object 955"/>
          <p:cNvSpPr/>
          <p:nvPr/>
        </p:nvSpPr>
        <p:spPr>
          <a:xfrm>
            <a:off x="12150611" y="1091386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956" name="object 956"/>
          <p:cNvSpPr/>
          <p:nvPr/>
        </p:nvSpPr>
        <p:spPr>
          <a:xfrm>
            <a:off x="12626544" y="8278600"/>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957" name="object 957"/>
          <p:cNvSpPr/>
          <p:nvPr/>
        </p:nvSpPr>
        <p:spPr>
          <a:xfrm>
            <a:off x="12662872" y="807336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958" name="object 958"/>
          <p:cNvSpPr/>
          <p:nvPr/>
        </p:nvSpPr>
        <p:spPr>
          <a:xfrm>
            <a:off x="11236402" y="9970730"/>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59" name="object 959"/>
          <p:cNvSpPr/>
          <p:nvPr/>
        </p:nvSpPr>
        <p:spPr>
          <a:xfrm>
            <a:off x="10116342" y="877899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960" name="object 960"/>
          <p:cNvSpPr/>
          <p:nvPr/>
        </p:nvSpPr>
        <p:spPr>
          <a:xfrm>
            <a:off x="11032689" y="9580916"/>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961" name="object 961"/>
          <p:cNvSpPr/>
          <p:nvPr/>
        </p:nvSpPr>
        <p:spPr>
          <a:xfrm>
            <a:off x="11188657" y="9363967"/>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962" name="object 962"/>
          <p:cNvSpPr/>
          <p:nvPr/>
        </p:nvSpPr>
        <p:spPr>
          <a:xfrm>
            <a:off x="12430626" y="9355490"/>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63" name="object 963"/>
          <p:cNvSpPr/>
          <p:nvPr/>
        </p:nvSpPr>
        <p:spPr>
          <a:xfrm>
            <a:off x="12763647" y="8652767"/>
            <a:ext cx="10160" cy="10160"/>
          </a:xfrm>
          <a:custGeom>
            <a:avLst/>
            <a:gdLst/>
            <a:ahLst/>
            <a:cxnLst/>
            <a:rect l="l" t="t" r="r" b="b"/>
            <a:pathLst>
              <a:path w="10159" h="10159">
                <a:moveTo>
                  <a:pt x="7675" y="0"/>
                </a:moveTo>
                <a:lnTo>
                  <a:pt x="2219" y="0"/>
                </a:lnTo>
                <a:lnTo>
                  <a:pt x="0" y="2240"/>
                </a:lnTo>
                <a:lnTo>
                  <a:pt x="0" y="7737"/>
                </a:lnTo>
                <a:lnTo>
                  <a:pt x="2219"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64" name="object 964"/>
          <p:cNvSpPr/>
          <p:nvPr/>
        </p:nvSpPr>
        <p:spPr>
          <a:xfrm>
            <a:off x="11162589" y="8852382"/>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965" name="object 965"/>
          <p:cNvSpPr/>
          <p:nvPr/>
        </p:nvSpPr>
        <p:spPr>
          <a:xfrm>
            <a:off x="12072732" y="871992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66" name="object 966"/>
          <p:cNvSpPr/>
          <p:nvPr/>
        </p:nvSpPr>
        <p:spPr>
          <a:xfrm>
            <a:off x="12334696" y="8594570"/>
            <a:ext cx="28575" cy="28575"/>
          </a:xfrm>
          <a:custGeom>
            <a:avLst/>
            <a:gdLst/>
            <a:ahLst/>
            <a:cxnLst/>
            <a:rect l="l" t="t" r="r" b="b"/>
            <a:pathLst>
              <a:path w="28575" h="28575">
                <a:moveTo>
                  <a:pt x="21842" y="0"/>
                </a:moveTo>
                <a:lnTo>
                  <a:pt x="6324" y="0"/>
                </a:lnTo>
                <a:lnTo>
                  <a:pt x="0" y="6345"/>
                </a:lnTo>
                <a:lnTo>
                  <a:pt x="0" y="22009"/>
                </a:lnTo>
                <a:lnTo>
                  <a:pt x="6324"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67" name="object 967"/>
          <p:cNvSpPr/>
          <p:nvPr/>
        </p:nvSpPr>
        <p:spPr>
          <a:xfrm>
            <a:off x="11936093" y="821804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968" name="object 968"/>
          <p:cNvSpPr/>
          <p:nvPr/>
        </p:nvSpPr>
        <p:spPr>
          <a:xfrm>
            <a:off x="12974297" y="824026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969" name="object 969"/>
          <p:cNvSpPr/>
          <p:nvPr/>
        </p:nvSpPr>
        <p:spPr>
          <a:xfrm>
            <a:off x="11854495" y="857270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70" name="object 970"/>
          <p:cNvSpPr/>
          <p:nvPr/>
        </p:nvSpPr>
        <p:spPr>
          <a:xfrm>
            <a:off x="11470016" y="8094991"/>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71" name="object 971"/>
          <p:cNvSpPr/>
          <p:nvPr/>
        </p:nvSpPr>
        <p:spPr>
          <a:xfrm>
            <a:off x="11986140" y="7368582"/>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72" name="object 972"/>
          <p:cNvSpPr/>
          <p:nvPr/>
        </p:nvSpPr>
        <p:spPr>
          <a:xfrm>
            <a:off x="10692691" y="88508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973" name="object 973"/>
          <p:cNvSpPr/>
          <p:nvPr/>
        </p:nvSpPr>
        <p:spPr>
          <a:xfrm>
            <a:off x="10185569" y="972129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74" name="object 974"/>
          <p:cNvSpPr/>
          <p:nvPr/>
        </p:nvSpPr>
        <p:spPr>
          <a:xfrm>
            <a:off x="11552167" y="11019285"/>
            <a:ext cx="10795" cy="11430"/>
          </a:xfrm>
          <a:custGeom>
            <a:avLst/>
            <a:gdLst/>
            <a:ahLst/>
            <a:cxnLst/>
            <a:rect l="l" t="t" r="r" b="b"/>
            <a:pathLst>
              <a:path w="10795"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975" name="object 975"/>
          <p:cNvSpPr/>
          <p:nvPr/>
        </p:nvSpPr>
        <p:spPr>
          <a:xfrm>
            <a:off x="12954182" y="7945192"/>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976" name="object 976"/>
          <p:cNvSpPr/>
          <p:nvPr/>
        </p:nvSpPr>
        <p:spPr>
          <a:xfrm>
            <a:off x="11980809" y="973721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77" name="object 977"/>
          <p:cNvSpPr/>
          <p:nvPr/>
        </p:nvSpPr>
        <p:spPr>
          <a:xfrm>
            <a:off x="13132511" y="7860435"/>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978" name="object 978"/>
          <p:cNvSpPr/>
          <p:nvPr/>
        </p:nvSpPr>
        <p:spPr>
          <a:xfrm>
            <a:off x="10689072" y="836648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979" name="object 979"/>
          <p:cNvSpPr/>
          <p:nvPr/>
        </p:nvSpPr>
        <p:spPr>
          <a:xfrm>
            <a:off x="11931251" y="107025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980" name="object 980"/>
          <p:cNvSpPr/>
          <p:nvPr/>
        </p:nvSpPr>
        <p:spPr>
          <a:xfrm>
            <a:off x="13166628" y="974259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981" name="object 981"/>
          <p:cNvSpPr/>
          <p:nvPr/>
        </p:nvSpPr>
        <p:spPr>
          <a:xfrm>
            <a:off x="9816694" y="7506710"/>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982" name="object 982"/>
          <p:cNvSpPr/>
          <p:nvPr/>
        </p:nvSpPr>
        <p:spPr>
          <a:xfrm>
            <a:off x="10157784" y="8324246"/>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983" name="object 983"/>
          <p:cNvSpPr/>
          <p:nvPr/>
        </p:nvSpPr>
        <p:spPr>
          <a:xfrm>
            <a:off x="9949187" y="105321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984" name="object 984"/>
          <p:cNvSpPr/>
          <p:nvPr/>
        </p:nvSpPr>
        <p:spPr>
          <a:xfrm>
            <a:off x="10352362" y="1019492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985" name="object 985"/>
          <p:cNvSpPr/>
          <p:nvPr/>
        </p:nvSpPr>
        <p:spPr>
          <a:xfrm>
            <a:off x="9865899" y="10408050"/>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986" name="object 986"/>
          <p:cNvSpPr/>
          <p:nvPr/>
        </p:nvSpPr>
        <p:spPr>
          <a:xfrm>
            <a:off x="9903922" y="1019646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987" name="object 987"/>
          <p:cNvSpPr/>
          <p:nvPr/>
        </p:nvSpPr>
        <p:spPr>
          <a:xfrm>
            <a:off x="11441286" y="790862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988" name="object 988"/>
          <p:cNvSpPr/>
          <p:nvPr/>
        </p:nvSpPr>
        <p:spPr>
          <a:xfrm>
            <a:off x="11701784" y="92415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89" name="object 989"/>
          <p:cNvSpPr/>
          <p:nvPr/>
        </p:nvSpPr>
        <p:spPr>
          <a:xfrm>
            <a:off x="11638785" y="912010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90" name="object 990"/>
          <p:cNvSpPr/>
          <p:nvPr/>
        </p:nvSpPr>
        <p:spPr>
          <a:xfrm>
            <a:off x="13672649" y="8253424"/>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991" name="object 991"/>
          <p:cNvSpPr/>
          <p:nvPr/>
        </p:nvSpPr>
        <p:spPr>
          <a:xfrm>
            <a:off x="14272714" y="9626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92" name="object 992"/>
          <p:cNvSpPr/>
          <p:nvPr/>
        </p:nvSpPr>
        <p:spPr>
          <a:xfrm>
            <a:off x="14498876" y="10180818"/>
            <a:ext cx="19050" cy="19050"/>
          </a:xfrm>
          <a:custGeom>
            <a:avLst/>
            <a:gdLst/>
            <a:ahLst/>
            <a:cxnLst/>
            <a:rect l="l" t="t" r="r" b="b"/>
            <a:pathLst>
              <a:path w="19050" h="19050">
                <a:moveTo>
                  <a:pt x="14366" y="0"/>
                </a:moveTo>
                <a:lnTo>
                  <a:pt x="4156" y="0"/>
                </a:lnTo>
                <a:lnTo>
                  <a:pt x="0" y="4177"/>
                </a:lnTo>
                <a:lnTo>
                  <a:pt x="0" y="14491"/>
                </a:lnTo>
                <a:lnTo>
                  <a:pt x="4156" y="18680"/>
                </a:lnTo>
                <a:lnTo>
                  <a:pt x="14366" y="18680"/>
                </a:lnTo>
                <a:lnTo>
                  <a:pt x="18512" y="1449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993" name="object 993"/>
          <p:cNvSpPr/>
          <p:nvPr/>
        </p:nvSpPr>
        <p:spPr>
          <a:xfrm>
            <a:off x="12939052" y="10924795"/>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94" name="object 994"/>
          <p:cNvSpPr/>
          <p:nvPr/>
        </p:nvSpPr>
        <p:spPr>
          <a:xfrm>
            <a:off x="14191685" y="943533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995" name="object 995"/>
          <p:cNvSpPr/>
          <p:nvPr/>
        </p:nvSpPr>
        <p:spPr>
          <a:xfrm>
            <a:off x="14858970" y="983741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96" name="object 996"/>
          <p:cNvSpPr/>
          <p:nvPr/>
        </p:nvSpPr>
        <p:spPr>
          <a:xfrm>
            <a:off x="12964257" y="10671644"/>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97" name="object 997"/>
          <p:cNvSpPr/>
          <p:nvPr/>
        </p:nvSpPr>
        <p:spPr>
          <a:xfrm>
            <a:off x="13409277" y="1119343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98" name="object 998"/>
          <p:cNvSpPr/>
          <p:nvPr/>
        </p:nvSpPr>
        <p:spPr>
          <a:xfrm>
            <a:off x="13876898" y="9688761"/>
            <a:ext cx="17145" cy="17145"/>
          </a:xfrm>
          <a:custGeom>
            <a:avLst/>
            <a:gdLst/>
            <a:ahLst/>
            <a:cxnLst/>
            <a:rect l="l" t="t" r="r" b="b"/>
            <a:pathLst>
              <a:path w="17144" h="17145">
                <a:moveTo>
                  <a:pt x="13109" y="0"/>
                </a:moveTo>
                <a:lnTo>
                  <a:pt x="3727" y="0"/>
                </a:lnTo>
                <a:lnTo>
                  <a:pt x="0" y="3842"/>
                </a:lnTo>
                <a:lnTo>
                  <a:pt x="0" y="13266"/>
                </a:lnTo>
                <a:lnTo>
                  <a:pt x="3727"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99" name="object 999"/>
          <p:cNvSpPr/>
          <p:nvPr/>
        </p:nvSpPr>
        <p:spPr>
          <a:xfrm>
            <a:off x="13204949" y="10028254"/>
            <a:ext cx="23495" cy="23495"/>
          </a:xfrm>
          <a:custGeom>
            <a:avLst/>
            <a:gdLst/>
            <a:ahLst/>
            <a:cxnLst/>
            <a:rect l="l" t="t" r="r" b="b"/>
            <a:pathLst>
              <a:path w="23494"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00" name="object 1000"/>
          <p:cNvSpPr/>
          <p:nvPr/>
        </p:nvSpPr>
        <p:spPr>
          <a:xfrm>
            <a:off x="13829154" y="9081999"/>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01" name="object 1001"/>
          <p:cNvSpPr/>
          <p:nvPr/>
        </p:nvSpPr>
        <p:spPr>
          <a:xfrm>
            <a:off x="13208248" y="108226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02" name="object 1002"/>
          <p:cNvSpPr/>
          <p:nvPr/>
        </p:nvSpPr>
        <p:spPr>
          <a:xfrm>
            <a:off x="14559683" y="9441749"/>
            <a:ext cx="10160" cy="10160"/>
          </a:xfrm>
          <a:custGeom>
            <a:avLst/>
            <a:gdLst/>
            <a:ahLst/>
            <a:cxnLst/>
            <a:rect l="l" t="t" r="r" b="b"/>
            <a:pathLst>
              <a:path w="10159" h="10159">
                <a:moveTo>
                  <a:pt x="7675" y="0"/>
                </a:moveTo>
                <a:lnTo>
                  <a:pt x="2219" y="0"/>
                </a:lnTo>
                <a:lnTo>
                  <a:pt x="0" y="2251"/>
                </a:lnTo>
                <a:lnTo>
                  <a:pt x="0" y="7737"/>
                </a:lnTo>
                <a:lnTo>
                  <a:pt x="2219" y="9989"/>
                </a:lnTo>
                <a:lnTo>
                  <a:pt x="7675" y="9989"/>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1003" name="object 1003"/>
          <p:cNvSpPr/>
          <p:nvPr/>
        </p:nvSpPr>
        <p:spPr>
          <a:xfrm>
            <a:off x="13803083" y="8570413"/>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1004" name="object 1004"/>
          <p:cNvSpPr/>
          <p:nvPr/>
        </p:nvSpPr>
        <p:spPr>
          <a:xfrm>
            <a:off x="12850354" y="1018707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05" name="object 1005"/>
          <p:cNvSpPr/>
          <p:nvPr/>
        </p:nvSpPr>
        <p:spPr>
          <a:xfrm>
            <a:off x="13112320" y="1006172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06" name="object 1006"/>
          <p:cNvSpPr/>
          <p:nvPr/>
        </p:nvSpPr>
        <p:spPr>
          <a:xfrm>
            <a:off x="14576589" y="7936074"/>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007" name="object 1007"/>
          <p:cNvSpPr/>
          <p:nvPr/>
        </p:nvSpPr>
        <p:spPr>
          <a:xfrm>
            <a:off x="14788660" y="823235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008" name="object 1008"/>
          <p:cNvSpPr/>
          <p:nvPr/>
        </p:nvSpPr>
        <p:spPr>
          <a:xfrm>
            <a:off x="12632120" y="100398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09" name="object 1009"/>
          <p:cNvSpPr/>
          <p:nvPr/>
        </p:nvSpPr>
        <p:spPr>
          <a:xfrm>
            <a:off x="14223117" y="77064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10" name="object 1010"/>
          <p:cNvSpPr/>
          <p:nvPr/>
        </p:nvSpPr>
        <p:spPr>
          <a:xfrm>
            <a:off x="14110510" y="7813034"/>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11" name="object 1011"/>
          <p:cNvSpPr/>
          <p:nvPr/>
        </p:nvSpPr>
        <p:spPr>
          <a:xfrm>
            <a:off x="14198034" y="715902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12" name="object 1012"/>
          <p:cNvSpPr/>
          <p:nvPr/>
        </p:nvSpPr>
        <p:spPr>
          <a:xfrm>
            <a:off x="12758431" y="112043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13" name="object 1013"/>
          <p:cNvSpPr/>
          <p:nvPr/>
        </p:nvSpPr>
        <p:spPr>
          <a:xfrm>
            <a:off x="14962664" y="10531591"/>
            <a:ext cx="20320" cy="20320"/>
          </a:xfrm>
          <a:custGeom>
            <a:avLst/>
            <a:gdLst/>
            <a:ahLst/>
            <a:cxnLst/>
            <a:rect l="l" t="t" r="r" b="b"/>
            <a:pathLst>
              <a:path w="20319"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1014" name="object 1014"/>
          <p:cNvSpPr/>
          <p:nvPr/>
        </p:nvSpPr>
        <p:spPr>
          <a:xfrm>
            <a:off x="13509059" y="9387088"/>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015" name="object 1015"/>
          <p:cNvSpPr/>
          <p:nvPr/>
        </p:nvSpPr>
        <p:spPr>
          <a:xfrm>
            <a:off x="14342287" y="8959557"/>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016" name="object 1016"/>
          <p:cNvSpPr/>
          <p:nvPr/>
        </p:nvSpPr>
        <p:spPr>
          <a:xfrm>
            <a:off x="14279280" y="8838143"/>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17" name="object 1017"/>
          <p:cNvSpPr/>
          <p:nvPr/>
        </p:nvSpPr>
        <p:spPr>
          <a:xfrm>
            <a:off x="14536681" y="797841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18" name="object 1018"/>
          <p:cNvSpPr/>
          <p:nvPr/>
        </p:nvSpPr>
        <p:spPr>
          <a:xfrm>
            <a:off x="15141888" y="8237880"/>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1019" name="object 1019"/>
          <p:cNvSpPr/>
          <p:nvPr/>
        </p:nvSpPr>
        <p:spPr>
          <a:xfrm>
            <a:off x="14399195" y="1095397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20" name="object 1020"/>
          <p:cNvSpPr/>
          <p:nvPr/>
        </p:nvSpPr>
        <p:spPr>
          <a:xfrm>
            <a:off x="13998995" y="1058953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21" name="object 1021"/>
          <p:cNvSpPr/>
          <p:nvPr/>
        </p:nvSpPr>
        <p:spPr>
          <a:xfrm>
            <a:off x="13874622" y="10137198"/>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22" name="object 1022"/>
          <p:cNvSpPr/>
          <p:nvPr/>
        </p:nvSpPr>
        <p:spPr>
          <a:xfrm>
            <a:off x="12778219" y="76395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23" name="object 1023"/>
          <p:cNvSpPr/>
          <p:nvPr/>
        </p:nvSpPr>
        <p:spPr>
          <a:xfrm>
            <a:off x="13605343" y="660835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024" name="object 1024"/>
          <p:cNvSpPr/>
          <p:nvPr/>
        </p:nvSpPr>
        <p:spPr>
          <a:xfrm>
            <a:off x="13307431" y="7188671"/>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025" name="object 1025"/>
          <p:cNvSpPr/>
          <p:nvPr/>
        </p:nvSpPr>
        <p:spPr>
          <a:xfrm>
            <a:off x="13383428" y="7898999"/>
            <a:ext cx="31750" cy="32384"/>
          </a:xfrm>
          <a:custGeom>
            <a:avLst/>
            <a:gdLst/>
            <a:ahLst/>
            <a:cxnLst/>
            <a:rect l="l" t="t" r="r" b="b"/>
            <a:pathLst>
              <a:path w="31750" h="32384">
                <a:moveTo>
                  <a:pt x="24596" y="0"/>
                </a:moveTo>
                <a:lnTo>
                  <a:pt x="7067" y="0"/>
                </a:lnTo>
                <a:lnTo>
                  <a:pt x="0" y="7162"/>
                </a:lnTo>
                <a:lnTo>
                  <a:pt x="0" y="24784"/>
                </a:lnTo>
                <a:lnTo>
                  <a:pt x="7067" y="31967"/>
                </a:lnTo>
                <a:lnTo>
                  <a:pt x="24596" y="31967"/>
                </a:lnTo>
                <a:lnTo>
                  <a:pt x="31684" y="24784"/>
                </a:lnTo>
                <a:lnTo>
                  <a:pt x="31684" y="15968"/>
                </a:lnTo>
                <a:lnTo>
                  <a:pt x="31684" y="7162"/>
                </a:lnTo>
                <a:lnTo>
                  <a:pt x="24596" y="0"/>
                </a:lnTo>
                <a:close/>
              </a:path>
            </a:pathLst>
          </a:custGeom>
          <a:solidFill>
            <a:srgbClr val="384746">
              <a:alpha val="79998"/>
            </a:srgbClr>
          </a:solidFill>
        </p:spPr>
        <p:txBody>
          <a:bodyPr wrap="square" lIns="0" tIns="0" rIns="0" bIns="0" rtlCol="0"/>
          <a:lstStyle/>
          <a:p>
            <a:endParaRPr/>
          </a:p>
        </p:txBody>
      </p:sp>
      <p:sp>
        <p:nvSpPr>
          <p:cNvPr id="1026" name="object 1026"/>
          <p:cNvSpPr/>
          <p:nvPr/>
        </p:nvSpPr>
        <p:spPr>
          <a:xfrm>
            <a:off x="15018329" y="7583964"/>
            <a:ext cx="27305" cy="27940"/>
          </a:xfrm>
          <a:custGeom>
            <a:avLst/>
            <a:gdLst/>
            <a:ahLst/>
            <a:cxnLst/>
            <a:rect l="l" t="t" r="r" b="b"/>
            <a:pathLst>
              <a:path w="27305"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1027" name="object 1027"/>
          <p:cNvSpPr/>
          <p:nvPr/>
        </p:nvSpPr>
        <p:spPr>
          <a:xfrm>
            <a:off x="15044394" y="8310612"/>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28" name="object 1028"/>
          <p:cNvSpPr/>
          <p:nvPr/>
        </p:nvSpPr>
        <p:spPr>
          <a:xfrm>
            <a:off x="14931787" y="841722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29" name="object 1029"/>
          <p:cNvSpPr/>
          <p:nvPr/>
        </p:nvSpPr>
        <p:spPr>
          <a:xfrm>
            <a:off x="15054668" y="737873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30" name="object 1030"/>
          <p:cNvSpPr/>
          <p:nvPr/>
        </p:nvSpPr>
        <p:spPr>
          <a:xfrm>
            <a:off x="13576627" y="70865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31" name="object 1031"/>
          <p:cNvSpPr/>
          <p:nvPr/>
        </p:nvSpPr>
        <p:spPr>
          <a:xfrm>
            <a:off x="14879854" y="6796075"/>
            <a:ext cx="10795" cy="11430"/>
          </a:xfrm>
          <a:custGeom>
            <a:avLst/>
            <a:gdLst/>
            <a:ahLst/>
            <a:cxnLst/>
            <a:rect l="l" t="t" r="r" b="b"/>
            <a:pathLst>
              <a:path w="10794"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1032" name="object 1032"/>
          <p:cNvSpPr/>
          <p:nvPr/>
        </p:nvSpPr>
        <p:spPr>
          <a:xfrm>
            <a:off x="13126808" y="746823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33" name="object 1033"/>
          <p:cNvSpPr/>
          <p:nvPr/>
        </p:nvSpPr>
        <p:spPr>
          <a:xfrm>
            <a:off x="14698174" y="7439851"/>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034" name="object 1034"/>
          <p:cNvSpPr/>
          <p:nvPr/>
        </p:nvSpPr>
        <p:spPr>
          <a:xfrm>
            <a:off x="13077242" y="8433546"/>
            <a:ext cx="6350" cy="6350"/>
          </a:xfrm>
          <a:custGeom>
            <a:avLst/>
            <a:gdLst/>
            <a:ahLst/>
            <a:cxnLst/>
            <a:rect l="l" t="t" r="r" b="b"/>
            <a:pathLst>
              <a:path w="6350" h="6350">
                <a:moveTo>
                  <a:pt x="4617" y="0"/>
                </a:moveTo>
                <a:lnTo>
                  <a:pt x="1340" y="0"/>
                </a:lnTo>
                <a:lnTo>
                  <a:pt x="0" y="1361"/>
                </a:lnTo>
                <a:lnTo>
                  <a:pt x="0" y="4638"/>
                </a:lnTo>
                <a:lnTo>
                  <a:pt x="1340" y="5989"/>
                </a:lnTo>
                <a:lnTo>
                  <a:pt x="4617" y="5989"/>
                </a:lnTo>
                <a:lnTo>
                  <a:pt x="5936" y="4638"/>
                </a:lnTo>
                <a:lnTo>
                  <a:pt x="5936" y="2984"/>
                </a:lnTo>
                <a:lnTo>
                  <a:pt x="5936" y="1361"/>
                </a:lnTo>
                <a:lnTo>
                  <a:pt x="4617" y="0"/>
                </a:lnTo>
                <a:close/>
              </a:path>
            </a:pathLst>
          </a:custGeom>
          <a:solidFill>
            <a:srgbClr val="FFFFFF">
              <a:alpha val="59999"/>
            </a:srgbClr>
          </a:solidFill>
        </p:spPr>
        <p:txBody>
          <a:bodyPr wrap="square" lIns="0" tIns="0" rIns="0" bIns="0" rtlCol="0"/>
          <a:lstStyle/>
          <a:p>
            <a:endParaRPr/>
          </a:p>
        </p:txBody>
      </p:sp>
      <p:sp>
        <p:nvSpPr>
          <p:cNvPr id="1035" name="object 1035"/>
          <p:cNvSpPr/>
          <p:nvPr/>
        </p:nvSpPr>
        <p:spPr>
          <a:xfrm>
            <a:off x="13833082" y="7213992"/>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036" name="object 1036"/>
          <p:cNvSpPr/>
          <p:nvPr/>
        </p:nvSpPr>
        <p:spPr>
          <a:xfrm>
            <a:off x="12688482" y="7090105"/>
            <a:ext cx="20320" cy="20955"/>
          </a:xfrm>
          <a:custGeom>
            <a:avLst/>
            <a:gdLst/>
            <a:ahLst/>
            <a:cxnLst/>
            <a:rect l="l" t="t" r="r" b="b"/>
            <a:pathLst>
              <a:path w="20320"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037" name="object 1037"/>
          <p:cNvSpPr/>
          <p:nvPr/>
        </p:nvSpPr>
        <p:spPr>
          <a:xfrm>
            <a:off x="12438821" y="749511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38" name="object 1038"/>
          <p:cNvSpPr/>
          <p:nvPr/>
        </p:nvSpPr>
        <p:spPr>
          <a:xfrm>
            <a:off x="13778126" y="777087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039" name="object 1039"/>
          <p:cNvSpPr/>
          <p:nvPr/>
        </p:nvSpPr>
        <p:spPr>
          <a:xfrm>
            <a:off x="11837110" y="695195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40" name="object 1040"/>
          <p:cNvSpPr/>
          <p:nvPr/>
        </p:nvSpPr>
        <p:spPr>
          <a:xfrm>
            <a:off x="11756080" y="6760736"/>
            <a:ext cx="13335" cy="13335"/>
          </a:xfrm>
          <a:custGeom>
            <a:avLst/>
            <a:gdLst/>
            <a:ahLst/>
            <a:cxnLst/>
            <a:rect l="l" t="t" r="r" b="b"/>
            <a:pathLst>
              <a:path w="13334" h="13334">
                <a:moveTo>
                  <a:pt x="9853" y="0"/>
                </a:moveTo>
                <a:lnTo>
                  <a:pt x="2837" y="0"/>
                </a:lnTo>
                <a:lnTo>
                  <a:pt x="0" y="2889"/>
                </a:lnTo>
                <a:lnTo>
                  <a:pt x="0" y="9968"/>
                </a:lnTo>
                <a:lnTo>
                  <a:pt x="2837" y="12858"/>
                </a:lnTo>
                <a:lnTo>
                  <a:pt x="9853" y="12858"/>
                </a:lnTo>
                <a:lnTo>
                  <a:pt x="12711" y="9968"/>
                </a:lnTo>
                <a:lnTo>
                  <a:pt x="12711" y="6418"/>
                </a:lnTo>
                <a:lnTo>
                  <a:pt x="12711" y="2889"/>
                </a:lnTo>
                <a:lnTo>
                  <a:pt x="9853" y="0"/>
                </a:lnTo>
                <a:close/>
              </a:path>
            </a:pathLst>
          </a:custGeom>
          <a:solidFill>
            <a:srgbClr val="6F4478">
              <a:alpha val="79998"/>
            </a:srgbClr>
          </a:solidFill>
        </p:spPr>
        <p:txBody>
          <a:bodyPr wrap="square" lIns="0" tIns="0" rIns="0" bIns="0" rtlCol="0"/>
          <a:lstStyle/>
          <a:p>
            <a:endParaRPr/>
          </a:p>
        </p:txBody>
      </p:sp>
      <p:sp>
        <p:nvSpPr>
          <p:cNvPr id="1041" name="object 1041"/>
          <p:cNvSpPr/>
          <p:nvPr/>
        </p:nvSpPr>
        <p:spPr>
          <a:xfrm>
            <a:off x="12431365" y="68006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042" name="object 1042"/>
          <p:cNvSpPr/>
          <p:nvPr/>
        </p:nvSpPr>
        <p:spPr>
          <a:xfrm>
            <a:off x="11441294" y="7014174"/>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043" name="object 1043"/>
          <p:cNvSpPr/>
          <p:nvPr/>
        </p:nvSpPr>
        <p:spPr>
          <a:xfrm>
            <a:off x="11073454" y="6712500"/>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044" name="object 1044"/>
          <p:cNvSpPr/>
          <p:nvPr/>
        </p:nvSpPr>
        <p:spPr>
          <a:xfrm>
            <a:off x="11357023" y="637579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45" name="object 1045"/>
          <p:cNvSpPr/>
          <p:nvPr/>
        </p:nvSpPr>
        <p:spPr>
          <a:xfrm>
            <a:off x="10576398" y="70381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46" name="object 1046"/>
          <p:cNvSpPr/>
          <p:nvPr/>
        </p:nvSpPr>
        <p:spPr>
          <a:xfrm>
            <a:off x="10701822" y="730153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047" name="object 1047"/>
          <p:cNvSpPr/>
          <p:nvPr/>
        </p:nvSpPr>
        <p:spPr>
          <a:xfrm>
            <a:off x="10495360" y="684692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048" name="object 1048"/>
          <p:cNvSpPr/>
          <p:nvPr/>
        </p:nvSpPr>
        <p:spPr>
          <a:xfrm>
            <a:off x="10180584" y="7100343"/>
            <a:ext cx="17145" cy="17145"/>
          </a:xfrm>
          <a:custGeom>
            <a:avLst/>
            <a:gdLst/>
            <a:ahLst/>
            <a:cxnLst/>
            <a:rect l="l" t="t" r="r" b="b"/>
            <a:pathLst>
              <a:path w="17145" h="17145">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049" name="object 1049"/>
          <p:cNvSpPr/>
          <p:nvPr/>
        </p:nvSpPr>
        <p:spPr>
          <a:xfrm>
            <a:off x="10132840" y="649359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050" name="object 1050"/>
          <p:cNvSpPr/>
          <p:nvPr/>
        </p:nvSpPr>
        <p:spPr>
          <a:xfrm>
            <a:off x="9812745" y="679867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051" name="object 1051"/>
          <p:cNvSpPr/>
          <p:nvPr/>
        </p:nvSpPr>
        <p:spPr>
          <a:xfrm>
            <a:off x="10645964" y="63711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52" name="object 1052"/>
          <p:cNvSpPr/>
          <p:nvPr/>
        </p:nvSpPr>
        <p:spPr>
          <a:xfrm>
            <a:off x="10702882" y="836557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53" name="object 1053"/>
          <p:cNvSpPr/>
          <p:nvPr/>
        </p:nvSpPr>
        <p:spPr>
          <a:xfrm>
            <a:off x="10302681" y="800112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54" name="object 1054"/>
          <p:cNvSpPr/>
          <p:nvPr/>
        </p:nvSpPr>
        <p:spPr>
          <a:xfrm>
            <a:off x="10178305" y="7548790"/>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55" name="object 1055"/>
          <p:cNvSpPr/>
          <p:nvPr/>
        </p:nvSpPr>
        <p:spPr>
          <a:xfrm>
            <a:off x="17475795" y="85353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056" name="object 1056"/>
          <p:cNvSpPr/>
          <p:nvPr/>
        </p:nvSpPr>
        <p:spPr>
          <a:xfrm>
            <a:off x="17719357" y="10335852"/>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1057" name="object 1057"/>
          <p:cNvSpPr/>
          <p:nvPr/>
        </p:nvSpPr>
        <p:spPr>
          <a:xfrm>
            <a:off x="18075857" y="99085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58" name="object 1058"/>
          <p:cNvSpPr/>
          <p:nvPr/>
        </p:nvSpPr>
        <p:spPr>
          <a:xfrm>
            <a:off x="16721289" y="10831572"/>
            <a:ext cx="17145" cy="17145"/>
          </a:xfrm>
          <a:custGeom>
            <a:avLst/>
            <a:gdLst/>
            <a:ahLst/>
            <a:cxnLst/>
            <a:rect l="l" t="t" r="r" b="b"/>
            <a:pathLst>
              <a:path w="17144"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1059" name="object 1059"/>
          <p:cNvSpPr/>
          <p:nvPr/>
        </p:nvSpPr>
        <p:spPr>
          <a:xfrm>
            <a:off x="16056841" y="10469829"/>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1060" name="object 1060"/>
          <p:cNvSpPr/>
          <p:nvPr/>
        </p:nvSpPr>
        <p:spPr>
          <a:xfrm>
            <a:off x="19146479" y="939182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061" name="object 1061"/>
          <p:cNvSpPr/>
          <p:nvPr/>
        </p:nvSpPr>
        <p:spPr>
          <a:xfrm>
            <a:off x="18605069" y="9457647"/>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062" name="object 1062"/>
          <p:cNvSpPr/>
          <p:nvPr/>
        </p:nvSpPr>
        <p:spPr>
          <a:xfrm>
            <a:off x="17659300" y="10288515"/>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1063" name="object 1063"/>
          <p:cNvSpPr/>
          <p:nvPr/>
        </p:nvSpPr>
        <p:spPr>
          <a:xfrm>
            <a:off x="16997457" y="934122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1064" name="object 1064"/>
          <p:cNvSpPr/>
          <p:nvPr/>
        </p:nvSpPr>
        <p:spPr>
          <a:xfrm>
            <a:off x="18681069" y="10167976"/>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065" name="object 1065"/>
          <p:cNvSpPr/>
          <p:nvPr/>
        </p:nvSpPr>
        <p:spPr>
          <a:xfrm>
            <a:off x="17704677" y="9990405"/>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066" name="object 1066"/>
          <p:cNvSpPr/>
          <p:nvPr/>
        </p:nvSpPr>
        <p:spPr>
          <a:xfrm>
            <a:off x="15806796" y="11024718"/>
            <a:ext cx="20320" cy="20320"/>
          </a:xfrm>
          <a:custGeom>
            <a:avLst/>
            <a:gdLst/>
            <a:ahLst/>
            <a:cxnLst/>
            <a:rect l="l" t="t" r="r" b="b"/>
            <a:pathLst>
              <a:path w="20319"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1067" name="object 1067"/>
          <p:cNvSpPr/>
          <p:nvPr/>
        </p:nvSpPr>
        <p:spPr>
          <a:xfrm>
            <a:off x="17486486" y="10477563"/>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068" name="object 1068"/>
          <p:cNvSpPr/>
          <p:nvPr/>
        </p:nvSpPr>
        <p:spPr>
          <a:xfrm>
            <a:off x="19506575" y="90484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069" name="object 1069"/>
          <p:cNvSpPr/>
          <p:nvPr/>
        </p:nvSpPr>
        <p:spPr>
          <a:xfrm>
            <a:off x="18630275" y="9204497"/>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070" name="object 1070"/>
          <p:cNvSpPr/>
          <p:nvPr/>
        </p:nvSpPr>
        <p:spPr>
          <a:xfrm>
            <a:off x="18594241" y="1091386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71" name="object 1071"/>
          <p:cNvSpPr/>
          <p:nvPr/>
        </p:nvSpPr>
        <p:spPr>
          <a:xfrm>
            <a:off x="19070186" y="8278600"/>
            <a:ext cx="27305" cy="27940"/>
          </a:xfrm>
          <a:custGeom>
            <a:avLst/>
            <a:gdLst/>
            <a:ahLst/>
            <a:cxnLst/>
            <a:rect l="l" t="t" r="r" b="b"/>
            <a:pathLst>
              <a:path w="27305"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1072" name="object 1072"/>
          <p:cNvSpPr/>
          <p:nvPr/>
        </p:nvSpPr>
        <p:spPr>
          <a:xfrm>
            <a:off x="19106514" y="807336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73" name="object 1073"/>
          <p:cNvSpPr/>
          <p:nvPr/>
        </p:nvSpPr>
        <p:spPr>
          <a:xfrm>
            <a:off x="17680044" y="9970730"/>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074" name="object 1074"/>
          <p:cNvSpPr/>
          <p:nvPr/>
        </p:nvSpPr>
        <p:spPr>
          <a:xfrm>
            <a:off x="15535121" y="9885036"/>
            <a:ext cx="12065" cy="12065"/>
          </a:xfrm>
          <a:custGeom>
            <a:avLst/>
            <a:gdLst/>
            <a:ahLst/>
            <a:cxnLst/>
            <a:rect l="l" t="t" r="r" b="b"/>
            <a:pathLst>
              <a:path w="12065" h="12065">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1075" name="object 1075"/>
          <p:cNvSpPr/>
          <p:nvPr/>
        </p:nvSpPr>
        <p:spPr>
          <a:xfrm>
            <a:off x="16559984" y="877899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076" name="object 1076"/>
          <p:cNvSpPr/>
          <p:nvPr/>
        </p:nvSpPr>
        <p:spPr>
          <a:xfrm>
            <a:off x="17476333" y="9580916"/>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77" name="object 1077"/>
          <p:cNvSpPr/>
          <p:nvPr/>
        </p:nvSpPr>
        <p:spPr>
          <a:xfrm>
            <a:off x="17632298" y="9363967"/>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78" name="object 1078"/>
          <p:cNvSpPr/>
          <p:nvPr/>
        </p:nvSpPr>
        <p:spPr>
          <a:xfrm>
            <a:off x="18874266" y="93554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79" name="object 1079"/>
          <p:cNvSpPr/>
          <p:nvPr/>
        </p:nvSpPr>
        <p:spPr>
          <a:xfrm>
            <a:off x="19207288" y="8652767"/>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80" name="object 1080"/>
          <p:cNvSpPr/>
          <p:nvPr/>
        </p:nvSpPr>
        <p:spPr>
          <a:xfrm>
            <a:off x="17606230" y="8852382"/>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081" name="object 1081"/>
          <p:cNvSpPr/>
          <p:nvPr/>
        </p:nvSpPr>
        <p:spPr>
          <a:xfrm>
            <a:off x="18516375" y="871992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82" name="object 1082"/>
          <p:cNvSpPr/>
          <p:nvPr/>
        </p:nvSpPr>
        <p:spPr>
          <a:xfrm>
            <a:off x="18778339" y="859457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83" name="object 1083"/>
          <p:cNvSpPr/>
          <p:nvPr/>
        </p:nvSpPr>
        <p:spPr>
          <a:xfrm>
            <a:off x="18379733" y="821804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084" name="object 1084"/>
          <p:cNvSpPr/>
          <p:nvPr/>
        </p:nvSpPr>
        <p:spPr>
          <a:xfrm>
            <a:off x="19417938" y="824026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085" name="object 1085"/>
          <p:cNvSpPr/>
          <p:nvPr/>
        </p:nvSpPr>
        <p:spPr>
          <a:xfrm>
            <a:off x="18298137" y="857270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86" name="object 1086"/>
          <p:cNvSpPr/>
          <p:nvPr/>
        </p:nvSpPr>
        <p:spPr>
          <a:xfrm>
            <a:off x="18026264" y="798838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87" name="object 1087"/>
          <p:cNvSpPr/>
          <p:nvPr/>
        </p:nvSpPr>
        <p:spPr>
          <a:xfrm>
            <a:off x="17913656" y="8094991"/>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88" name="object 1088"/>
          <p:cNvSpPr/>
          <p:nvPr/>
        </p:nvSpPr>
        <p:spPr>
          <a:xfrm>
            <a:off x="18001180" y="744099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89" name="object 1089"/>
          <p:cNvSpPr/>
          <p:nvPr/>
        </p:nvSpPr>
        <p:spPr>
          <a:xfrm>
            <a:off x="17136332" y="88508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1090" name="object 1090"/>
          <p:cNvSpPr/>
          <p:nvPr/>
        </p:nvSpPr>
        <p:spPr>
          <a:xfrm>
            <a:off x="15932165" y="8842731"/>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1091" name="object 1091"/>
          <p:cNvSpPr/>
          <p:nvPr/>
        </p:nvSpPr>
        <p:spPr>
          <a:xfrm>
            <a:off x="16181734" y="852430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92" name="object 1092"/>
          <p:cNvSpPr/>
          <p:nvPr/>
        </p:nvSpPr>
        <p:spPr>
          <a:xfrm>
            <a:off x="16269836" y="920037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93" name="object 1093"/>
          <p:cNvSpPr/>
          <p:nvPr/>
        </p:nvSpPr>
        <p:spPr>
          <a:xfrm>
            <a:off x="16629211" y="972129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94" name="object 1094"/>
          <p:cNvSpPr/>
          <p:nvPr/>
        </p:nvSpPr>
        <p:spPr>
          <a:xfrm>
            <a:off x="17995808" y="11019285"/>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095" name="object 1095"/>
          <p:cNvSpPr/>
          <p:nvPr/>
        </p:nvSpPr>
        <p:spPr>
          <a:xfrm>
            <a:off x="19397823" y="7945192"/>
            <a:ext cx="10795" cy="10795"/>
          </a:xfrm>
          <a:custGeom>
            <a:avLst/>
            <a:gdLst/>
            <a:ahLst/>
            <a:cxnLst/>
            <a:rect l="l" t="t" r="r" b="b"/>
            <a:pathLst>
              <a:path w="10794"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1096" name="object 1096"/>
          <p:cNvSpPr/>
          <p:nvPr/>
        </p:nvSpPr>
        <p:spPr>
          <a:xfrm>
            <a:off x="18424449" y="973721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97" name="object 1097"/>
          <p:cNvSpPr/>
          <p:nvPr/>
        </p:nvSpPr>
        <p:spPr>
          <a:xfrm>
            <a:off x="19576152" y="7860435"/>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098" name="object 1098"/>
          <p:cNvSpPr/>
          <p:nvPr/>
        </p:nvSpPr>
        <p:spPr>
          <a:xfrm>
            <a:off x="17132713" y="836648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1099" name="object 1099"/>
          <p:cNvSpPr/>
          <p:nvPr/>
        </p:nvSpPr>
        <p:spPr>
          <a:xfrm>
            <a:off x="18374890" y="107025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00" name="object 1100"/>
          <p:cNvSpPr/>
          <p:nvPr/>
        </p:nvSpPr>
        <p:spPr>
          <a:xfrm>
            <a:off x="19610272" y="974259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101" name="object 1101"/>
          <p:cNvSpPr/>
          <p:nvPr/>
        </p:nvSpPr>
        <p:spPr>
          <a:xfrm>
            <a:off x="16260334" y="7506710"/>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1102" name="object 1102"/>
          <p:cNvSpPr/>
          <p:nvPr/>
        </p:nvSpPr>
        <p:spPr>
          <a:xfrm>
            <a:off x="16601425" y="8324246"/>
            <a:ext cx="8255" cy="8255"/>
          </a:xfrm>
          <a:custGeom>
            <a:avLst/>
            <a:gdLst/>
            <a:ahLst/>
            <a:cxnLst/>
            <a:rect l="l" t="t" r="r" b="b"/>
            <a:pathLst>
              <a:path w="8255"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1103" name="object 1103"/>
          <p:cNvSpPr/>
          <p:nvPr/>
        </p:nvSpPr>
        <p:spPr>
          <a:xfrm>
            <a:off x="16392828" y="105321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104" name="object 1104"/>
          <p:cNvSpPr/>
          <p:nvPr/>
        </p:nvSpPr>
        <p:spPr>
          <a:xfrm>
            <a:off x="16624684" y="10116837"/>
            <a:ext cx="19050" cy="13970"/>
          </a:xfrm>
          <a:custGeom>
            <a:avLst/>
            <a:gdLst/>
            <a:ahLst/>
            <a:cxnLst/>
            <a:rect l="l" t="t" r="r" b="b"/>
            <a:pathLst>
              <a:path w="19050" h="13970">
                <a:moveTo>
                  <a:pt x="14711" y="0"/>
                </a:moveTo>
                <a:lnTo>
                  <a:pt x="4261" y="0"/>
                </a:lnTo>
                <a:lnTo>
                  <a:pt x="0" y="3078"/>
                </a:lnTo>
                <a:lnTo>
                  <a:pt x="0" y="10648"/>
                </a:lnTo>
                <a:lnTo>
                  <a:pt x="4261" y="13737"/>
                </a:lnTo>
                <a:lnTo>
                  <a:pt x="14711" y="13737"/>
                </a:lnTo>
                <a:lnTo>
                  <a:pt x="18952" y="10648"/>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105" name="object 1105"/>
          <p:cNvSpPr/>
          <p:nvPr/>
        </p:nvSpPr>
        <p:spPr>
          <a:xfrm>
            <a:off x="16309539" y="10408050"/>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06" name="object 1106"/>
          <p:cNvSpPr/>
          <p:nvPr/>
        </p:nvSpPr>
        <p:spPr>
          <a:xfrm>
            <a:off x="16347574" y="1019646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107" name="object 1107"/>
          <p:cNvSpPr/>
          <p:nvPr/>
        </p:nvSpPr>
        <p:spPr>
          <a:xfrm>
            <a:off x="15879213" y="10248014"/>
            <a:ext cx="19685" cy="19685"/>
          </a:xfrm>
          <a:custGeom>
            <a:avLst/>
            <a:gdLst/>
            <a:ahLst/>
            <a:cxnLst/>
            <a:rect l="l" t="t" r="r" b="b"/>
            <a:pathLst>
              <a:path w="19684" h="19684">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1108" name="object 1108"/>
          <p:cNvSpPr/>
          <p:nvPr/>
        </p:nvSpPr>
        <p:spPr>
          <a:xfrm>
            <a:off x="17884928" y="790862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109" name="object 1109"/>
          <p:cNvSpPr/>
          <p:nvPr/>
        </p:nvSpPr>
        <p:spPr>
          <a:xfrm>
            <a:off x="15884354" y="9355123"/>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1110" name="object 1110"/>
          <p:cNvSpPr/>
          <p:nvPr/>
        </p:nvSpPr>
        <p:spPr>
          <a:xfrm>
            <a:off x="17312205" y="9669056"/>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111" name="object 1111"/>
          <p:cNvSpPr/>
          <p:nvPr/>
        </p:nvSpPr>
        <p:spPr>
          <a:xfrm>
            <a:off x="18145425" y="92415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112" name="object 1112"/>
          <p:cNvSpPr/>
          <p:nvPr/>
        </p:nvSpPr>
        <p:spPr>
          <a:xfrm>
            <a:off x="15639256" y="10306165"/>
            <a:ext cx="17145" cy="17780"/>
          </a:xfrm>
          <a:custGeom>
            <a:avLst/>
            <a:gdLst/>
            <a:ahLst/>
            <a:cxnLst/>
            <a:rect l="l" t="t" r="r" b="b"/>
            <a:pathLst>
              <a:path w="17144"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1113" name="object 1113"/>
          <p:cNvSpPr/>
          <p:nvPr/>
        </p:nvSpPr>
        <p:spPr>
          <a:xfrm>
            <a:off x="15854509" y="11238029"/>
            <a:ext cx="20320" cy="20955"/>
          </a:xfrm>
          <a:custGeom>
            <a:avLst/>
            <a:gdLst/>
            <a:ahLst/>
            <a:cxnLst/>
            <a:rect l="l" t="t" r="r" b="b"/>
            <a:pathLst>
              <a:path w="20319" h="20954">
                <a:moveTo>
                  <a:pt x="15748" y="0"/>
                </a:moveTo>
                <a:lnTo>
                  <a:pt x="4554" y="0"/>
                </a:lnTo>
                <a:lnTo>
                  <a:pt x="0" y="4617"/>
                </a:lnTo>
                <a:lnTo>
                  <a:pt x="0" y="15884"/>
                </a:lnTo>
                <a:lnTo>
                  <a:pt x="4554" y="20491"/>
                </a:lnTo>
                <a:lnTo>
                  <a:pt x="15748" y="2049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1114" name="object 1114"/>
          <p:cNvSpPr/>
          <p:nvPr/>
        </p:nvSpPr>
        <p:spPr>
          <a:xfrm>
            <a:off x="18082428" y="9120109"/>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115" name="object 1115"/>
          <p:cNvSpPr/>
          <p:nvPr/>
        </p:nvSpPr>
        <p:spPr>
          <a:xfrm>
            <a:off x="19382694" y="10924795"/>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16" name="object 1116"/>
          <p:cNvSpPr/>
          <p:nvPr/>
        </p:nvSpPr>
        <p:spPr>
          <a:xfrm>
            <a:off x="15340627" y="844844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17" name="object 1117"/>
          <p:cNvSpPr/>
          <p:nvPr/>
        </p:nvSpPr>
        <p:spPr>
          <a:xfrm>
            <a:off x="19407897" y="10671644"/>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118" name="object 1118"/>
          <p:cNvSpPr/>
          <p:nvPr/>
        </p:nvSpPr>
        <p:spPr>
          <a:xfrm>
            <a:off x="19852919" y="1119343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19" name="object 1119"/>
          <p:cNvSpPr/>
          <p:nvPr/>
        </p:nvSpPr>
        <p:spPr>
          <a:xfrm>
            <a:off x="19648589" y="10028254"/>
            <a:ext cx="23495" cy="23495"/>
          </a:xfrm>
          <a:custGeom>
            <a:avLst/>
            <a:gdLst/>
            <a:ahLst/>
            <a:cxnLst/>
            <a:rect l="l" t="t" r="r" b="b"/>
            <a:pathLst>
              <a:path w="23494"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120" name="object 1120"/>
          <p:cNvSpPr/>
          <p:nvPr/>
        </p:nvSpPr>
        <p:spPr>
          <a:xfrm>
            <a:off x="19651890" y="108226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21" name="object 1121"/>
          <p:cNvSpPr/>
          <p:nvPr/>
        </p:nvSpPr>
        <p:spPr>
          <a:xfrm>
            <a:off x="15041343" y="8052790"/>
            <a:ext cx="10160" cy="10160"/>
          </a:xfrm>
          <a:custGeom>
            <a:avLst/>
            <a:gdLst/>
            <a:ahLst/>
            <a:cxnLst/>
            <a:rect l="l" t="t" r="r" b="b"/>
            <a:pathLst>
              <a:path w="10159" h="10159">
                <a:moveTo>
                  <a:pt x="7675" y="0"/>
                </a:moveTo>
                <a:lnTo>
                  <a:pt x="2219" y="0"/>
                </a:lnTo>
                <a:lnTo>
                  <a:pt x="0" y="2230"/>
                </a:lnTo>
                <a:lnTo>
                  <a:pt x="0" y="7737"/>
                </a:lnTo>
                <a:lnTo>
                  <a:pt x="2219" y="9978"/>
                </a:lnTo>
                <a:lnTo>
                  <a:pt x="7675" y="9978"/>
                </a:lnTo>
                <a:lnTo>
                  <a:pt x="9894" y="7737"/>
                </a:lnTo>
                <a:lnTo>
                  <a:pt x="9894" y="4994"/>
                </a:lnTo>
                <a:lnTo>
                  <a:pt x="9894" y="2230"/>
                </a:lnTo>
                <a:lnTo>
                  <a:pt x="7675" y="0"/>
                </a:lnTo>
                <a:close/>
              </a:path>
            </a:pathLst>
          </a:custGeom>
          <a:solidFill>
            <a:srgbClr val="FFFFFF">
              <a:alpha val="79998"/>
            </a:srgbClr>
          </a:solidFill>
        </p:spPr>
        <p:txBody>
          <a:bodyPr wrap="square" lIns="0" tIns="0" rIns="0" bIns="0" rtlCol="0"/>
          <a:lstStyle/>
          <a:p>
            <a:endParaRPr/>
          </a:p>
        </p:txBody>
      </p:sp>
      <p:sp>
        <p:nvSpPr>
          <p:cNvPr id="1122" name="object 1122"/>
          <p:cNvSpPr/>
          <p:nvPr/>
        </p:nvSpPr>
        <p:spPr>
          <a:xfrm>
            <a:off x="19293995" y="1018707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23" name="object 1123"/>
          <p:cNvSpPr/>
          <p:nvPr/>
        </p:nvSpPr>
        <p:spPr>
          <a:xfrm>
            <a:off x="19555964" y="1006172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124" name="object 1124"/>
          <p:cNvSpPr/>
          <p:nvPr/>
        </p:nvSpPr>
        <p:spPr>
          <a:xfrm>
            <a:off x="15058246" y="654710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125" name="object 1125"/>
          <p:cNvSpPr/>
          <p:nvPr/>
        </p:nvSpPr>
        <p:spPr>
          <a:xfrm>
            <a:off x="15270319" y="68433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126" name="object 1126"/>
          <p:cNvSpPr/>
          <p:nvPr/>
        </p:nvSpPr>
        <p:spPr>
          <a:xfrm>
            <a:off x="19075759" y="100398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27" name="object 1127"/>
          <p:cNvSpPr/>
          <p:nvPr/>
        </p:nvSpPr>
        <p:spPr>
          <a:xfrm>
            <a:off x="19202074" y="112043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28" name="object 1128"/>
          <p:cNvSpPr/>
          <p:nvPr/>
        </p:nvSpPr>
        <p:spPr>
          <a:xfrm>
            <a:off x="15444325" y="9142612"/>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1129" name="object 1129"/>
          <p:cNvSpPr/>
          <p:nvPr/>
        </p:nvSpPr>
        <p:spPr>
          <a:xfrm>
            <a:off x="19952699" y="9387088"/>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130" name="object 1130"/>
          <p:cNvSpPr/>
          <p:nvPr/>
        </p:nvSpPr>
        <p:spPr>
          <a:xfrm>
            <a:off x="15018337" y="658945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31" name="object 1131"/>
          <p:cNvSpPr/>
          <p:nvPr/>
        </p:nvSpPr>
        <p:spPr>
          <a:xfrm>
            <a:off x="15623550" y="684890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1132" name="object 1132"/>
          <p:cNvSpPr/>
          <p:nvPr/>
        </p:nvSpPr>
        <p:spPr>
          <a:xfrm>
            <a:off x="19221862" y="76395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33" name="object 1133"/>
          <p:cNvSpPr/>
          <p:nvPr/>
        </p:nvSpPr>
        <p:spPr>
          <a:xfrm>
            <a:off x="20048987" y="660835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134" name="object 1134"/>
          <p:cNvSpPr/>
          <p:nvPr/>
        </p:nvSpPr>
        <p:spPr>
          <a:xfrm>
            <a:off x="19751070" y="7188671"/>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35" name="object 1135"/>
          <p:cNvSpPr/>
          <p:nvPr/>
        </p:nvSpPr>
        <p:spPr>
          <a:xfrm>
            <a:off x="19827061" y="7898999"/>
            <a:ext cx="31750" cy="32384"/>
          </a:xfrm>
          <a:custGeom>
            <a:avLst/>
            <a:gdLst/>
            <a:ahLst/>
            <a:cxnLst/>
            <a:rect l="l" t="t" r="r" b="b"/>
            <a:pathLst>
              <a:path w="31750" h="32384">
                <a:moveTo>
                  <a:pt x="24596" y="0"/>
                </a:moveTo>
                <a:lnTo>
                  <a:pt x="7067" y="0"/>
                </a:lnTo>
                <a:lnTo>
                  <a:pt x="0" y="7162"/>
                </a:lnTo>
                <a:lnTo>
                  <a:pt x="0" y="24784"/>
                </a:lnTo>
                <a:lnTo>
                  <a:pt x="7067" y="31967"/>
                </a:lnTo>
                <a:lnTo>
                  <a:pt x="24596" y="31967"/>
                </a:lnTo>
                <a:lnTo>
                  <a:pt x="31695" y="24784"/>
                </a:lnTo>
                <a:lnTo>
                  <a:pt x="31695" y="15968"/>
                </a:lnTo>
                <a:lnTo>
                  <a:pt x="31695" y="7162"/>
                </a:lnTo>
                <a:lnTo>
                  <a:pt x="24596" y="0"/>
                </a:lnTo>
                <a:close/>
              </a:path>
            </a:pathLst>
          </a:custGeom>
          <a:solidFill>
            <a:srgbClr val="384746">
              <a:alpha val="79998"/>
            </a:srgbClr>
          </a:solidFill>
        </p:spPr>
        <p:txBody>
          <a:bodyPr wrap="square" lIns="0" tIns="0" rIns="0" bIns="0" rtlCol="0"/>
          <a:lstStyle/>
          <a:p>
            <a:endParaRPr/>
          </a:p>
        </p:txBody>
      </p:sp>
      <p:sp>
        <p:nvSpPr>
          <p:cNvPr id="1136" name="object 1136"/>
          <p:cNvSpPr/>
          <p:nvPr/>
        </p:nvSpPr>
        <p:spPr>
          <a:xfrm>
            <a:off x="15526052" y="692164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37" name="object 1137"/>
          <p:cNvSpPr/>
          <p:nvPr/>
        </p:nvSpPr>
        <p:spPr>
          <a:xfrm>
            <a:off x="15413446" y="7028246"/>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38" name="object 1138"/>
          <p:cNvSpPr/>
          <p:nvPr/>
        </p:nvSpPr>
        <p:spPr>
          <a:xfrm>
            <a:off x="20020266" y="70865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39" name="object 1139"/>
          <p:cNvSpPr/>
          <p:nvPr/>
        </p:nvSpPr>
        <p:spPr>
          <a:xfrm>
            <a:off x="19570451" y="746823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40" name="object 1140"/>
          <p:cNvSpPr/>
          <p:nvPr/>
        </p:nvSpPr>
        <p:spPr>
          <a:xfrm>
            <a:off x="19520895" y="843354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41" name="object 1141"/>
          <p:cNvSpPr/>
          <p:nvPr/>
        </p:nvSpPr>
        <p:spPr>
          <a:xfrm>
            <a:off x="19182187" y="7014807"/>
            <a:ext cx="20320" cy="20955"/>
          </a:xfrm>
          <a:custGeom>
            <a:avLst/>
            <a:gdLst/>
            <a:ahLst/>
            <a:cxnLst/>
            <a:rect l="l" t="t" r="r" b="b"/>
            <a:pathLst>
              <a:path w="20319"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142" name="object 1142"/>
          <p:cNvSpPr/>
          <p:nvPr/>
        </p:nvSpPr>
        <p:spPr>
          <a:xfrm>
            <a:off x="18882461" y="7495114"/>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143" name="object 1143"/>
          <p:cNvSpPr/>
          <p:nvPr/>
        </p:nvSpPr>
        <p:spPr>
          <a:xfrm>
            <a:off x="18280750" y="695195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44" name="object 1144"/>
          <p:cNvSpPr/>
          <p:nvPr/>
        </p:nvSpPr>
        <p:spPr>
          <a:xfrm>
            <a:off x="18199721" y="6760736"/>
            <a:ext cx="13335" cy="13335"/>
          </a:xfrm>
          <a:custGeom>
            <a:avLst/>
            <a:gdLst/>
            <a:ahLst/>
            <a:cxnLst/>
            <a:rect l="l" t="t" r="r" b="b"/>
            <a:pathLst>
              <a:path w="13334" h="13334">
                <a:moveTo>
                  <a:pt x="9853" y="0"/>
                </a:moveTo>
                <a:lnTo>
                  <a:pt x="2837" y="0"/>
                </a:lnTo>
                <a:lnTo>
                  <a:pt x="0" y="2889"/>
                </a:lnTo>
                <a:lnTo>
                  <a:pt x="0" y="9968"/>
                </a:lnTo>
                <a:lnTo>
                  <a:pt x="2837" y="12858"/>
                </a:lnTo>
                <a:lnTo>
                  <a:pt x="9853" y="12858"/>
                </a:lnTo>
                <a:lnTo>
                  <a:pt x="12711" y="9968"/>
                </a:lnTo>
                <a:lnTo>
                  <a:pt x="12711" y="6418"/>
                </a:lnTo>
                <a:lnTo>
                  <a:pt x="12711" y="2889"/>
                </a:lnTo>
                <a:lnTo>
                  <a:pt x="9853" y="0"/>
                </a:lnTo>
                <a:close/>
              </a:path>
            </a:pathLst>
          </a:custGeom>
          <a:solidFill>
            <a:srgbClr val="6F4478">
              <a:alpha val="79998"/>
            </a:srgbClr>
          </a:solidFill>
        </p:spPr>
        <p:txBody>
          <a:bodyPr wrap="square" lIns="0" tIns="0" rIns="0" bIns="0" rtlCol="0"/>
          <a:lstStyle/>
          <a:p>
            <a:endParaRPr/>
          </a:p>
        </p:txBody>
      </p:sp>
      <p:sp>
        <p:nvSpPr>
          <p:cNvPr id="1145" name="object 1145"/>
          <p:cNvSpPr/>
          <p:nvPr/>
        </p:nvSpPr>
        <p:spPr>
          <a:xfrm>
            <a:off x="18867006" y="71628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46" name="object 1146"/>
          <p:cNvSpPr/>
          <p:nvPr/>
        </p:nvSpPr>
        <p:spPr>
          <a:xfrm>
            <a:off x="17884937" y="7014174"/>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147" name="object 1147"/>
          <p:cNvSpPr/>
          <p:nvPr/>
        </p:nvSpPr>
        <p:spPr>
          <a:xfrm>
            <a:off x="18567719" y="676717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48" name="object 1148"/>
          <p:cNvSpPr/>
          <p:nvPr/>
        </p:nvSpPr>
        <p:spPr>
          <a:xfrm>
            <a:off x="17517096" y="6712500"/>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149" name="object 1149"/>
          <p:cNvSpPr/>
          <p:nvPr/>
        </p:nvSpPr>
        <p:spPr>
          <a:xfrm>
            <a:off x="17800665" y="637579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150" name="object 1150"/>
          <p:cNvSpPr/>
          <p:nvPr/>
        </p:nvSpPr>
        <p:spPr>
          <a:xfrm>
            <a:off x="15810259" y="64600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51" name="object 1151"/>
          <p:cNvSpPr/>
          <p:nvPr/>
        </p:nvSpPr>
        <p:spPr>
          <a:xfrm>
            <a:off x="11333743" y="7124397"/>
            <a:ext cx="23495" cy="23495"/>
          </a:xfrm>
          <a:custGeom>
            <a:avLst/>
            <a:gdLst/>
            <a:ahLst/>
            <a:cxnLst/>
            <a:rect l="l" t="t" r="r" b="b"/>
            <a:pathLst>
              <a:path w="23495"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1152" name="object 1152"/>
          <p:cNvSpPr/>
          <p:nvPr/>
        </p:nvSpPr>
        <p:spPr>
          <a:xfrm>
            <a:off x="12590360" y="6691759"/>
            <a:ext cx="17780" cy="17780"/>
          </a:xfrm>
          <a:custGeom>
            <a:avLst/>
            <a:gdLst/>
            <a:ahLst/>
            <a:cxnLst/>
            <a:rect l="l" t="t" r="r" b="b"/>
            <a:pathLst>
              <a:path w="17779"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1153" name="object 1153"/>
          <p:cNvSpPr/>
          <p:nvPr/>
        </p:nvSpPr>
        <p:spPr>
          <a:xfrm>
            <a:off x="12387656" y="6438634"/>
            <a:ext cx="22225" cy="22225"/>
          </a:xfrm>
          <a:custGeom>
            <a:avLst/>
            <a:gdLst/>
            <a:ahLst/>
            <a:cxnLst/>
            <a:rect l="l" t="t" r="r" b="b"/>
            <a:pathLst>
              <a:path w="22225" h="22225">
                <a:moveTo>
                  <a:pt x="16973" y="0"/>
                </a:moveTo>
                <a:lnTo>
                  <a:pt x="4900" y="0"/>
                </a:lnTo>
                <a:lnTo>
                  <a:pt x="0" y="4931"/>
                </a:lnTo>
                <a:lnTo>
                  <a:pt x="0" y="17119"/>
                </a:lnTo>
                <a:lnTo>
                  <a:pt x="4900" y="22041"/>
                </a:lnTo>
                <a:lnTo>
                  <a:pt x="16973" y="22041"/>
                </a:lnTo>
                <a:lnTo>
                  <a:pt x="21852" y="17119"/>
                </a:lnTo>
                <a:lnTo>
                  <a:pt x="21852" y="11025"/>
                </a:lnTo>
                <a:lnTo>
                  <a:pt x="21852" y="4931"/>
                </a:lnTo>
                <a:lnTo>
                  <a:pt x="16973" y="0"/>
                </a:lnTo>
                <a:close/>
              </a:path>
            </a:pathLst>
          </a:custGeom>
          <a:solidFill>
            <a:srgbClr val="FFFFFF">
              <a:alpha val="62399"/>
            </a:srgbClr>
          </a:solidFill>
        </p:spPr>
        <p:txBody>
          <a:bodyPr wrap="square" lIns="0" tIns="0" rIns="0" bIns="0" rtlCol="0"/>
          <a:lstStyle/>
          <a:p>
            <a:endParaRPr/>
          </a:p>
        </p:txBody>
      </p:sp>
      <p:sp>
        <p:nvSpPr>
          <p:cNvPr id="1154" name="object 1154"/>
          <p:cNvSpPr/>
          <p:nvPr/>
        </p:nvSpPr>
        <p:spPr>
          <a:xfrm>
            <a:off x="12351467" y="7930561"/>
            <a:ext cx="23495" cy="23495"/>
          </a:xfrm>
          <a:custGeom>
            <a:avLst/>
            <a:gdLst/>
            <a:ahLst/>
            <a:cxnLst/>
            <a:rect l="l" t="t" r="r" b="b"/>
            <a:pathLst>
              <a:path w="23495" h="23495">
                <a:moveTo>
                  <a:pt x="17978" y="0"/>
                </a:moveTo>
                <a:lnTo>
                  <a:pt x="5204" y="0"/>
                </a:lnTo>
                <a:lnTo>
                  <a:pt x="0" y="5256"/>
                </a:lnTo>
                <a:lnTo>
                  <a:pt x="0" y="18125"/>
                </a:lnTo>
                <a:lnTo>
                  <a:pt x="5204" y="23381"/>
                </a:lnTo>
                <a:lnTo>
                  <a:pt x="17978" y="2338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1155" name="object 1155"/>
          <p:cNvSpPr/>
          <p:nvPr/>
        </p:nvSpPr>
        <p:spPr>
          <a:xfrm>
            <a:off x="11239238" y="7680318"/>
            <a:ext cx="12700" cy="12700"/>
          </a:xfrm>
          <a:custGeom>
            <a:avLst/>
            <a:gdLst/>
            <a:ahLst/>
            <a:cxnLst/>
            <a:rect l="l" t="t" r="r" b="b"/>
            <a:pathLst>
              <a:path w="12700" h="12700">
                <a:moveTo>
                  <a:pt x="9528" y="0"/>
                </a:moveTo>
                <a:lnTo>
                  <a:pt x="2753" y="0"/>
                </a:lnTo>
                <a:lnTo>
                  <a:pt x="0" y="2764"/>
                </a:lnTo>
                <a:lnTo>
                  <a:pt x="0" y="9601"/>
                </a:lnTo>
                <a:lnTo>
                  <a:pt x="2753" y="12376"/>
                </a:lnTo>
                <a:lnTo>
                  <a:pt x="9528" y="12376"/>
                </a:lnTo>
                <a:lnTo>
                  <a:pt x="12271" y="9601"/>
                </a:lnTo>
                <a:lnTo>
                  <a:pt x="12271" y="6177"/>
                </a:lnTo>
                <a:lnTo>
                  <a:pt x="12271" y="2764"/>
                </a:lnTo>
                <a:lnTo>
                  <a:pt x="9528" y="0"/>
                </a:lnTo>
                <a:close/>
              </a:path>
            </a:pathLst>
          </a:custGeom>
          <a:solidFill>
            <a:srgbClr val="FFFFFF">
              <a:alpha val="59999"/>
            </a:srgbClr>
          </a:solidFill>
        </p:spPr>
        <p:txBody>
          <a:bodyPr wrap="square" lIns="0" tIns="0" rIns="0" bIns="0" rtlCol="0"/>
          <a:lstStyle/>
          <a:p>
            <a:endParaRPr/>
          </a:p>
        </p:txBody>
      </p:sp>
      <p:sp>
        <p:nvSpPr>
          <p:cNvPr id="1156" name="object 1156"/>
          <p:cNvSpPr/>
          <p:nvPr/>
        </p:nvSpPr>
        <p:spPr>
          <a:xfrm>
            <a:off x="11746380" y="10344911"/>
            <a:ext cx="32384" cy="32384"/>
          </a:xfrm>
          <a:custGeom>
            <a:avLst/>
            <a:gdLst/>
            <a:ahLst/>
            <a:cxnLst/>
            <a:rect l="l" t="t" r="r" b="b"/>
            <a:pathLst>
              <a:path w="32384" h="32384">
                <a:moveTo>
                  <a:pt x="24920" y="0"/>
                </a:moveTo>
                <a:lnTo>
                  <a:pt x="7203" y="0"/>
                </a:lnTo>
                <a:lnTo>
                  <a:pt x="0" y="7235"/>
                </a:lnTo>
                <a:lnTo>
                  <a:pt x="0" y="25109"/>
                </a:lnTo>
                <a:lnTo>
                  <a:pt x="7203" y="32386"/>
                </a:lnTo>
                <a:lnTo>
                  <a:pt x="24920" y="32386"/>
                </a:lnTo>
                <a:lnTo>
                  <a:pt x="32103" y="25109"/>
                </a:lnTo>
                <a:lnTo>
                  <a:pt x="32103" y="16187"/>
                </a:lnTo>
                <a:lnTo>
                  <a:pt x="32103" y="7235"/>
                </a:lnTo>
                <a:lnTo>
                  <a:pt x="24920" y="0"/>
                </a:lnTo>
                <a:close/>
              </a:path>
            </a:pathLst>
          </a:custGeom>
          <a:solidFill>
            <a:srgbClr val="FFFFFF">
              <a:alpha val="62399"/>
            </a:srgbClr>
          </a:solidFill>
        </p:spPr>
        <p:txBody>
          <a:bodyPr wrap="square" lIns="0" tIns="0" rIns="0" bIns="0" rtlCol="0"/>
          <a:lstStyle/>
          <a:p>
            <a:endParaRPr/>
          </a:p>
        </p:txBody>
      </p:sp>
      <p:sp>
        <p:nvSpPr>
          <p:cNvPr id="1157" name="object 1157"/>
          <p:cNvSpPr/>
          <p:nvPr/>
        </p:nvSpPr>
        <p:spPr>
          <a:xfrm>
            <a:off x="11478032" y="8489521"/>
            <a:ext cx="36195" cy="36830"/>
          </a:xfrm>
          <a:custGeom>
            <a:avLst/>
            <a:gdLst/>
            <a:ahLst/>
            <a:cxnLst/>
            <a:rect l="l" t="t" r="r" b="b"/>
            <a:pathLst>
              <a:path w="36195"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1158" name="object 1158"/>
          <p:cNvSpPr/>
          <p:nvPr/>
        </p:nvSpPr>
        <p:spPr>
          <a:xfrm>
            <a:off x="11882789" y="7735909"/>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1159" name="object 1159"/>
          <p:cNvSpPr/>
          <p:nvPr/>
        </p:nvSpPr>
        <p:spPr>
          <a:xfrm>
            <a:off x="10559251" y="7373032"/>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1160" name="object 1160"/>
          <p:cNvSpPr/>
          <p:nvPr/>
        </p:nvSpPr>
        <p:spPr>
          <a:xfrm>
            <a:off x="12300984" y="7296822"/>
            <a:ext cx="13970" cy="14604"/>
          </a:xfrm>
          <a:custGeom>
            <a:avLst/>
            <a:gdLst/>
            <a:ahLst/>
            <a:cxnLst/>
            <a:rect l="l" t="t" r="r" b="b"/>
            <a:pathLst>
              <a:path w="13970"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1161" name="object 1161"/>
          <p:cNvSpPr/>
          <p:nvPr/>
        </p:nvSpPr>
        <p:spPr>
          <a:xfrm>
            <a:off x="17020040" y="703813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62" name="object 1162"/>
          <p:cNvSpPr/>
          <p:nvPr/>
        </p:nvSpPr>
        <p:spPr>
          <a:xfrm>
            <a:off x="17246200" y="7592409"/>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163" name="object 1163"/>
          <p:cNvSpPr/>
          <p:nvPr/>
        </p:nvSpPr>
        <p:spPr>
          <a:xfrm>
            <a:off x="15686380" y="8336388"/>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64" name="object 1164"/>
          <p:cNvSpPr/>
          <p:nvPr/>
        </p:nvSpPr>
        <p:spPr>
          <a:xfrm>
            <a:off x="16939003" y="684692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165" name="object 1165"/>
          <p:cNvSpPr/>
          <p:nvPr/>
        </p:nvSpPr>
        <p:spPr>
          <a:xfrm>
            <a:off x="15711585" y="8083237"/>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166" name="object 1166"/>
          <p:cNvSpPr/>
          <p:nvPr/>
        </p:nvSpPr>
        <p:spPr>
          <a:xfrm>
            <a:off x="16624225" y="7100343"/>
            <a:ext cx="17145" cy="17145"/>
          </a:xfrm>
          <a:custGeom>
            <a:avLst/>
            <a:gdLst/>
            <a:ahLst/>
            <a:cxnLst/>
            <a:rect l="l" t="t" r="r" b="b"/>
            <a:pathLst>
              <a:path w="17144" h="17145">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167" name="object 1167"/>
          <p:cNvSpPr/>
          <p:nvPr/>
        </p:nvSpPr>
        <p:spPr>
          <a:xfrm>
            <a:off x="15952285" y="7439846"/>
            <a:ext cx="23495" cy="23495"/>
          </a:xfrm>
          <a:custGeom>
            <a:avLst/>
            <a:gdLst/>
            <a:ahLst/>
            <a:cxnLst/>
            <a:rect l="l" t="t" r="r" b="b"/>
            <a:pathLst>
              <a:path w="23494"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1168" name="object 1168"/>
          <p:cNvSpPr/>
          <p:nvPr/>
        </p:nvSpPr>
        <p:spPr>
          <a:xfrm>
            <a:off x="16576481" y="649359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169" name="object 1169"/>
          <p:cNvSpPr/>
          <p:nvPr/>
        </p:nvSpPr>
        <p:spPr>
          <a:xfrm>
            <a:off x="15955574" y="82342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70" name="object 1170"/>
          <p:cNvSpPr/>
          <p:nvPr/>
        </p:nvSpPr>
        <p:spPr>
          <a:xfrm>
            <a:off x="15597682" y="759866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1171" name="object 1171"/>
          <p:cNvSpPr/>
          <p:nvPr/>
        </p:nvSpPr>
        <p:spPr>
          <a:xfrm>
            <a:off x="16256386" y="6798679"/>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172" name="object 1172"/>
          <p:cNvSpPr/>
          <p:nvPr/>
        </p:nvSpPr>
        <p:spPr>
          <a:xfrm>
            <a:off x="17089608" y="63711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173" name="object 1173"/>
          <p:cNvSpPr/>
          <p:nvPr/>
        </p:nvSpPr>
        <p:spPr>
          <a:xfrm>
            <a:off x="14330649" y="871737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174" name="object 1174"/>
          <p:cNvSpPr/>
          <p:nvPr/>
        </p:nvSpPr>
        <p:spPr>
          <a:xfrm>
            <a:off x="14002176" y="8417936"/>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1175" name="object 1175"/>
          <p:cNvSpPr/>
          <p:nvPr/>
        </p:nvSpPr>
        <p:spPr>
          <a:xfrm>
            <a:off x="14234025" y="8002637"/>
            <a:ext cx="19050" cy="13970"/>
          </a:xfrm>
          <a:custGeom>
            <a:avLst/>
            <a:gdLst/>
            <a:ahLst/>
            <a:cxnLst/>
            <a:rect l="l" t="t" r="r" b="b"/>
            <a:pathLst>
              <a:path w="19050" h="13970">
                <a:moveTo>
                  <a:pt x="14711" y="0"/>
                </a:moveTo>
                <a:lnTo>
                  <a:pt x="4272" y="0"/>
                </a:lnTo>
                <a:lnTo>
                  <a:pt x="0" y="3078"/>
                </a:lnTo>
                <a:lnTo>
                  <a:pt x="0" y="10659"/>
                </a:lnTo>
                <a:lnTo>
                  <a:pt x="4272" y="13737"/>
                </a:lnTo>
                <a:lnTo>
                  <a:pt x="14711" y="13737"/>
                </a:lnTo>
                <a:lnTo>
                  <a:pt x="18962" y="10659"/>
                </a:lnTo>
                <a:lnTo>
                  <a:pt x="18962" y="6868"/>
                </a:lnTo>
                <a:lnTo>
                  <a:pt x="18962" y="3078"/>
                </a:lnTo>
                <a:lnTo>
                  <a:pt x="14711" y="0"/>
                </a:lnTo>
                <a:close/>
              </a:path>
            </a:pathLst>
          </a:custGeom>
          <a:solidFill>
            <a:srgbClr val="FFFFFF">
              <a:alpha val="79998"/>
            </a:srgbClr>
          </a:solidFill>
        </p:spPr>
        <p:txBody>
          <a:bodyPr wrap="square" lIns="0" tIns="0" rIns="0" bIns="0" rtlCol="0"/>
          <a:lstStyle/>
          <a:p>
            <a:endParaRPr/>
          </a:p>
        </p:txBody>
      </p:sp>
      <p:sp>
        <p:nvSpPr>
          <p:cNvPr id="1176" name="object 1176"/>
          <p:cNvSpPr/>
          <p:nvPr/>
        </p:nvSpPr>
        <p:spPr>
          <a:xfrm>
            <a:off x="13918888" y="8293850"/>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77" name="object 1177"/>
          <p:cNvSpPr/>
          <p:nvPr/>
        </p:nvSpPr>
        <p:spPr>
          <a:xfrm>
            <a:off x="13956921" y="808226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178" name="object 1178"/>
          <p:cNvSpPr/>
          <p:nvPr/>
        </p:nvSpPr>
        <p:spPr>
          <a:xfrm>
            <a:off x="14548350" y="8955392"/>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179" name="object 1179"/>
          <p:cNvSpPr/>
          <p:nvPr/>
        </p:nvSpPr>
        <p:spPr>
          <a:xfrm>
            <a:off x="14185830" y="8602067"/>
            <a:ext cx="13335" cy="6985"/>
          </a:xfrm>
          <a:custGeom>
            <a:avLst/>
            <a:gdLst/>
            <a:ahLst/>
            <a:cxnLst/>
            <a:rect l="l" t="t" r="r" b="b"/>
            <a:pathLst>
              <a:path w="13334"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1180" name="object 1180"/>
          <p:cNvSpPr/>
          <p:nvPr/>
        </p:nvSpPr>
        <p:spPr>
          <a:xfrm>
            <a:off x="13865733" y="8907147"/>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181" name="object 1181"/>
          <p:cNvSpPr/>
          <p:nvPr/>
        </p:nvSpPr>
        <p:spPr>
          <a:xfrm>
            <a:off x="14698964" y="8479616"/>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182" name="object 1182"/>
          <p:cNvSpPr/>
          <p:nvPr/>
        </p:nvSpPr>
        <p:spPr>
          <a:xfrm>
            <a:off x="10876808" y="1011068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183" name="object 1183"/>
          <p:cNvSpPr/>
          <p:nvPr/>
        </p:nvSpPr>
        <p:spPr>
          <a:xfrm>
            <a:off x="10964934" y="7914211"/>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1184" name="object 1184"/>
          <p:cNvSpPr/>
          <p:nvPr/>
        </p:nvSpPr>
        <p:spPr>
          <a:xfrm>
            <a:off x="10867448" y="79869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85" name="object 1185"/>
          <p:cNvSpPr/>
          <p:nvPr/>
        </p:nvSpPr>
        <p:spPr>
          <a:xfrm>
            <a:off x="10754841" y="8093555"/>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86" name="object 1186"/>
          <p:cNvSpPr/>
          <p:nvPr/>
        </p:nvSpPr>
        <p:spPr>
          <a:xfrm>
            <a:off x="9998481" y="987045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87" name="object 1187"/>
          <p:cNvSpPr/>
          <p:nvPr/>
        </p:nvSpPr>
        <p:spPr>
          <a:xfrm>
            <a:off x="10102177" y="1056462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188" name="object 1188"/>
          <p:cNvSpPr/>
          <p:nvPr/>
        </p:nvSpPr>
        <p:spPr>
          <a:xfrm>
            <a:off x="10255535" y="902066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1189" name="object 1189"/>
          <p:cNvSpPr/>
          <p:nvPr/>
        </p:nvSpPr>
        <p:spPr>
          <a:xfrm>
            <a:off x="13840404" y="1058336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190" name="object 1190"/>
          <p:cNvSpPr/>
          <p:nvPr/>
        </p:nvSpPr>
        <p:spPr>
          <a:xfrm>
            <a:off x="13511934" y="1028392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191" name="object 1191"/>
          <p:cNvSpPr/>
          <p:nvPr/>
        </p:nvSpPr>
        <p:spPr>
          <a:xfrm>
            <a:off x="13743792" y="9868628"/>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1192" name="object 1192"/>
          <p:cNvSpPr/>
          <p:nvPr/>
        </p:nvSpPr>
        <p:spPr>
          <a:xfrm>
            <a:off x="13428646" y="1015984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93" name="object 1193"/>
          <p:cNvSpPr/>
          <p:nvPr/>
        </p:nvSpPr>
        <p:spPr>
          <a:xfrm>
            <a:off x="13466677" y="9948259"/>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194" name="object 1194"/>
          <p:cNvSpPr/>
          <p:nvPr/>
        </p:nvSpPr>
        <p:spPr>
          <a:xfrm>
            <a:off x="14058107" y="10821374"/>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195" name="object 1195"/>
          <p:cNvSpPr/>
          <p:nvPr/>
        </p:nvSpPr>
        <p:spPr>
          <a:xfrm>
            <a:off x="13375492" y="10773137"/>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196" name="object 1196"/>
          <p:cNvSpPr/>
          <p:nvPr/>
        </p:nvSpPr>
        <p:spPr>
          <a:xfrm>
            <a:off x="14208721" y="10345607"/>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197" name="object 1197"/>
          <p:cNvSpPr/>
          <p:nvPr/>
        </p:nvSpPr>
        <p:spPr>
          <a:xfrm>
            <a:off x="17146522" y="836557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98" name="object 1198"/>
          <p:cNvSpPr/>
          <p:nvPr/>
        </p:nvSpPr>
        <p:spPr>
          <a:xfrm>
            <a:off x="16746332" y="8001124"/>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199" name="object 1199"/>
          <p:cNvSpPr/>
          <p:nvPr/>
        </p:nvSpPr>
        <p:spPr>
          <a:xfrm>
            <a:off x="16621949" y="7548790"/>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200" name="object 1200"/>
          <p:cNvSpPr txBox="1"/>
          <p:nvPr/>
        </p:nvSpPr>
        <p:spPr>
          <a:xfrm>
            <a:off x="3246384" y="2652683"/>
            <a:ext cx="13611860" cy="2297424"/>
          </a:xfrm>
          <a:prstGeom prst="rect">
            <a:avLst/>
          </a:prstGeom>
        </p:spPr>
        <p:txBody>
          <a:bodyPr vert="horz" wrap="square" lIns="0" tIns="12065" rIns="0" bIns="0" rtlCol="0">
            <a:spAutoFit/>
          </a:bodyPr>
          <a:lstStyle/>
          <a:p>
            <a:pPr marL="12700" marR="5080" indent="-635" algn="ctr">
              <a:lnSpc>
                <a:spcPct val="100000"/>
              </a:lnSpc>
              <a:spcBef>
                <a:spcPts val="95"/>
              </a:spcBef>
            </a:pPr>
            <a:r>
              <a:rPr lang="en-US" sz="4950" spc="-390" dirty="0">
                <a:solidFill>
                  <a:srgbClr val="FFFFFF"/>
                </a:solidFill>
                <a:latin typeface="Trebuchet MS" panose="020B0603020202020204" pitchFamily="34" charset="0"/>
                <a:cs typeface="Tahoma"/>
              </a:rPr>
              <a:t>In 1911-1912, physicist Victor Hess took an electrometer for measuring radiation with him on a hot-air balloon flight.</a:t>
            </a:r>
          </a:p>
        </p:txBody>
      </p:sp>
      <p:grpSp>
        <p:nvGrpSpPr>
          <p:cNvPr id="1203" name="object 1203"/>
          <p:cNvGrpSpPr/>
          <p:nvPr/>
        </p:nvGrpSpPr>
        <p:grpSpPr>
          <a:xfrm>
            <a:off x="10643654" y="5183088"/>
            <a:ext cx="5246370" cy="5246370"/>
            <a:chOff x="10643654" y="5183088"/>
            <a:chExt cx="5246370" cy="5246370"/>
          </a:xfrm>
        </p:grpSpPr>
        <p:sp>
          <p:nvSpPr>
            <p:cNvPr id="1204" name="object 1204"/>
            <p:cNvSpPr/>
            <p:nvPr/>
          </p:nvSpPr>
          <p:spPr>
            <a:xfrm>
              <a:off x="10643654" y="5183088"/>
              <a:ext cx="5246370" cy="5246370"/>
            </a:xfrm>
            <a:custGeom>
              <a:avLst/>
              <a:gdLst/>
              <a:ahLst/>
              <a:cxnLst/>
              <a:rect l="l" t="t" r="r" b="b"/>
              <a:pathLst>
                <a:path w="5246369" h="5246370">
                  <a:moveTo>
                    <a:pt x="4973670"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4973670"/>
                  </a:lnTo>
                  <a:lnTo>
                    <a:pt x="4406" y="5022442"/>
                  </a:lnTo>
                  <a:lnTo>
                    <a:pt x="17103" y="5068414"/>
                  </a:lnTo>
                  <a:lnTo>
                    <a:pt x="37307" y="5110800"/>
                  </a:lnTo>
                  <a:lnTo>
                    <a:pt x="64232" y="5148817"/>
                  </a:lnTo>
                  <a:lnTo>
                    <a:pt x="97096" y="5181680"/>
                  </a:lnTo>
                  <a:lnTo>
                    <a:pt x="135113" y="5208606"/>
                  </a:lnTo>
                  <a:lnTo>
                    <a:pt x="177499" y="5228809"/>
                  </a:lnTo>
                  <a:lnTo>
                    <a:pt x="223470" y="5241506"/>
                  </a:lnTo>
                  <a:lnTo>
                    <a:pt x="272243" y="5245913"/>
                  </a:lnTo>
                  <a:lnTo>
                    <a:pt x="4973670" y="5245913"/>
                  </a:lnTo>
                  <a:lnTo>
                    <a:pt x="5022442" y="5241506"/>
                  </a:lnTo>
                  <a:lnTo>
                    <a:pt x="5068414" y="5228809"/>
                  </a:lnTo>
                  <a:lnTo>
                    <a:pt x="5110800" y="5208606"/>
                  </a:lnTo>
                  <a:lnTo>
                    <a:pt x="5148817" y="5181680"/>
                  </a:lnTo>
                  <a:lnTo>
                    <a:pt x="5181680" y="5148817"/>
                  </a:lnTo>
                  <a:lnTo>
                    <a:pt x="5208606" y="5110800"/>
                  </a:lnTo>
                  <a:lnTo>
                    <a:pt x="5228809" y="5068414"/>
                  </a:lnTo>
                  <a:lnTo>
                    <a:pt x="5241506" y="5022442"/>
                  </a:lnTo>
                  <a:lnTo>
                    <a:pt x="5245913" y="4973670"/>
                  </a:lnTo>
                  <a:lnTo>
                    <a:pt x="5245913" y="272243"/>
                  </a:lnTo>
                  <a:lnTo>
                    <a:pt x="5241506" y="223470"/>
                  </a:lnTo>
                  <a:lnTo>
                    <a:pt x="5228809" y="177499"/>
                  </a:lnTo>
                  <a:lnTo>
                    <a:pt x="5208606" y="135113"/>
                  </a:lnTo>
                  <a:lnTo>
                    <a:pt x="5181680" y="97096"/>
                  </a:lnTo>
                  <a:lnTo>
                    <a:pt x="5148817" y="64232"/>
                  </a:lnTo>
                  <a:lnTo>
                    <a:pt x="5110800" y="37307"/>
                  </a:lnTo>
                  <a:lnTo>
                    <a:pt x="5068414" y="17103"/>
                  </a:lnTo>
                  <a:lnTo>
                    <a:pt x="5022442" y="4406"/>
                  </a:lnTo>
                  <a:lnTo>
                    <a:pt x="4973670" y="0"/>
                  </a:lnTo>
                  <a:close/>
                </a:path>
              </a:pathLst>
            </a:custGeom>
            <a:solidFill>
              <a:srgbClr val="FFFFFF"/>
            </a:solidFill>
          </p:spPr>
          <p:txBody>
            <a:bodyPr wrap="square" lIns="0" tIns="0" rIns="0" bIns="0" rtlCol="0"/>
            <a:lstStyle/>
            <a:p>
              <a:endParaRPr/>
            </a:p>
          </p:txBody>
        </p:sp>
        <p:pic>
          <p:nvPicPr>
            <p:cNvPr id="1205" name="object 1205"/>
            <p:cNvPicPr/>
            <p:nvPr/>
          </p:nvPicPr>
          <p:blipFill>
            <a:blip r:embed="rId3" cstate="print"/>
            <a:stretch>
              <a:fillRect/>
            </a:stretch>
          </p:blipFill>
          <p:spPr>
            <a:xfrm>
              <a:off x="10884485" y="5423918"/>
              <a:ext cx="4764252" cy="4764252"/>
            </a:xfrm>
            <a:prstGeom prst="rect">
              <a:avLst/>
            </a:prstGeom>
          </p:spPr>
        </p:pic>
      </p:grpSp>
      <p:grpSp>
        <p:nvGrpSpPr>
          <p:cNvPr id="1206" name="object 1206"/>
          <p:cNvGrpSpPr/>
          <p:nvPr/>
        </p:nvGrpSpPr>
        <p:grpSpPr>
          <a:xfrm>
            <a:off x="4214531" y="5183088"/>
            <a:ext cx="5246370" cy="5246370"/>
            <a:chOff x="4214531" y="5183088"/>
            <a:chExt cx="5246370" cy="5246370"/>
          </a:xfrm>
        </p:grpSpPr>
        <p:sp>
          <p:nvSpPr>
            <p:cNvPr id="1207" name="object 1207"/>
            <p:cNvSpPr/>
            <p:nvPr/>
          </p:nvSpPr>
          <p:spPr>
            <a:xfrm>
              <a:off x="4214531" y="5183088"/>
              <a:ext cx="5246370" cy="5246370"/>
            </a:xfrm>
            <a:custGeom>
              <a:avLst/>
              <a:gdLst/>
              <a:ahLst/>
              <a:cxnLst/>
              <a:rect l="l" t="t" r="r" b="b"/>
              <a:pathLst>
                <a:path w="5246370" h="5246370">
                  <a:moveTo>
                    <a:pt x="4973670"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4973670"/>
                  </a:lnTo>
                  <a:lnTo>
                    <a:pt x="4406" y="5022442"/>
                  </a:lnTo>
                  <a:lnTo>
                    <a:pt x="17103" y="5068414"/>
                  </a:lnTo>
                  <a:lnTo>
                    <a:pt x="37307" y="5110800"/>
                  </a:lnTo>
                  <a:lnTo>
                    <a:pt x="64232" y="5148817"/>
                  </a:lnTo>
                  <a:lnTo>
                    <a:pt x="97096" y="5181680"/>
                  </a:lnTo>
                  <a:lnTo>
                    <a:pt x="135113" y="5208606"/>
                  </a:lnTo>
                  <a:lnTo>
                    <a:pt x="177499" y="5228809"/>
                  </a:lnTo>
                  <a:lnTo>
                    <a:pt x="223470" y="5241506"/>
                  </a:lnTo>
                  <a:lnTo>
                    <a:pt x="272243" y="5245913"/>
                  </a:lnTo>
                  <a:lnTo>
                    <a:pt x="4973670" y="5245913"/>
                  </a:lnTo>
                  <a:lnTo>
                    <a:pt x="5022442" y="5241506"/>
                  </a:lnTo>
                  <a:lnTo>
                    <a:pt x="5068414" y="5228809"/>
                  </a:lnTo>
                  <a:lnTo>
                    <a:pt x="5110800" y="5208606"/>
                  </a:lnTo>
                  <a:lnTo>
                    <a:pt x="5148817" y="5181680"/>
                  </a:lnTo>
                  <a:lnTo>
                    <a:pt x="5181680" y="5148817"/>
                  </a:lnTo>
                  <a:lnTo>
                    <a:pt x="5208606" y="5110800"/>
                  </a:lnTo>
                  <a:lnTo>
                    <a:pt x="5228809" y="5068414"/>
                  </a:lnTo>
                  <a:lnTo>
                    <a:pt x="5241506" y="5022442"/>
                  </a:lnTo>
                  <a:lnTo>
                    <a:pt x="5245913" y="4973670"/>
                  </a:lnTo>
                  <a:lnTo>
                    <a:pt x="5245913" y="272243"/>
                  </a:lnTo>
                  <a:lnTo>
                    <a:pt x="5241506" y="223470"/>
                  </a:lnTo>
                  <a:lnTo>
                    <a:pt x="5228809" y="177499"/>
                  </a:lnTo>
                  <a:lnTo>
                    <a:pt x="5208606" y="135113"/>
                  </a:lnTo>
                  <a:lnTo>
                    <a:pt x="5181680" y="97096"/>
                  </a:lnTo>
                  <a:lnTo>
                    <a:pt x="5148817" y="64232"/>
                  </a:lnTo>
                  <a:lnTo>
                    <a:pt x="5110800" y="37307"/>
                  </a:lnTo>
                  <a:lnTo>
                    <a:pt x="5068414" y="17103"/>
                  </a:lnTo>
                  <a:lnTo>
                    <a:pt x="5022442" y="4406"/>
                  </a:lnTo>
                  <a:lnTo>
                    <a:pt x="4973670" y="0"/>
                  </a:lnTo>
                  <a:close/>
                </a:path>
              </a:pathLst>
            </a:custGeom>
            <a:solidFill>
              <a:srgbClr val="FFFFFF"/>
            </a:solidFill>
          </p:spPr>
          <p:txBody>
            <a:bodyPr wrap="square" lIns="0" tIns="0" rIns="0" bIns="0" rtlCol="0"/>
            <a:lstStyle/>
            <a:p>
              <a:endParaRPr/>
            </a:p>
          </p:txBody>
        </p:sp>
        <p:pic>
          <p:nvPicPr>
            <p:cNvPr id="1208" name="object 1208"/>
            <p:cNvPicPr/>
            <p:nvPr/>
          </p:nvPicPr>
          <p:blipFill>
            <a:blip r:embed="rId4" cstate="print"/>
            <a:stretch>
              <a:fillRect/>
            </a:stretch>
          </p:blipFill>
          <p:spPr>
            <a:xfrm>
              <a:off x="4455361" y="5423918"/>
              <a:ext cx="4764252" cy="4762033"/>
            </a:xfrm>
            <a:prstGeom prst="rect">
              <a:avLst/>
            </a:prstGeom>
          </p:spPr>
        </p:pic>
      </p:grpSp>
      <p:sp>
        <p:nvSpPr>
          <p:cNvPr id="1209" name="object 1022">
            <a:extLst>
              <a:ext uri="{FF2B5EF4-FFF2-40B4-BE49-F238E27FC236}">
                <a16:creationId xmlns:a16="http://schemas.microsoft.com/office/drawing/2014/main" id="{CFE44E72-4829-E591-2D18-D941932A2ACC}"/>
              </a:ext>
            </a:extLst>
          </p:cNvPr>
          <p:cNvSpPr/>
          <p:nvPr/>
        </p:nvSpPr>
        <p:spPr>
          <a:xfrm flipH="1">
            <a:off x="-6352" y="9702"/>
            <a:ext cx="6120000" cy="2139773"/>
          </a:xfrm>
          <a:custGeom>
            <a:avLst/>
            <a:gdLst/>
            <a:ahLst/>
            <a:cxnLst/>
            <a:rect l="l" t="t" r="r" b="b"/>
            <a:pathLst>
              <a:path w="6176009" h="2900680">
                <a:moveTo>
                  <a:pt x="6175927" y="0"/>
                </a:moveTo>
                <a:lnTo>
                  <a:pt x="0" y="0"/>
                </a:lnTo>
                <a:lnTo>
                  <a:pt x="907825" y="2304537"/>
                </a:lnTo>
                <a:lnTo>
                  <a:pt x="6175927" y="2900435"/>
                </a:lnTo>
                <a:lnTo>
                  <a:pt x="6175927" y="0"/>
                </a:lnTo>
                <a:close/>
              </a:path>
            </a:pathLst>
          </a:custGeom>
          <a:solidFill>
            <a:srgbClr val="FFFFFF"/>
          </a:solidFill>
        </p:spPr>
        <p:txBody>
          <a:bodyPr wrap="square" lIns="0" tIns="0" rIns="0" bIns="0" rtlCol="0"/>
          <a:lstStyle/>
          <a:p>
            <a:endParaRPr dirty="0"/>
          </a:p>
        </p:txBody>
      </p:sp>
      <p:sp>
        <p:nvSpPr>
          <p:cNvPr id="1202" name="object 1202"/>
          <p:cNvSpPr txBox="1"/>
          <p:nvPr/>
        </p:nvSpPr>
        <p:spPr>
          <a:xfrm>
            <a:off x="-377787" y="156176"/>
            <a:ext cx="6078220" cy="1258037"/>
          </a:xfrm>
          <a:prstGeom prst="rect">
            <a:avLst/>
          </a:prstGeom>
        </p:spPr>
        <p:txBody>
          <a:bodyPr vert="horz" wrap="square" lIns="0" tIns="11430" rIns="0" bIns="0" rtlCol="0">
            <a:spAutoFit/>
          </a:bodyPr>
          <a:lstStyle/>
          <a:p>
            <a:pPr marL="12700" marR="5080" indent="640715" algn="ctr" rtl="0">
              <a:lnSpc>
                <a:spcPct val="100400"/>
              </a:lnSpc>
              <a:spcBef>
                <a:spcPts val="90"/>
              </a:spcBef>
            </a:pPr>
            <a:r>
              <a:rPr lang="en-US" sz="4050" b="1" spc="-110" dirty="0">
                <a:solidFill>
                  <a:srgbClr val="111B32"/>
                </a:solidFill>
                <a:latin typeface="Trebuchet MS"/>
                <a:cs typeface="Trebuchet MS"/>
              </a:rPr>
              <a:t>Discovery Of  Cosmic Radiation</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350" y="-60325"/>
            <a:ext cx="20269200" cy="1136967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1231402" y="4310199"/>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4" name="object 4"/>
          <p:cNvSpPr/>
          <p:nvPr/>
        </p:nvSpPr>
        <p:spPr>
          <a:xfrm>
            <a:off x="1474956" y="6110670"/>
            <a:ext cx="15875" cy="15875"/>
          </a:xfrm>
          <a:custGeom>
            <a:avLst/>
            <a:gdLst/>
            <a:ahLst/>
            <a:cxnLst/>
            <a:rect l="l" t="t" r="r" b="b"/>
            <a:pathLst>
              <a:path w="15875" h="15875">
                <a:moveTo>
                  <a:pt x="11989" y="0"/>
                </a:moveTo>
                <a:lnTo>
                  <a:pt x="3455" y="0"/>
                </a:lnTo>
                <a:lnTo>
                  <a:pt x="0" y="3476"/>
                </a:lnTo>
                <a:lnTo>
                  <a:pt x="0" y="12093"/>
                </a:lnTo>
                <a:lnTo>
                  <a:pt x="3455" y="15570"/>
                </a:lnTo>
                <a:lnTo>
                  <a:pt x="11989" y="15570"/>
                </a:lnTo>
                <a:lnTo>
                  <a:pt x="15444" y="1209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5" name="object 5"/>
          <p:cNvSpPr/>
          <p:nvPr/>
        </p:nvSpPr>
        <p:spPr>
          <a:xfrm>
            <a:off x="1831466" y="568332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 name="object 6"/>
          <p:cNvSpPr/>
          <p:nvPr/>
        </p:nvSpPr>
        <p:spPr>
          <a:xfrm>
            <a:off x="476906" y="6606381"/>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7" name="object 7"/>
          <p:cNvSpPr/>
          <p:nvPr/>
        </p:nvSpPr>
        <p:spPr>
          <a:xfrm>
            <a:off x="2902086" y="5166635"/>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8" name="object 8"/>
          <p:cNvSpPr/>
          <p:nvPr/>
        </p:nvSpPr>
        <p:spPr>
          <a:xfrm>
            <a:off x="2360677" y="5232456"/>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 name="object 9"/>
          <p:cNvSpPr/>
          <p:nvPr/>
        </p:nvSpPr>
        <p:spPr>
          <a:xfrm>
            <a:off x="1414906" y="606332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0" name="object 10"/>
          <p:cNvSpPr/>
          <p:nvPr/>
        </p:nvSpPr>
        <p:spPr>
          <a:xfrm>
            <a:off x="753066" y="5116046"/>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1" name="object 11"/>
          <p:cNvSpPr/>
          <p:nvPr/>
        </p:nvSpPr>
        <p:spPr>
          <a:xfrm>
            <a:off x="2436677" y="5942784"/>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2" name="object 12"/>
          <p:cNvSpPr/>
          <p:nvPr/>
        </p:nvSpPr>
        <p:spPr>
          <a:xfrm>
            <a:off x="1460284" y="5765215"/>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3" name="object 13"/>
          <p:cNvSpPr/>
          <p:nvPr/>
        </p:nvSpPr>
        <p:spPr>
          <a:xfrm>
            <a:off x="1242094" y="6252373"/>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4" name="object 14"/>
          <p:cNvSpPr/>
          <p:nvPr/>
        </p:nvSpPr>
        <p:spPr>
          <a:xfrm>
            <a:off x="3262181" y="482323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5" name="object 15"/>
          <p:cNvSpPr/>
          <p:nvPr/>
        </p:nvSpPr>
        <p:spPr>
          <a:xfrm>
            <a:off x="2385883" y="4979313"/>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6" name="object 16"/>
          <p:cNvSpPr/>
          <p:nvPr/>
        </p:nvSpPr>
        <p:spPr>
          <a:xfrm>
            <a:off x="3571853" y="897434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7" name="object 17"/>
          <p:cNvSpPr/>
          <p:nvPr/>
        </p:nvSpPr>
        <p:spPr>
          <a:xfrm>
            <a:off x="2825794" y="4053409"/>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18" name="object 18"/>
          <p:cNvSpPr/>
          <p:nvPr/>
        </p:nvSpPr>
        <p:spPr>
          <a:xfrm>
            <a:off x="2862123" y="384817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9" name="object 19"/>
          <p:cNvSpPr/>
          <p:nvPr/>
        </p:nvSpPr>
        <p:spPr>
          <a:xfrm>
            <a:off x="1435651" y="5745537"/>
            <a:ext cx="17145" cy="17145"/>
          </a:xfrm>
          <a:custGeom>
            <a:avLst/>
            <a:gdLst/>
            <a:ahLst/>
            <a:cxnLst/>
            <a:rect l="l" t="t" r="r" b="b"/>
            <a:pathLst>
              <a:path w="17144"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0" name="object 20"/>
          <p:cNvSpPr/>
          <p:nvPr/>
        </p:nvSpPr>
        <p:spPr>
          <a:xfrm>
            <a:off x="315591" y="4553805"/>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21" name="object 21"/>
          <p:cNvSpPr/>
          <p:nvPr/>
        </p:nvSpPr>
        <p:spPr>
          <a:xfrm>
            <a:off x="1231938" y="5355725"/>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2" name="object 22"/>
          <p:cNvSpPr/>
          <p:nvPr/>
        </p:nvSpPr>
        <p:spPr>
          <a:xfrm>
            <a:off x="1387907" y="51387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23" name="object 23"/>
          <p:cNvSpPr/>
          <p:nvPr/>
        </p:nvSpPr>
        <p:spPr>
          <a:xfrm>
            <a:off x="2629874" y="51302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4" name="object 24"/>
          <p:cNvSpPr/>
          <p:nvPr/>
        </p:nvSpPr>
        <p:spPr>
          <a:xfrm>
            <a:off x="2962896" y="4427576"/>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5" name="object 25"/>
          <p:cNvSpPr/>
          <p:nvPr/>
        </p:nvSpPr>
        <p:spPr>
          <a:xfrm>
            <a:off x="1361839" y="462718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6" name="object 26"/>
          <p:cNvSpPr/>
          <p:nvPr/>
        </p:nvSpPr>
        <p:spPr>
          <a:xfrm>
            <a:off x="2271980" y="449472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7" name="object 27"/>
          <p:cNvSpPr/>
          <p:nvPr/>
        </p:nvSpPr>
        <p:spPr>
          <a:xfrm>
            <a:off x="2533945" y="4369382"/>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8" name="object 28"/>
          <p:cNvSpPr/>
          <p:nvPr/>
        </p:nvSpPr>
        <p:spPr>
          <a:xfrm>
            <a:off x="2135343" y="399285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9" name="object 29"/>
          <p:cNvSpPr/>
          <p:nvPr/>
        </p:nvSpPr>
        <p:spPr>
          <a:xfrm>
            <a:off x="3173547" y="401507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0" name="object 30"/>
          <p:cNvSpPr/>
          <p:nvPr/>
        </p:nvSpPr>
        <p:spPr>
          <a:xfrm>
            <a:off x="2053744" y="434751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1" name="object 31"/>
          <p:cNvSpPr/>
          <p:nvPr/>
        </p:nvSpPr>
        <p:spPr>
          <a:xfrm>
            <a:off x="1781870" y="37631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2" name="object 32"/>
          <p:cNvSpPr/>
          <p:nvPr/>
        </p:nvSpPr>
        <p:spPr>
          <a:xfrm>
            <a:off x="1669265" y="3869809"/>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 name="object 33"/>
          <p:cNvSpPr/>
          <p:nvPr/>
        </p:nvSpPr>
        <p:spPr>
          <a:xfrm>
            <a:off x="1756788" y="321580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4" name="object 34"/>
          <p:cNvSpPr/>
          <p:nvPr/>
        </p:nvSpPr>
        <p:spPr>
          <a:xfrm>
            <a:off x="891941" y="462565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5" name="object 35"/>
          <p:cNvSpPr/>
          <p:nvPr/>
        </p:nvSpPr>
        <p:spPr>
          <a:xfrm>
            <a:off x="25444" y="49751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6" name="object 36"/>
          <p:cNvSpPr/>
          <p:nvPr/>
        </p:nvSpPr>
        <p:spPr>
          <a:xfrm>
            <a:off x="384818" y="5496107"/>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7" name="object 37"/>
          <p:cNvSpPr/>
          <p:nvPr/>
        </p:nvSpPr>
        <p:spPr>
          <a:xfrm>
            <a:off x="1751416" y="679410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38" name="object 38"/>
          <p:cNvSpPr/>
          <p:nvPr/>
        </p:nvSpPr>
        <p:spPr>
          <a:xfrm>
            <a:off x="3153431" y="3720003"/>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39" name="object 39"/>
          <p:cNvSpPr/>
          <p:nvPr/>
        </p:nvSpPr>
        <p:spPr>
          <a:xfrm>
            <a:off x="2180058" y="551202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0" name="object 40"/>
          <p:cNvSpPr/>
          <p:nvPr/>
        </p:nvSpPr>
        <p:spPr>
          <a:xfrm>
            <a:off x="3331761" y="3635242"/>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1" name="object 41"/>
          <p:cNvSpPr/>
          <p:nvPr/>
        </p:nvSpPr>
        <p:spPr>
          <a:xfrm>
            <a:off x="888322" y="4141291"/>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42" name="object 42"/>
          <p:cNvSpPr/>
          <p:nvPr/>
        </p:nvSpPr>
        <p:spPr>
          <a:xfrm>
            <a:off x="2130499" y="647732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3" name="object 43"/>
          <p:cNvSpPr/>
          <p:nvPr/>
        </p:nvSpPr>
        <p:spPr>
          <a:xfrm>
            <a:off x="3365878" y="5517398"/>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44" name="object 44"/>
          <p:cNvSpPr/>
          <p:nvPr/>
        </p:nvSpPr>
        <p:spPr>
          <a:xfrm>
            <a:off x="15944" y="3281519"/>
            <a:ext cx="27305" cy="27940"/>
          </a:xfrm>
          <a:custGeom>
            <a:avLst/>
            <a:gdLst/>
            <a:ahLst/>
            <a:cxnLst/>
            <a:rect l="l" t="t" r="r" b="b"/>
            <a:pathLst>
              <a:path w="27305"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45" name="object 45"/>
          <p:cNvSpPr/>
          <p:nvPr/>
        </p:nvSpPr>
        <p:spPr>
          <a:xfrm>
            <a:off x="357034" y="409906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6" name="object 46"/>
          <p:cNvSpPr/>
          <p:nvPr/>
        </p:nvSpPr>
        <p:spPr>
          <a:xfrm>
            <a:off x="148436" y="6306942"/>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47" name="object 47"/>
          <p:cNvSpPr/>
          <p:nvPr/>
        </p:nvSpPr>
        <p:spPr>
          <a:xfrm>
            <a:off x="380294" y="589164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48" name="object 48"/>
          <p:cNvSpPr/>
          <p:nvPr/>
        </p:nvSpPr>
        <p:spPr>
          <a:xfrm>
            <a:off x="65148" y="6182859"/>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49" name="object 49"/>
          <p:cNvSpPr/>
          <p:nvPr/>
        </p:nvSpPr>
        <p:spPr>
          <a:xfrm>
            <a:off x="103171" y="5971275"/>
            <a:ext cx="5715" cy="5715"/>
          </a:xfrm>
          <a:custGeom>
            <a:avLst/>
            <a:gdLst/>
            <a:ahLst/>
            <a:cxnLst/>
            <a:rect l="l" t="t" r="r" b="b"/>
            <a:pathLst>
              <a:path w="5714"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0" name="object 50"/>
          <p:cNvSpPr/>
          <p:nvPr/>
        </p:nvSpPr>
        <p:spPr>
          <a:xfrm>
            <a:off x="1640535" y="3683425"/>
            <a:ext cx="13335" cy="13335"/>
          </a:xfrm>
          <a:custGeom>
            <a:avLst/>
            <a:gdLst/>
            <a:ahLst/>
            <a:cxnLst/>
            <a:rect l="l" t="t" r="r" b="b"/>
            <a:pathLst>
              <a:path w="13335"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51" name="object 51"/>
          <p:cNvSpPr/>
          <p:nvPr/>
        </p:nvSpPr>
        <p:spPr>
          <a:xfrm>
            <a:off x="1067814" y="5443864"/>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2" name="object 52"/>
          <p:cNvSpPr/>
          <p:nvPr/>
        </p:nvSpPr>
        <p:spPr>
          <a:xfrm>
            <a:off x="1901033" y="501633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3" name="object 53"/>
          <p:cNvSpPr/>
          <p:nvPr/>
        </p:nvSpPr>
        <p:spPr>
          <a:xfrm>
            <a:off x="1838036" y="4894919"/>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 name="object 54"/>
          <p:cNvSpPr/>
          <p:nvPr/>
        </p:nvSpPr>
        <p:spPr>
          <a:xfrm>
            <a:off x="3871897" y="4028233"/>
            <a:ext cx="21590" cy="21590"/>
          </a:xfrm>
          <a:custGeom>
            <a:avLst/>
            <a:gdLst/>
            <a:ahLst/>
            <a:cxnLst/>
            <a:rect l="l" t="t" r="r" b="b"/>
            <a:pathLst>
              <a:path w="21589"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55" name="object 55"/>
          <p:cNvSpPr/>
          <p:nvPr/>
        </p:nvSpPr>
        <p:spPr>
          <a:xfrm>
            <a:off x="4471963" y="5401354"/>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6" name="object 56"/>
          <p:cNvSpPr/>
          <p:nvPr/>
        </p:nvSpPr>
        <p:spPr>
          <a:xfrm>
            <a:off x="4698124" y="5955627"/>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57" name="object 57"/>
          <p:cNvSpPr/>
          <p:nvPr/>
        </p:nvSpPr>
        <p:spPr>
          <a:xfrm>
            <a:off x="3080378" y="6972437"/>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8" name="object 58"/>
          <p:cNvSpPr/>
          <p:nvPr/>
        </p:nvSpPr>
        <p:spPr>
          <a:xfrm>
            <a:off x="4390923" y="5210133"/>
            <a:ext cx="13335" cy="13335"/>
          </a:xfrm>
          <a:custGeom>
            <a:avLst/>
            <a:gdLst/>
            <a:ahLst/>
            <a:cxnLst/>
            <a:rect l="l" t="t" r="r" b="b"/>
            <a:pathLst>
              <a:path w="13335"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9" name="object 59"/>
          <p:cNvSpPr/>
          <p:nvPr/>
        </p:nvSpPr>
        <p:spPr>
          <a:xfrm>
            <a:off x="5058219" y="561222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0" name="object 60"/>
          <p:cNvSpPr/>
          <p:nvPr/>
        </p:nvSpPr>
        <p:spPr>
          <a:xfrm>
            <a:off x="2816610" y="6237510"/>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1" name="object 61"/>
          <p:cNvSpPr/>
          <p:nvPr/>
        </p:nvSpPr>
        <p:spPr>
          <a:xfrm>
            <a:off x="3608525" y="696823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2" name="object 62"/>
          <p:cNvSpPr/>
          <p:nvPr/>
        </p:nvSpPr>
        <p:spPr>
          <a:xfrm>
            <a:off x="4076148" y="5463570"/>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3" name="object 63"/>
          <p:cNvSpPr/>
          <p:nvPr/>
        </p:nvSpPr>
        <p:spPr>
          <a:xfrm>
            <a:off x="3404198" y="580306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4" name="object 64"/>
          <p:cNvSpPr/>
          <p:nvPr/>
        </p:nvSpPr>
        <p:spPr>
          <a:xfrm>
            <a:off x="4028404" y="4856808"/>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65" name="object 65"/>
          <p:cNvSpPr/>
          <p:nvPr/>
        </p:nvSpPr>
        <p:spPr>
          <a:xfrm>
            <a:off x="3407497" y="659744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6" name="object 66"/>
          <p:cNvSpPr/>
          <p:nvPr/>
        </p:nvSpPr>
        <p:spPr>
          <a:xfrm>
            <a:off x="4758932" y="5216566"/>
            <a:ext cx="10160" cy="10160"/>
          </a:xfrm>
          <a:custGeom>
            <a:avLst/>
            <a:gdLst/>
            <a:ahLst/>
            <a:cxnLst/>
            <a:rect l="l" t="t" r="r" b="b"/>
            <a:pathLst>
              <a:path w="10160" h="10160">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7" name="object 67"/>
          <p:cNvSpPr/>
          <p:nvPr/>
        </p:nvSpPr>
        <p:spPr>
          <a:xfrm>
            <a:off x="4002333" y="4345221"/>
            <a:ext cx="21590" cy="21590"/>
          </a:xfrm>
          <a:custGeom>
            <a:avLst/>
            <a:gdLst/>
            <a:ahLst/>
            <a:cxnLst/>
            <a:rect l="l" t="t" r="r" b="b"/>
            <a:pathLst>
              <a:path w="21589"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68" name="object 68"/>
          <p:cNvSpPr/>
          <p:nvPr/>
        </p:nvSpPr>
        <p:spPr>
          <a:xfrm>
            <a:off x="3049604" y="596188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9" name="object 69"/>
          <p:cNvSpPr/>
          <p:nvPr/>
        </p:nvSpPr>
        <p:spPr>
          <a:xfrm>
            <a:off x="3311570" y="583653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0" name="object 70"/>
          <p:cNvSpPr/>
          <p:nvPr/>
        </p:nvSpPr>
        <p:spPr>
          <a:xfrm>
            <a:off x="4775837" y="371088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71" name="object 71"/>
          <p:cNvSpPr/>
          <p:nvPr/>
        </p:nvSpPr>
        <p:spPr>
          <a:xfrm>
            <a:off x="4987911" y="40071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72" name="object 72"/>
          <p:cNvSpPr/>
          <p:nvPr/>
        </p:nvSpPr>
        <p:spPr>
          <a:xfrm>
            <a:off x="2831369" y="5814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3" name="object 73"/>
          <p:cNvSpPr/>
          <p:nvPr/>
        </p:nvSpPr>
        <p:spPr>
          <a:xfrm>
            <a:off x="4422366" y="34812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4" name="object 74"/>
          <p:cNvSpPr/>
          <p:nvPr/>
        </p:nvSpPr>
        <p:spPr>
          <a:xfrm>
            <a:off x="4309759" y="3587843"/>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5" name="object 75"/>
          <p:cNvSpPr/>
          <p:nvPr/>
        </p:nvSpPr>
        <p:spPr>
          <a:xfrm>
            <a:off x="4397285" y="293383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6" name="object 76"/>
          <p:cNvSpPr/>
          <p:nvPr/>
        </p:nvSpPr>
        <p:spPr>
          <a:xfrm>
            <a:off x="2965679" y="661700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7" name="object 77"/>
          <p:cNvSpPr/>
          <p:nvPr/>
        </p:nvSpPr>
        <p:spPr>
          <a:xfrm>
            <a:off x="5161915" y="6306397"/>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78" name="object 78"/>
          <p:cNvSpPr/>
          <p:nvPr/>
        </p:nvSpPr>
        <p:spPr>
          <a:xfrm>
            <a:off x="3708308" y="5161897"/>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9" name="object 79"/>
          <p:cNvSpPr/>
          <p:nvPr/>
        </p:nvSpPr>
        <p:spPr>
          <a:xfrm>
            <a:off x="4541527" y="473436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0" name="object 80"/>
          <p:cNvSpPr/>
          <p:nvPr/>
        </p:nvSpPr>
        <p:spPr>
          <a:xfrm>
            <a:off x="4478529" y="4612952"/>
            <a:ext cx="21590" cy="22225"/>
          </a:xfrm>
          <a:custGeom>
            <a:avLst/>
            <a:gdLst/>
            <a:ahLst/>
            <a:cxnLst/>
            <a:rect l="l" t="t" r="r" b="b"/>
            <a:pathLst>
              <a:path w="21589"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1" name="object 81"/>
          <p:cNvSpPr/>
          <p:nvPr/>
        </p:nvSpPr>
        <p:spPr>
          <a:xfrm>
            <a:off x="4735929" y="375322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2" name="object 82"/>
          <p:cNvSpPr/>
          <p:nvPr/>
        </p:nvSpPr>
        <p:spPr>
          <a:xfrm>
            <a:off x="5341137" y="4012689"/>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3" name="object 83"/>
          <p:cNvSpPr/>
          <p:nvPr/>
        </p:nvSpPr>
        <p:spPr>
          <a:xfrm>
            <a:off x="4598445" y="672878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4" name="object 84"/>
          <p:cNvSpPr/>
          <p:nvPr/>
        </p:nvSpPr>
        <p:spPr>
          <a:xfrm>
            <a:off x="4148628" y="711051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5" name="object 85"/>
          <p:cNvSpPr/>
          <p:nvPr/>
        </p:nvSpPr>
        <p:spPr>
          <a:xfrm>
            <a:off x="4198243" y="6364343"/>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86" name="object 86"/>
          <p:cNvSpPr/>
          <p:nvPr/>
        </p:nvSpPr>
        <p:spPr>
          <a:xfrm>
            <a:off x="4073871" y="5912007"/>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7" name="object 87"/>
          <p:cNvSpPr/>
          <p:nvPr/>
        </p:nvSpPr>
        <p:spPr>
          <a:xfrm>
            <a:off x="4802654" y="1887440"/>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88" name="object 88"/>
          <p:cNvSpPr/>
          <p:nvPr/>
        </p:nvSpPr>
        <p:spPr>
          <a:xfrm>
            <a:off x="2977468" y="3414347"/>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9" name="object 89"/>
          <p:cNvSpPr/>
          <p:nvPr/>
        </p:nvSpPr>
        <p:spPr>
          <a:xfrm>
            <a:off x="3804592" y="2383159"/>
            <a:ext cx="17145" cy="17145"/>
          </a:xfrm>
          <a:custGeom>
            <a:avLst/>
            <a:gdLst/>
            <a:ahLst/>
            <a:cxnLst/>
            <a:rect l="l" t="t" r="r" b="b"/>
            <a:pathLst>
              <a:path w="17145"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0" name="object 90"/>
          <p:cNvSpPr/>
          <p:nvPr/>
        </p:nvSpPr>
        <p:spPr>
          <a:xfrm>
            <a:off x="3140136" y="20214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91" name="object 91"/>
          <p:cNvSpPr/>
          <p:nvPr/>
        </p:nvSpPr>
        <p:spPr>
          <a:xfrm>
            <a:off x="206603" y="267622"/>
            <a:ext cx="18415" cy="19050"/>
          </a:xfrm>
          <a:custGeom>
            <a:avLst/>
            <a:gdLst/>
            <a:ahLst/>
            <a:cxnLst/>
            <a:rect l="l" t="t" r="r" b="b"/>
            <a:pathLst>
              <a:path w="18414"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92" name="object 92"/>
          <p:cNvSpPr/>
          <p:nvPr/>
        </p:nvSpPr>
        <p:spPr>
          <a:xfrm>
            <a:off x="3506679" y="2963479"/>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3" name="object 93"/>
          <p:cNvSpPr/>
          <p:nvPr/>
        </p:nvSpPr>
        <p:spPr>
          <a:xfrm>
            <a:off x="4742595" y="1840102"/>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94" name="object 94"/>
          <p:cNvSpPr/>
          <p:nvPr/>
        </p:nvSpPr>
        <p:spPr>
          <a:xfrm>
            <a:off x="4080752" y="89281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95" name="object 95"/>
          <p:cNvSpPr/>
          <p:nvPr/>
        </p:nvSpPr>
        <p:spPr>
          <a:xfrm>
            <a:off x="3582677" y="36738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6" name="object 96"/>
          <p:cNvSpPr/>
          <p:nvPr/>
        </p:nvSpPr>
        <p:spPr>
          <a:xfrm>
            <a:off x="4787972" y="1542003"/>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7" name="object 97"/>
          <p:cNvSpPr/>
          <p:nvPr/>
        </p:nvSpPr>
        <p:spPr>
          <a:xfrm>
            <a:off x="4569780" y="2029151"/>
            <a:ext cx="26034" cy="26034"/>
          </a:xfrm>
          <a:custGeom>
            <a:avLst/>
            <a:gdLst/>
            <a:ahLst/>
            <a:cxnLst/>
            <a:rect l="l" t="t" r="r" b="b"/>
            <a:pathLst>
              <a:path w="26035"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98" name="object 98"/>
          <p:cNvSpPr/>
          <p:nvPr/>
        </p:nvSpPr>
        <p:spPr>
          <a:xfrm>
            <a:off x="5217579" y="3358773"/>
            <a:ext cx="27305" cy="27940"/>
          </a:xfrm>
          <a:custGeom>
            <a:avLst/>
            <a:gdLst/>
            <a:ahLst/>
            <a:cxnLst/>
            <a:rect l="l" t="t" r="r" b="b"/>
            <a:pathLst>
              <a:path w="27304"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99" name="object 99"/>
          <p:cNvSpPr/>
          <p:nvPr/>
        </p:nvSpPr>
        <p:spPr>
          <a:xfrm>
            <a:off x="83054" y="789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0" name="object 100"/>
          <p:cNvSpPr/>
          <p:nvPr/>
        </p:nvSpPr>
        <p:spPr>
          <a:xfrm>
            <a:off x="2016" y="598401"/>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01" name="object 101"/>
          <p:cNvSpPr/>
          <p:nvPr/>
        </p:nvSpPr>
        <p:spPr>
          <a:xfrm>
            <a:off x="370023" y="604826"/>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2" name="object 102"/>
          <p:cNvSpPr/>
          <p:nvPr/>
        </p:nvSpPr>
        <p:spPr>
          <a:xfrm>
            <a:off x="5243644" y="4085422"/>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3" name="object 103"/>
          <p:cNvSpPr/>
          <p:nvPr/>
        </p:nvSpPr>
        <p:spPr>
          <a:xfrm>
            <a:off x="5131037" y="4192033"/>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4" name="object 104"/>
          <p:cNvSpPr/>
          <p:nvPr/>
        </p:nvSpPr>
        <p:spPr>
          <a:xfrm>
            <a:off x="5253918" y="3153538"/>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5" name="object 105"/>
          <p:cNvSpPr/>
          <p:nvPr/>
        </p:nvSpPr>
        <p:spPr>
          <a:xfrm>
            <a:off x="4763341" y="1522307"/>
            <a:ext cx="17145" cy="17145"/>
          </a:xfrm>
          <a:custGeom>
            <a:avLst/>
            <a:gdLst/>
            <a:ahLst/>
            <a:cxnLst/>
            <a:rect l="l" t="t" r="r" b="b"/>
            <a:pathLst>
              <a:path w="17145"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06" name="object 106"/>
          <p:cNvSpPr/>
          <p:nvPr/>
        </p:nvSpPr>
        <p:spPr>
          <a:xfrm>
            <a:off x="4559626" y="1132503"/>
            <a:ext cx="23495" cy="23495"/>
          </a:xfrm>
          <a:custGeom>
            <a:avLst/>
            <a:gdLst/>
            <a:ahLst/>
            <a:cxnLst/>
            <a:rect l="l" t="t" r="r" b="b"/>
            <a:pathLst>
              <a:path w="23495" h="23494">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7" name="object 107"/>
          <p:cNvSpPr/>
          <p:nvPr/>
        </p:nvSpPr>
        <p:spPr>
          <a:xfrm>
            <a:off x="4715595" y="915555"/>
            <a:ext cx="13335" cy="13335"/>
          </a:xfrm>
          <a:custGeom>
            <a:avLst/>
            <a:gdLst/>
            <a:ahLst/>
            <a:cxnLst/>
            <a:rect l="l" t="t" r="r" b="b"/>
            <a:pathLst>
              <a:path w="13335"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8" name="object 108"/>
          <p:cNvSpPr/>
          <p:nvPr/>
        </p:nvSpPr>
        <p:spPr>
          <a:xfrm>
            <a:off x="3775875" y="28613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9" name="object 109"/>
          <p:cNvSpPr/>
          <p:nvPr/>
        </p:nvSpPr>
        <p:spPr>
          <a:xfrm>
            <a:off x="3712506" y="1272884"/>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0" name="object 110"/>
          <p:cNvSpPr/>
          <p:nvPr/>
        </p:nvSpPr>
        <p:spPr>
          <a:xfrm>
            <a:off x="5079103" y="2570872"/>
            <a:ext cx="10795" cy="11430"/>
          </a:xfrm>
          <a:custGeom>
            <a:avLst/>
            <a:gdLst/>
            <a:ahLst/>
            <a:cxnLst/>
            <a:rect l="l" t="t" r="r" b="b"/>
            <a:pathLst>
              <a:path w="10795"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11" name="object 111"/>
          <p:cNvSpPr/>
          <p:nvPr/>
        </p:nvSpPr>
        <p:spPr>
          <a:xfrm>
            <a:off x="3326057" y="324304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2" name="object 112"/>
          <p:cNvSpPr/>
          <p:nvPr/>
        </p:nvSpPr>
        <p:spPr>
          <a:xfrm>
            <a:off x="4897423" y="3214660"/>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13" name="object 113"/>
          <p:cNvSpPr/>
          <p:nvPr/>
        </p:nvSpPr>
        <p:spPr>
          <a:xfrm>
            <a:off x="3276501" y="4208354"/>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4" name="object 114"/>
          <p:cNvSpPr/>
          <p:nvPr/>
        </p:nvSpPr>
        <p:spPr>
          <a:xfrm>
            <a:off x="3476122" y="208372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15" name="object 115"/>
          <p:cNvSpPr/>
          <p:nvPr/>
        </p:nvSpPr>
        <p:spPr>
          <a:xfrm>
            <a:off x="3707981" y="1668425"/>
            <a:ext cx="19050" cy="13970"/>
          </a:xfrm>
          <a:custGeom>
            <a:avLst/>
            <a:gdLst/>
            <a:ahLst/>
            <a:cxnLst/>
            <a:rect l="l" t="t" r="r" b="b"/>
            <a:pathLst>
              <a:path w="19050" h="13969">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16" name="object 116"/>
          <p:cNvSpPr/>
          <p:nvPr/>
        </p:nvSpPr>
        <p:spPr>
          <a:xfrm>
            <a:off x="3392834" y="1959637"/>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7" name="object 117"/>
          <p:cNvSpPr/>
          <p:nvPr/>
        </p:nvSpPr>
        <p:spPr>
          <a:xfrm>
            <a:off x="3430858" y="1748054"/>
            <a:ext cx="5715" cy="5715"/>
          </a:xfrm>
          <a:custGeom>
            <a:avLst/>
            <a:gdLst/>
            <a:ahLst/>
            <a:cxnLst/>
            <a:rect l="l" t="t" r="r" b="b"/>
            <a:pathLst>
              <a:path w="5714"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118" name="object 118"/>
          <p:cNvSpPr/>
          <p:nvPr/>
        </p:nvSpPr>
        <p:spPr>
          <a:xfrm>
            <a:off x="2962508" y="1799601"/>
            <a:ext cx="19685" cy="19685"/>
          </a:xfrm>
          <a:custGeom>
            <a:avLst/>
            <a:gdLst/>
            <a:ahLst/>
            <a:cxnLst/>
            <a:rect l="l" t="t" r="r" b="b"/>
            <a:pathLst>
              <a:path w="19685"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119" name="object 119"/>
          <p:cNvSpPr/>
          <p:nvPr/>
        </p:nvSpPr>
        <p:spPr>
          <a:xfrm>
            <a:off x="4032330" y="2988800"/>
            <a:ext cx="13335" cy="13335"/>
          </a:xfrm>
          <a:custGeom>
            <a:avLst/>
            <a:gdLst/>
            <a:ahLst/>
            <a:cxnLst/>
            <a:rect l="l" t="t" r="r" b="b"/>
            <a:pathLst>
              <a:path w="13335"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20" name="object 120"/>
          <p:cNvSpPr/>
          <p:nvPr/>
        </p:nvSpPr>
        <p:spPr>
          <a:xfrm>
            <a:off x="2967648" y="906710"/>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121" name="object 121"/>
          <p:cNvSpPr/>
          <p:nvPr/>
        </p:nvSpPr>
        <p:spPr>
          <a:xfrm>
            <a:off x="4395499" y="1220644"/>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22" name="object 122"/>
          <p:cNvSpPr/>
          <p:nvPr/>
        </p:nvSpPr>
        <p:spPr>
          <a:xfrm>
            <a:off x="2937796" y="2789616"/>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23" name="object 123"/>
          <p:cNvSpPr/>
          <p:nvPr/>
        </p:nvSpPr>
        <p:spPr>
          <a:xfrm>
            <a:off x="2838702" y="417775"/>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24" name="object 124"/>
          <p:cNvSpPr/>
          <p:nvPr/>
        </p:nvSpPr>
        <p:spPr>
          <a:xfrm>
            <a:off x="1278881" y="1161754"/>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25" name="object 125"/>
          <p:cNvSpPr/>
          <p:nvPr/>
        </p:nvSpPr>
        <p:spPr>
          <a:xfrm>
            <a:off x="3198799" y="743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26" name="object 126"/>
          <p:cNvSpPr/>
          <p:nvPr/>
        </p:nvSpPr>
        <p:spPr>
          <a:xfrm>
            <a:off x="2226577" y="1060715"/>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27" name="object 127"/>
          <p:cNvSpPr/>
          <p:nvPr/>
        </p:nvSpPr>
        <p:spPr>
          <a:xfrm>
            <a:off x="1749105" y="143038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28" name="object 128"/>
          <p:cNvSpPr/>
          <p:nvPr/>
        </p:nvSpPr>
        <p:spPr>
          <a:xfrm>
            <a:off x="2638070" y="3269922"/>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29" name="object 129"/>
          <p:cNvSpPr/>
          <p:nvPr/>
        </p:nvSpPr>
        <p:spPr>
          <a:xfrm>
            <a:off x="1548077" y="105959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30" name="object 130"/>
          <p:cNvSpPr/>
          <p:nvPr/>
        </p:nvSpPr>
        <p:spPr>
          <a:xfrm>
            <a:off x="1190182" y="4240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31" name="object 131"/>
          <p:cNvSpPr/>
          <p:nvPr/>
        </p:nvSpPr>
        <p:spPr>
          <a:xfrm>
            <a:off x="1452150" y="29867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32" name="object 132"/>
          <p:cNvSpPr/>
          <p:nvPr/>
        </p:nvSpPr>
        <p:spPr>
          <a:xfrm>
            <a:off x="3977377" y="354568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33" name="object 133"/>
          <p:cNvSpPr/>
          <p:nvPr/>
        </p:nvSpPr>
        <p:spPr>
          <a:xfrm>
            <a:off x="1098261" y="1441322"/>
            <a:ext cx="10795" cy="10795"/>
          </a:xfrm>
          <a:custGeom>
            <a:avLst/>
            <a:gdLst/>
            <a:ahLst/>
            <a:cxnLst/>
            <a:rect l="l" t="t" r="r" b="b"/>
            <a:pathLst>
              <a:path w="10794"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134" name="object 134"/>
          <p:cNvSpPr/>
          <p:nvPr/>
        </p:nvSpPr>
        <p:spPr>
          <a:xfrm>
            <a:off x="3302495" y="768546"/>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135" name="object 135"/>
          <p:cNvSpPr/>
          <p:nvPr/>
        </p:nvSpPr>
        <p:spPr>
          <a:xfrm>
            <a:off x="1007907" y="262932"/>
            <a:ext cx="14604" cy="14604"/>
          </a:xfrm>
          <a:custGeom>
            <a:avLst/>
            <a:gdLst/>
            <a:ahLst/>
            <a:cxnLst/>
            <a:rect l="l" t="t" r="r" b="b"/>
            <a:pathLst>
              <a:path w="14605"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136" name="object 136"/>
          <p:cNvSpPr/>
          <p:nvPr/>
        </p:nvSpPr>
        <p:spPr>
          <a:xfrm>
            <a:off x="2036359" y="272676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37" name="object 137"/>
          <p:cNvSpPr/>
          <p:nvPr/>
        </p:nvSpPr>
        <p:spPr>
          <a:xfrm>
            <a:off x="1955319" y="2535554"/>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38" name="object 138"/>
          <p:cNvSpPr/>
          <p:nvPr/>
        </p:nvSpPr>
        <p:spPr>
          <a:xfrm>
            <a:off x="2622615" y="29376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39" name="object 139"/>
          <p:cNvSpPr/>
          <p:nvPr/>
        </p:nvSpPr>
        <p:spPr>
          <a:xfrm>
            <a:off x="1640543" y="2788972"/>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40" name="object 140"/>
          <p:cNvSpPr/>
          <p:nvPr/>
        </p:nvSpPr>
        <p:spPr>
          <a:xfrm>
            <a:off x="2323328" y="2541979"/>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41" name="object 141"/>
          <p:cNvSpPr/>
          <p:nvPr/>
        </p:nvSpPr>
        <p:spPr>
          <a:xfrm>
            <a:off x="1272703" y="2487309"/>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42" name="object 142"/>
          <p:cNvSpPr/>
          <p:nvPr/>
        </p:nvSpPr>
        <p:spPr>
          <a:xfrm>
            <a:off x="1940619" y="1743962"/>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43" name="object 143"/>
          <p:cNvSpPr/>
          <p:nvPr/>
        </p:nvSpPr>
        <p:spPr>
          <a:xfrm>
            <a:off x="3488241" y="61493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44" name="object 144"/>
          <p:cNvSpPr/>
          <p:nvPr/>
        </p:nvSpPr>
        <p:spPr>
          <a:xfrm>
            <a:off x="2545827" y="200342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45" name="object 145"/>
          <p:cNvSpPr/>
          <p:nvPr/>
        </p:nvSpPr>
        <p:spPr>
          <a:xfrm>
            <a:off x="3513446" y="36179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46" name="object 146"/>
          <p:cNvSpPr/>
          <p:nvPr/>
        </p:nvSpPr>
        <p:spPr>
          <a:xfrm>
            <a:off x="2739023" y="119093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47" name="object 147"/>
          <p:cNvSpPr/>
          <p:nvPr/>
        </p:nvSpPr>
        <p:spPr>
          <a:xfrm>
            <a:off x="2289208" y="157266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48" name="object 148"/>
          <p:cNvSpPr/>
          <p:nvPr/>
        </p:nvSpPr>
        <p:spPr>
          <a:xfrm>
            <a:off x="2338824" y="82648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49" name="object 149"/>
          <p:cNvSpPr/>
          <p:nvPr/>
        </p:nvSpPr>
        <p:spPr>
          <a:xfrm>
            <a:off x="1556273" y="21506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50" name="object 150"/>
          <p:cNvSpPr/>
          <p:nvPr/>
        </p:nvSpPr>
        <p:spPr>
          <a:xfrm>
            <a:off x="175584" y="1439823"/>
            <a:ext cx="21590" cy="21590"/>
          </a:xfrm>
          <a:custGeom>
            <a:avLst/>
            <a:gdLst/>
            <a:ahLst/>
            <a:cxnLst/>
            <a:rect l="l" t="t" r="r" b="b"/>
            <a:pathLst>
              <a:path w="21589" h="21590">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51" name="object 151"/>
          <p:cNvSpPr/>
          <p:nvPr/>
        </p:nvSpPr>
        <p:spPr>
          <a:xfrm>
            <a:off x="775647" y="281294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52" name="object 152"/>
          <p:cNvSpPr/>
          <p:nvPr/>
        </p:nvSpPr>
        <p:spPr>
          <a:xfrm>
            <a:off x="1001809" y="336721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53" name="object 153"/>
          <p:cNvSpPr/>
          <p:nvPr/>
        </p:nvSpPr>
        <p:spPr>
          <a:xfrm>
            <a:off x="694610" y="2621732"/>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54" name="object 154"/>
          <p:cNvSpPr/>
          <p:nvPr/>
        </p:nvSpPr>
        <p:spPr>
          <a:xfrm>
            <a:off x="379834" y="2875160"/>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55" name="object 155"/>
          <p:cNvSpPr/>
          <p:nvPr/>
        </p:nvSpPr>
        <p:spPr>
          <a:xfrm>
            <a:off x="332090" y="2268400"/>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56" name="object 156"/>
          <p:cNvSpPr/>
          <p:nvPr/>
        </p:nvSpPr>
        <p:spPr>
          <a:xfrm>
            <a:off x="306022" y="1756811"/>
            <a:ext cx="21590" cy="21590"/>
          </a:xfrm>
          <a:custGeom>
            <a:avLst/>
            <a:gdLst/>
            <a:ahLst/>
            <a:cxnLst/>
            <a:rect l="l" t="t" r="r" b="b"/>
            <a:pathLst>
              <a:path w="21589" h="21589">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57" name="object 157"/>
          <p:cNvSpPr/>
          <p:nvPr/>
        </p:nvSpPr>
        <p:spPr>
          <a:xfrm>
            <a:off x="726053" y="8928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58" name="object 158"/>
          <p:cNvSpPr/>
          <p:nvPr/>
        </p:nvSpPr>
        <p:spPr>
          <a:xfrm>
            <a:off x="613446" y="999433"/>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59" name="object 159"/>
          <p:cNvSpPr/>
          <p:nvPr/>
        </p:nvSpPr>
        <p:spPr>
          <a:xfrm>
            <a:off x="700969" y="345429"/>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60" name="object 160"/>
          <p:cNvSpPr/>
          <p:nvPr/>
        </p:nvSpPr>
        <p:spPr>
          <a:xfrm>
            <a:off x="11994" y="2573489"/>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61" name="object 161"/>
          <p:cNvSpPr/>
          <p:nvPr/>
        </p:nvSpPr>
        <p:spPr>
          <a:xfrm>
            <a:off x="845214" y="21459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62" name="object 162"/>
          <p:cNvSpPr/>
          <p:nvPr/>
        </p:nvSpPr>
        <p:spPr>
          <a:xfrm>
            <a:off x="782215" y="202454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63" name="object 163"/>
          <p:cNvSpPr/>
          <p:nvPr/>
        </p:nvSpPr>
        <p:spPr>
          <a:xfrm>
            <a:off x="902131" y="414038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64" name="object 164"/>
          <p:cNvSpPr/>
          <p:nvPr/>
        </p:nvSpPr>
        <p:spPr>
          <a:xfrm>
            <a:off x="501930" y="377593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65" name="object 165"/>
          <p:cNvSpPr/>
          <p:nvPr/>
        </p:nvSpPr>
        <p:spPr>
          <a:xfrm>
            <a:off x="377556" y="3323597"/>
            <a:ext cx="21590" cy="22225"/>
          </a:xfrm>
          <a:custGeom>
            <a:avLst/>
            <a:gdLst/>
            <a:ahLst/>
            <a:cxnLst/>
            <a:rect l="l" t="t" r="r" b="b"/>
            <a:pathLst>
              <a:path w="21589"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66" name="object 166"/>
          <p:cNvSpPr/>
          <p:nvPr/>
        </p:nvSpPr>
        <p:spPr>
          <a:xfrm>
            <a:off x="7675044" y="4310199"/>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67" name="object 167"/>
          <p:cNvSpPr/>
          <p:nvPr/>
        </p:nvSpPr>
        <p:spPr>
          <a:xfrm>
            <a:off x="7918608" y="6110670"/>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168" name="object 168"/>
          <p:cNvSpPr/>
          <p:nvPr/>
        </p:nvSpPr>
        <p:spPr>
          <a:xfrm>
            <a:off x="8275107" y="568332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69" name="object 169"/>
          <p:cNvSpPr/>
          <p:nvPr/>
        </p:nvSpPr>
        <p:spPr>
          <a:xfrm>
            <a:off x="6920538" y="6606381"/>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170" name="object 170"/>
          <p:cNvSpPr/>
          <p:nvPr/>
        </p:nvSpPr>
        <p:spPr>
          <a:xfrm>
            <a:off x="6256090" y="6244639"/>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171" name="object 171"/>
          <p:cNvSpPr/>
          <p:nvPr/>
        </p:nvSpPr>
        <p:spPr>
          <a:xfrm>
            <a:off x="9345727" y="5166635"/>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72" name="object 172"/>
          <p:cNvSpPr/>
          <p:nvPr/>
        </p:nvSpPr>
        <p:spPr>
          <a:xfrm>
            <a:off x="8804318" y="5232456"/>
            <a:ext cx="24130" cy="24765"/>
          </a:xfrm>
          <a:custGeom>
            <a:avLst/>
            <a:gdLst/>
            <a:ahLst/>
            <a:cxnLst/>
            <a:rect l="l" t="t" r="r" b="b"/>
            <a:pathLst>
              <a:path w="24129"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73" name="object 173"/>
          <p:cNvSpPr/>
          <p:nvPr/>
        </p:nvSpPr>
        <p:spPr>
          <a:xfrm>
            <a:off x="7858550" y="606332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74" name="object 174"/>
          <p:cNvSpPr/>
          <p:nvPr/>
        </p:nvSpPr>
        <p:spPr>
          <a:xfrm>
            <a:off x="7196706" y="5116046"/>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75" name="object 175"/>
          <p:cNvSpPr/>
          <p:nvPr/>
        </p:nvSpPr>
        <p:spPr>
          <a:xfrm>
            <a:off x="8880319" y="5942784"/>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76" name="object 176"/>
          <p:cNvSpPr/>
          <p:nvPr/>
        </p:nvSpPr>
        <p:spPr>
          <a:xfrm>
            <a:off x="7903926" y="5765215"/>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77" name="object 177"/>
          <p:cNvSpPr/>
          <p:nvPr/>
        </p:nvSpPr>
        <p:spPr>
          <a:xfrm>
            <a:off x="6006045" y="6799526"/>
            <a:ext cx="20320" cy="20320"/>
          </a:xfrm>
          <a:custGeom>
            <a:avLst/>
            <a:gdLst/>
            <a:ahLst/>
            <a:cxnLst/>
            <a:rect l="l" t="t" r="r" b="b"/>
            <a:pathLst>
              <a:path w="20320"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178" name="object 178"/>
          <p:cNvSpPr/>
          <p:nvPr/>
        </p:nvSpPr>
        <p:spPr>
          <a:xfrm>
            <a:off x="7685734" y="6252373"/>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79" name="object 179"/>
          <p:cNvSpPr/>
          <p:nvPr/>
        </p:nvSpPr>
        <p:spPr>
          <a:xfrm>
            <a:off x="9705824" y="482323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80" name="object 180"/>
          <p:cNvSpPr/>
          <p:nvPr/>
        </p:nvSpPr>
        <p:spPr>
          <a:xfrm>
            <a:off x="8829523" y="4979313"/>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81" name="object 181"/>
          <p:cNvSpPr/>
          <p:nvPr/>
        </p:nvSpPr>
        <p:spPr>
          <a:xfrm>
            <a:off x="8793490" y="668867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82" name="object 182"/>
          <p:cNvSpPr/>
          <p:nvPr/>
        </p:nvSpPr>
        <p:spPr>
          <a:xfrm>
            <a:off x="9269434" y="4053409"/>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183" name="object 183"/>
          <p:cNvSpPr/>
          <p:nvPr/>
        </p:nvSpPr>
        <p:spPr>
          <a:xfrm>
            <a:off x="9305763" y="384817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84" name="object 184"/>
          <p:cNvSpPr/>
          <p:nvPr/>
        </p:nvSpPr>
        <p:spPr>
          <a:xfrm>
            <a:off x="7879294" y="5745537"/>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85" name="object 185"/>
          <p:cNvSpPr/>
          <p:nvPr/>
        </p:nvSpPr>
        <p:spPr>
          <a:xfrm>
            <a:off x="5734368" y="5659845"/>
            <a:ext cx="12065" cy="12065"/>
          </a:xfrm>
          <a:custGeom>
            <a:avLst/>
            <a:gdLst/>
            <a:ahLst/>
            <a:cxnLst/>
            <a:rect l="l" t="t" r="r" b="b"/>
            <a:pathLst>
              <a:path w="12064" h="12064">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186" name="object 186"/>
          <p:cNvSpPr/>
          <p:nvPr/>
        </p:nvSpPr>
        <p:spPr>
          <a:xfrm>
            <a:off x="6759233" y="4553805"/>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87" name="object 187"/>
          <p:cNvSpPr/>
          <p:nvPr/>
        </p:nvSpPr>
        <p:spPr>
          <a:xfrm>
            <a:off x="7675581" y="5355725"/>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88" name="object 188"/>
          <p:cNvSpPr/>
          <p:nvPr/>
        </p:nvSpPr>
        <p:spPr>
          <a:xfrm>
            <a:off x="7831548" y="51387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89" name="object 189"/>
          <p:cNvSpPr/>
          <p:nvPr/>
        </p:nvSpPr>
        <p:spPr>
          <a:xfrm>
            <a:off x="9073516" y="5130298"/>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90" name="object 190"/>
          <p:cNvSpPr/>
          <p:nvPr/>
        </p:nvSpPr>
        <p:spPr>
          <a:xfrm>
            <a:off x="9406537" y="4427576"/>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91" name="object 191"/>
          <p:cNvSpPr/>
          <p:nvPr/>
        </p:nvSpPr>
        <p:spPr>
          <a:xfrm>
            <a:off x="7805480" y="462718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92" name="object 192"/>
          <p:cNvSpPr/>
          <p:nvPr/>
        </p:nvSpPr>
        <p:spPr>
          <a:xfrm>
            <a:off x="8715623" y="449472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93" name="object 193"/>
          <p:cNvSpPr/>
          <p:nvPr/>
        </p:nvSpPr>
        <p:spPr>
          <a:xfrm>
            <a:off x="8977589" y="4369382"/>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94" name="object 194"/>
          <p:cNvSpPr/>
          <p:nvPr/>
        </p:nvSpPr>
        <p:spPr>
          <a:xfrm>
            <a:off x="8578984" y="399285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95" name="object 195"/>
          <p:cNvSpPr/>
          <p:nvPr/>
        </p:nvSpPr>
        <p:spPr>
          <a:xfrm>
            <a:off x="9617188" y="401507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96" name="object 196"/>
          <p:cNvSpPr/>
          <p:nvPr/>
        </p:nvSpPr>
        <p:spPr>
          <a:xfrm>
            <a:off x="8497385" y="434751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97" name="object 197"/>
          <p:cNvSpPr/>
          <p:nvPr/>
        </p:nvSpPr>
        <p:spPr>
          <a:xfrm>
            <a:off x="8225512" y="37631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98" name="object 198"/>
          <p:cNvSpPr/>
          <p:nvPr/>
        </p:nvSpPr>
        <p:spPr>
          <a:xfrm>
            <a:off x="8112905" y="386980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99" name="object 199"/>
          <p:cNvSpPr/>
          <p:nvPr/>
        </p:nvSpPr>
        <p:spPr>
          <a:xfrm>
            <a:off x="8200438" y="3215803"/>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200" name="object 200"/>
          <p:cNvSpPr/>
          <p:nvPr/>
        </p:nvSpPr>
        <p:spPr>
          <a:xfrm>
            <a:off x="7335581" y="462565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201" name="object 201"/>
          <p:cNvSpPr/>
          <p:nvPr/>
        </p:nvSpPr>
        <p:spPr>
          <a:xfrm>
            <a:off x="6131415" y="4617530"/>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202" name="object 202"/>
          <p:cNvSpPr/>
          <p:nvPr/>
        </p:nvSpPr>
        <p:spPr>
          <a:xfrm>
            <a:off x="6380983" y="42991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03" name="object 203"/>
          <p:cNvSpPr/>
          <p:nvPr/>
        </p:nvSpPr>
        <p:spPr>
          <a:xfrm>
            <a:off x="6469085" y="49751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04" name="object 204"/>
          <p:cNvSpPr/>
          <p:nvPr/>
        </p:nvSpPr>
        <p:spPr>
          <a:xfrm>
            <a:off x="6828459" y="549610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05" name="object 205"/>
          <p:cNvSpPr/>
          <p:nvPr/>
        </p:nvSpPr>
        <p:spPr>
          <a:xfrm>
            <a:off x="8195057" y="679410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206" name="object 206"/>
          <p:cNvSpPr/>
          <p:nvPr/>
        </p:nvSpPr>
        <p:spPr>
          <a:xfrm>
            <a:off x="9597073" y="3720003"/>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207" name="object 207"/>
          <p:cNvSpPr/>
          <p:nvPr/>
        </p:nvSpPr>
        <p:spPr>
          <a:xfrm>
            <a:off x="8623699" y="551202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08" name="object 208"/>
          <p:cNvSpPr/>
          <p:nvPr/>
        </p:nvSpPr>
        <p:spPr>
          <a:xfrm>
            <a:off x="9775402" y="3635242"/>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209" name="object 209"/>
          <p:cNvSpPr/>
          <p:nvPr/>
        </p:nvSpPr>
        <p:spPr>
          <a:xfrm>
            <a:off x="7331963" y="414129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210" name="object 210"/>
          <p:cNvSpPr/>
          <p:nvPr/>
        </p:nvSpPr>
        <p:spPr>
          <a:xfrm>
            <a:off x="8574140" y="647732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211" name="object 211"/>
          <p:cNvSpPr/>
          <p:nvPr/>
        </p:nvSpPr>
        <p:spPr>
          <a:xfrm>
            <a:off x="9809522" y="5517398"/>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212" name="object 212"/>
          <p:cNvSpPr/>
          <p:nvPr/>
        </p:nvSpPr>
        <p:spPr>
          <a:xfrm>
            <a:off x="6459585" y="3281519"/>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213" name="object 213"/>
          <p:cNvSpPr/>
          <p:nvPr/>
        </p:nvSpPr>
        <p:spPr>
          <a:xfrm>
            <a:off x="6800674" y="409906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14" name="object 214"/>
          <p:cNvSpPr/>
          <p:nvPr/>
        </p:nvSpPr>
        <p:spPr>
          <a:xfrm>
            <a:off x="6592076" y="6306942"/>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215" name="object 215"/>
          <p:cNvSpPr/>
          <p:nvPr/>
        </p:nvSpPr>
        <p:spPr>
          <a:xfrm>
            <a:off x="6823934" y="589164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216" name="object 216"/>
          <p:cNvSpPr/>
          <p:nvPr/>
        </p:nvSpPr>
        <p:spPr>
          <a:xfrm>
            <a:off x="6508790" y="6182859"/>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217" name="object 217"/>
          <p:cNvSpPr/>
          <p:nvPr/>
        </p:nvSpPr>
        <p:spPr>
          <a:xfrm>
            <a:off x="6546813" y="59712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218" name="object 218"/>
          <p:cNvSpPr/>
          <p:nvPr/>
        </p:nvSpPr>
        <p:spPr>
          <a:xfrm>
            <a:off x="6078463" y="6022823"/>
            <a:ext cx="19685" cy="19685"/>
          </a:xfrm>
          <a:custGeom>
            <a:avLst/>
            <a:gdLst/>
            <a:ahLst/>
            <a:cxnLst/>
            <a:rect l="l" t="t" r="r" b="b"/>
            <a:pathLst>
              <a:path w="19685"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219" name="object 219"/>
          <p:cNvSpPr/>
          <p:nvPr/>
        </p:nvSpPr>
        <p:spPr>
          <a:xfrm>
            <a:off x="8084175" y="3683425"/>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220" name="object 220"/>
          <p:cNvSpPr/>
          <p:nvPr/>
        </p:nvSpPr>
        <p:spPr>
          <a:xfrm>
            <a:off x="6083604" y="5129931"/>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221" name="object 221"/>
          <p:cNvSpPr/>
          <p:nvPr/>
        </p:nvSpPr>
        <p:spPr>
          <a:xfrm>
            <a:off x="7511455" y="5443864"/>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22" name="object 222"/>
          <p:cNvSpPr/>
          <p:nvPr/>
        </p:nvSpPr>
        <p:spPr>
          <a:xfrm>
            <a:off x="8344673" y="501633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23" name="object 223"/>
          <p:cNvSpPr/>
          <p:nvPr/>
        </p:nvSpPr>
        <p:spPr>
          <a:xfrm>
            <a:off x="5838504" y="6080974"/>
            <a:ext cx="17145" cy="17780"/>
          </a:xfrm>
          <a:custGeom>
            <a:avLst/>
            <a:gdLst/>
            <a:ahLst/>
            <a:cxnLst/>
            <a:rect l="l" t="t" r="r" b="b"/>
            <a:pathLst>
              <a:path w="17145"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224" name="object 224"/>
          <p:cNvSpPr/>
          <p:nvPr/>
        </p:nvSpPr>
        <p:spPr>
          <a:xfrm>
            <a:off x="6053759" y="7012838"/>
            <a:ext cx="20320" cy="20955"/>
          </a:xfrm>
          <a:custGeom>
            <a:avLst/>
            <a:gdLst/>
            <a:ahLst/>
            <a:cxnLst/>
            <a:rect l="l" t="t" r="r" b="b"/>
            <a:pathLst>
              <a:path w="20320"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225" name="object 225"/>
          <p:cNvSpPr/>
          <p:nvPr/>
        </p:nvSpPr>
        <p:spPr>
          <a:xfrm>
            <a:off x="8281676" y="4894919"/>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26" name="object 226"/>
          <p:cNvSpPr/>
          <p:nvPr/>
        </p:nvSpPr>
        <p:spPr>
          <a:xfrm>
            <a:off x="10315539" y="4028233"/>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227" name="object 227"/>
          <p:cNvSpPr/>
          <p:nvPr/>
        </p:nvSpPr>
        <p:spPr>
          <a:xfrm>
            <a:off x="10915606" y="5401354"/>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28" name="object 228"/>
          <p:cNvSpPr/>
          <p:nvPr/>
        </p:nvSpPr>
        <p:spPr>
          <a:xfrm>
            <a:off x="9581943" y="6699605"/>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29" name="object 229"/>
          <p:cNvSpPr/>
          <p:nvPr/>
        </p:nvSpPr>
        <p:spPr>
          <a:xfrm>
            <a:off x="10834566" y="5210133"/>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230" name="object 230"/>
          <p:cNvSpPr/>
          <p:nvPr/>
        </p:nvSpPr>
        <p:spPr>
          <a:xfrm>
            <a:off x="5539877" y="4223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31" name="object 231"/>
          <p:cNvSpPr/>
          <p:nvPr/>
        </p:nvSpPr>
        <p:spPr>
          <a:xfrm>
            <a:off x="9607148" y="644646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232" name="object 232"/>
          <p:cNvSpPr/>
          <p:nvPr/>
        </p:nvSpPr>
        <p:spPr>
          <a:xfrm>
            <a:off x="10052169" y="696823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33" name="object 233"/>
          <p:cNvSpPr/>
          <p:nvPr/>
        </p:nvSpPr>
        <p:spPr>
          <a:xfrm>
            <a:off x="10519789" y="5463570"/>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34" name="object 234"/>
          <p:cNvSpPr/>
          <p:nvPr/>
        </p:nvSpPr>
        <p:spPr>
          <a:xfrm>
            <a:off x="9847839" y="580306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235" name="object 235"/>
          <p:cNvSpPr/>
          <p:nvPr/>
        </p:nvSpPr>
        <p:spPr>
          <a:xfrm>
            <a:off x="10472044" y="4856808"/>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236" name="object 236"/>
          <p:cNvSpPr/>
          <p:nvPr/>
        </p:nvSpPr>
        <p:spPr>
          <a:xfrm>
            <a:off x="9851137" y="659744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37" name="object 237"/>
          <p:cNvSpPr/>
          <p:nvPr/>
        </p:nvSpPr>
        <p:spPr>
          <a:xfrm>
            <a:off x="5240592" y="3827598"/>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38" name="object 238"/>
          <p:cNvSpPr/>
          <p:nvPr/>
        </p:nvSpPr>
        <p:spPr>
          <a:xfrm>
            <a:off x="10445976" y="434522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39" name="object 239"/>
          <p:cNvSpPr/>
          <p:nvPr/>
        </p:nvSpPr>
        <p:spPr>
          <a:xfrm>
            <a:off x="9493245" y="596188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40" name="object 240"/>
          <p:cNvSpPr/>
          <p:nvPr/>
        </p:nvSpPr>
        <p:spPr>
          <a:xfrm>
            <a:off x="9755213" y="583653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41" name="object 241"/>
          <p:cNvSpPr/>
          <p:nvPr/>
        </p:nvSpPr>
        <p:spPr>
          <a:xfrm>
            <a:off x="5257495" y="232191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42" name="object 242"/>
          <p:cNvSpPr/>
          <p:nvPr/>
        </p:nvSpPr>
        <p:spPr>
          <a:xfrm>
            <a:off x="5469568" y="261818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243" name="object 243"/>
          <p:cNvSpPr/>
          <p:nvPr/>
        </p:nvSpPr>
        <p:spPr>
          <a:xfrm>
            <a:off x="9275009" y="5814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44" name="object 244"/>
          <p:cNvSpPr/>
          <p:nvPr/>
        </p:nvSpPr>
        <p:spPr>
          <a:xfrm>
            <a:off x="10866007" y="34812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45" name="object 245"/>
          <p:cNvSpPr/>
          <p:nvPr/>
        </p:nvSpPr>
        <p:spPr>
          <a:xfrm>
            <a:off x="10753401" y="358784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46" name="object 246"/>
          <p:cNvSpPr/>
          <p:nvPr/>
        </p:nvSpPr>
        <p:spPr>
          <a:xfrm>
            <a:off x="10840923" y="293383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47" name="object 247"/>
          <p:cNvSpPr/>
          <p:nvPr/>
        </p:nvSpPr>
        <p:spPr>
          <a:xfrm>
            <a:off x="9401323" y="697917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48" name="object 248"/>
          <p:cNvSpPr/>
          <p:nvPr/>
        </p:nvSpPr>
        <p:spPr>
          <a:xfrm>
            <a:off x="5643574" y="49174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249" name="object 249"/>
          <p:cNvSpPr/>
          <p:nvPr/>
        </p:nvSpPr>
        <p:spPr>
          <a:xfrm>
            <a:off x="10151949" y="5161897"/>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50" name="object 250"/>
          <p:cNvSpPr/>
          <p:nvPr/>
        </p:nvSpPr>
        <p:spPr>
          <a:xfrm>
            <a:off x="10985169" y="4734365"/>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51" name="object 251"/>
          <p:cNvSpPr/>
          <p:nvPr/>
        </p:nvSpPr>
        <p:spPr>
          <a:xfrm>
            <a:off x="10922169" y="4602098"/>
            <a:ext cx="21590" cy="22225"/>
          </a:xfrm>
          <a:custGeom>
            <a:avLst/>
            <a:gdLst/>
            <a:ahLst/>
            <a:cxnLst/>
            <a:rect l="l" t="t" r="r" b="b"/>
            <a:pathLst>
              <a:path w="21590" h="22225">
                <a:moveTo>
                  <a:pt x="16680" y="0"/>
                </a:moveTo>
                <a:lnTo>
                  <a:pt x="4795" y="0"/>
                </a:lnTo>
                <a:lnTo>
                  <a:pt x="0" y="4879"/>
                </a:lnTo>
                <a:lnTo>
                  <a:pt x="0" y="16826"/>
                </a:lnTo>
                <a:lnTo>
                  <a:pt x="479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52" name="object 252"/>
          <p:cNvSpPr/>
          <p:nvPr/>
        </p:nvSpPr>
        <p:spPr>
          <a:xfrm>
            <a:off x="5217586" y="2364257"/>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53" name="object 253"/>
          <p:cNvSpPr/>
          <p:nvPr/>
        </p:nvSpPr>
        <p:spPr>
          <a:xfrm>
            <a:off x="5754987" y="121090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54" name="object 254"/>
          <p:cNvSpPr/>
          <p:nvPr/>
        </p:nvSpPr>
        <p:spPr>
          <a:xfrm>
            <a:off x="5822797" y="262371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255" name="object 255"/>
          <p:cNvSpPr/>
          <p:nvPr/>
        </p:nvSpPr>
        <p:spPr>
          <a:xfrm>
            <a:off x="5780192" y="957766"/>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256" name="object 256"/>
          <p:cNvSpPr/>
          <p:nvPr/>
        </p:nvSpPr>
        <p:spPr>
          <a:xfrm>
            <a:off x="10592271" y="7110515"/>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257" name="object 257"/>
          <p:cNvSpPr/>
          <p:nvPr/>
        </p:nvSpPr>
        <p:spPr>
          <a:xfrm>
            <a:off x="10641887" y="6364343"/>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258" name="object 258"/>
          <p:cNvSpPr/>
          <p:nvPr/>
        </p:nvSpPr>
        <p:spPr>
          <a:xfrm>
            <a:off x="10517513" y="5912007"/>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59" name="object 259"/>
          <p:cNvSpPr/>
          <p:nvPr/>
        </p:nvSpPr>
        <p:spPr>
          <a:xfrm>
            <a:off x="5284301" y="498481"/>
            <a:ext cx="15875" cy="15875"/>
          </a:xfrm>
          <a:custGeom>
            <a:avLst/>
            <a:gdLst/>
            <a:ahLst/>
            <a:cxnLst/>
            <a:rect l="l" t="t" r="r" b="b"/>
            <a:pathLst>
              <a:path w="15875" h="15875">
                <a:moveTo>
                  <a:pt x="11989" y="0"/>
                </a:moveTo>
                <a:lnTo>
                  <a:pt x="3455" y="0"/>
                </a:lnTo>
                <a:lnTo>
                  <a:pt x="0" y="3476"/>
                </a:lnTo>
                <a:lnTo>
                  <a:pt x="0" y="12083"/>
                </a:lnTo>
                <a:lnTo>
                  <a:pt x="3455" y="15570"/>
                </a:lnTo>
                <a:lnTo>
                  <a:pt x="11989" y="15570"/>
                </a:lnTo>
                <a:lnTo>
                  <a:pt x="15444" y="1208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260" name="object 260"/>
          <p:cNvSpPr/>
          <p:nvPr/>
        </p:nvSpPr>
        <p:spPr>
          <a:xfrm>
            <a:off x="9421111" y="341434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61" name="object 261"/>
          <p:cNvSpPr/>
          <p:nvPr/>
        </p:nvSpPr>
        <p:spPr>
          <a:xfrm>
            <a:off x="10248224" y="2383159"/>
            <a:ext cx="17145" cy="17145"/>
          </a:xfrm>
          <a:custGeom>
            <a:avLst/>
            <a:gdLst/>
            <a:ahLst/>
            <a:cxnLst/>
            <a:rect l="l" t="t" r="r" b="b"/>
            <a:pathLst>
              <a:path w="17145" h="17144">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262" name="object 262"/>
          <p:cNvSpPr/>
          <p:nvPr/>
        </p:nvSpPr>
        <p:spPr>
          <a:xfrm>
            <a:off x="9583770" y="2021416"/>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263" name="object 263"/>
          <p:cNvSpPr/>
          <p:nvPr/>
        </p:nvSpPr>
        <p:spPr>
          <a:xfrm>
            <a:off x="6650243" y="267622"/>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264" name="object 264"/>
          <p:cNvSpPr/>
          <p:nvPr/>
        </p:nvSpPr>
        <p:spPr>
          <a:xfrm>
            <a:off x="9950321" y="2963479"/>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65" name="object 265"/>
          <p:cNvSpPr/>
          <p:nvPr/>
        </p:nvSpPr>
        <p:spPr>
          <a:xfrm>
            <a:off x="5224252" y="451133"/>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266" name="object 266"/>
          <p:cNvSpPr/>
          <p:nvPr/>
        </p:nvSpPr>
        <p:spPr>
          <a:xfrm>
            <a:off x="10524394" y="89281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267" name="object 267"/>
          <p:cNvSpPr/>
          <p:nvPr/>
        </p:nvSpPr>
        <p:spPr>
          <a:xfrm>
            <a:off x="10026309" y="3673808"/>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268" name="object 268"/>
          <p:cNvSpPr/>
          <p:nvPr/>
        </p:nvSpPr>
        <p:spPr>
          <a:xfrm>
            <a:off x="5269630" y="153034"/>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69" name="object 269"/>
          <p:cNvSpPr/>
          <p:nvPr/>
        </p:nvSpPr>
        <p:spPr>
          <a:xfrm>
            <a:off x="5699238" y="1969803"/>
            <a:ext cx="27305" cy="27940"/>
          </a:xfrm>
          <a:custGeom>
            <a:avLst/>
            <a:gdLst/>
            <a:ahLst/>
            <a:cxnLst/>
            <a:rect l="l" t="t" r="r" b="b"/>
            <a:pathLst>
              <a:path w="27304"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270" name="object 270"/>
          <p:cNvSpPr/>
          <p:nvPr/>
        </p:nvSpPr>
        <p:spPr>
          <a:xfrm>
            <a:off x="6526696" y="789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71" name="object 271"/>
          <p:cNvSpPr/>
          <p:nvPr/>
        </p:nvSpPr>
        <p:spPr>
          <a:xfrm>
            <a:off x="6445658" y="598401"/>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72" name="object 272"/>
          <p:cNvSpPr/>
          <p:nvPr/>
        </p:nvSpPr>
        <p:spPr>
          <a:xfrm>
            <a:off x="6130882" y="851821"/>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73" name="object 273"/>
          <p:cNvSpPr/>
          <p:nvPr/>
        </p:nvSpPr>
        <p:spPr>
          <a:xfrm>
            <a:off x="6813667" y="604826"/>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74" name="object 274"/>
          <p:cNvSpPr/>
          <p:nvPr/>
        </p:nvSpPr>
        <p:spPr>
          <a:xfrm>
            <a:off x="6209281" y="36658"/>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275" name="object 275"/>
          <p:cNvSpPr/>
          <p:nvPr/>
        </p:nvSpPr>
        <p:spPr>
          <a:xfrm>
            <a:off x="5725302" y="26964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76" name="object 276"/>
          <p:cNvSpPr/>
          <p:nvPr/>
        </p:nvSpPr>
        <p:spPr>
          <a:xfrm>
            <a:off x="5612697" y="2803063"/>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77" name="object 277"/>
          <p:cNvSpPr/>
          <p:nvPr/>
        </p:nvSpPr>
        <p:spPr>
          <a:xfrm>
            <a:off x="5770129" y="39667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78" name="object 278"/>
          <p:cNvSpPr/>
          <p:nvPr/>
        </p:nvSpPr>
        <p:spPr>
          <a:xfrm>
            <a:off x="5735576" y="1764570"/>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79" name="object 279"/>
          <p:cNvSpPr/>
          <p:nvPr/>
        </p:nvSpPr>
        <p:spPr>
          <a:xfrm>
            <a:off x="5244997" y="133337"/>
            <a:ext cx="17145" cy="17145"/>
          </a:xfrm>
          <a:custGeom>
            <a:avLst/>
            <a:gdLst/>
            <a:ahLst/>
            <a:cxnLst/>
            <a:rect l="l" t="t" r="r" b="b"/>
            <a:pathLst>
              <a:path w="17145"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80" name="object 280"/>
          <p:cNvSpPr/>
          <p:nvPr/>
        </p:nvSpPr>
        <p:spPr>
          <a:xfrm>
            <a:off x="11003267" y="1132503"/>
            <a:ext cx="23495" cy="23495"/>
          </a:xfrm>
          <a:custGeom>
            <a:avLst/>
            <a:gdLst/>
            <a:ahLst/>
            <a:cxnLst/>
            <a:rect l="l" t="t" r="r" b="b"/>
            <a:pathLst>
              <a:path w="23495" h="23494">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81" name="object 281"/>
          <p:cNvSpPr/>
          <p:nvPr/>
        </p:nvSpPr>
        <p:spPr>
          <a:xfrm>
            <a:off x="10219517" y="28613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82" name="object 282"/>
          <p:cNvSpPr/>
          <p:nvPr/>
        </p:nvSpPr>
        <p:spPr>
          <a:xfrm>
            <a:off x="10156148" y="127288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83" name="object 283"/>
          <p:cNvSpPr/>
          <p:nvPr/>
        </p:nvSpPr>
        <p:spPr>
          <a:xfrm>
            <a:off x="5560762" y="1181912"/>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284" name="object 284"/>
          <p:cNvSpPr/>
          <p:nvPr/>
        </p:nvSpPr>
        <p:spPr>
          <a:xfrm>
            <a:off x="9769701" y="324304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85" name="object 285"/>
          <p:cNvSpPr/>
          <p:nvPr/>
        </p:nvSpPr>
        <p:spPr>
          <a:xfrm>
            <a:off x="5379083" y="1825692"/>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286" name="object 286"/>
          <p:cNvSpPr/>
          <p:nvPr/>
        </p:nvSpPr>
        <p:spPr>
          <a:xfrm>
            <a:off x="9720144" y="4208354"/>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287" name="object 287"/>
          <p:cNvSpPr/>
          <p:nvPr/>
        </p:nvSpPr>
        <p:spPr>
          <a:xfrm>
            <a:off x="9919765" y="208372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288" name="object 288"/>
          <p:cNvSpPr/>
          <p:nvPr/>
        </p:nvSpPr>
        <p:spPr>
          <a:xfrm>
            <a:off x="10151622" y="1668425"/>
            <a:ext cx="19050" cy="13970"/>
          </a:xfrm>
          <a:custGeom>
            <a:avLst/>
            <a:gdLst/>
            <a:ahLst/>
            <a:cxnLst/>
            <a:rect l="l" t="t" r="r" b="b"/>
            <a:pathLst>
              <a:path w="19050" h="13969">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289" name="object 289"/>
          <p:cNvSpPr/>
          <p:nvPr/>
        </p:nvSpPr>
        <p:spPr>
          <a:xfrm>
            <a:off x="9836478" y="1959637"/>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290" name="object 290"/>
          <p:cNvSpPr/>
          <p:nvPr/>
        </p:nvSpPr>
        <p:spPr>
          <a:xfrm>
            <a:off x="9874501" y="174805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291" name="object 291"/>
          <p:cNvSpPr/>
          <p:nvPr/>
        </p:nvSpPr>
        <p:spPr>
          <a:xfrm>
            <a:off x="9406151" y="1799601"/>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292" name="object 292"/>
          <p:cNvSpPr/>
          <p:nvPr/>
        </p:nvSpPr>
        <p:spPr>
          <a:xfrm>
            <a:off x="10475972" y="2988800"/>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293" name="object 293"/>
          <p:cNvSpPr/>
          <p:nvPr/>
        </p:nvSpPr>
        <p:spPr>
          <a:xfrm>
            <a:off x="9411292" y="906710"/>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294" name="object 294"/>
          <p:cNvSpPr/>
          <p:nvPr/>
        </p:nvSpPr>
        <p:spPr>
          <a:xfrm>
            <a:off x="10839143" y="1220644"/>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295" name="object 295"/>
          <p:cNvSpPr/>
          <p:nvPr/>
        </p:nvSpPr>
        <p:spPr>
          <a:xfrm>
            <a:off x="9381436" y="2789616"/>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296" name="object 296"/>
          <p:cNvSpPr/>
          <p:nvPr/>
        </p:nvSpPr>
        <p:spPr>
          <a:xfrm>
            <a:off x="9282345" y="417775"/>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297" name="object 297"/>
          <p:cNvSpPr/>
          <p:nvPr/>
        </p:nvSpPr>
        <p:spPr>
          <a:xfrm>
            <a:off x="7722523" y="1161754"/>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98" name="object 298"/>
          <p:cNvSpPr/>
          <p:nvPr/>
        </p:nvSpPr>
        <p:spPr>
          <a:xfrm>
            <a:off x="9642440" y="743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99" name="object 299"/>
          <p:cNvSpPr/>
          <p:nvPr/>
        </p:nvSpPr>
        <p:spPr>
          <a:xfrm>
            <a:off x="8670218" y="1060715"/>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300" name="object 300"/>
          <p:cNvSpPr/>
          <p:nvPr/>
        </p:nvSpPr>
        <p:spPr>
          <a:xfrm>
            <a:off x="8192747" y="143038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01" name="object 301"/>
          <p:cNvSpPr/>
          <p:nvPr/>
        </p:nvSpPr>
        <p:spPr>
          <a:xfrm>
            <a:off x="9081712" y="3269922"/>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302" name="object 302"/>
          <p:cNvSpPr/>
          <p:nvPr/>
        </p:nvSpPr>
        <p:spPr>
          <a:xfrm>
            <a:off x="7991717" y="105959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03" name="object 303"/>
          <p:cNvSpPr/>
          <p:nvPr/>
        </p:nvSpPr>
        <p:spPr>
          <a:xfrm>
            <a:off x="7633825" y="4240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04" name="object 304"/>
          <p:cNvSpPr/>
          <p:nvPr/>
        </p:nvSpPr>
        <p:spPr>
          <a:xfrm>
            <a:off x="7895790" y="29867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05" name="object 305"/>
          <p:cNvSpPr/>
          <p:nvPr/>
        </p:nvSpPr>
        <p:spPr>
          <a:xfrm>
            <a:off x="10421009" y="354568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06" name="object 306"/>
          <p:cNvSpPr/>
          <p:nvPr/>
        </p:nvSpPr>
        <p:spPr>
          <a:xfrm>
            <a:off x="7541901" y="1441322"/>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07" name="object 307"/>
          <p:cNvSpPr/>
          <p:nvPr/>
        </p:nvSpPr>
        <p:spPr>
          <a:xfrm>
            <a:off x="9746137" y="768546"/>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308" name="object 308"/>
          <p:cNvSpPr/>
          <p:nvPr/>
        </p:nvSpPr>
        <p:spPr>
          <a:xfrm>
            <a:off x="7451548" y="262932"/>
            <a:ext cx="14604" cy="14604"/>
          </a:xfrm>
          <a:custGeom>
            <a:avLst/>
            <a:gdLst/>
            <a:ahLst/>
            <a:cxnLst/>
            <a:rect l="l" t="t" r="r" b="b"/>
            <a:pathLst>
              <a:path w="14604"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309" name="object 309"/>
          <p:cNvSpPr/>
          <p:nvPr/>
        </p:nvSpPr>
        <p:spPr>
          <a:xfrm>
            <a:off x="8479999" y="272676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10" name="object 310"/>
          <p:cNvSpPr/>
          <p:nvPr/>
        </p:nvSpPr>
        <p:spPr>
          <a:xfrm>
            <a:off x="8398960" y="2535554"/>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11" name="object 311"/>
          <p:cNvSpPr/>
          <p:nvPr/>
        </p:nvSpPr>
        <p:spPr>
          <a:xfrm>
            <a:off x="9066256" y="29376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12" name="object 312"/>
          <p:cNvSpPr/>
          <p:nvPr/>
        </p:nvSpPr>
        <p:spPr>
          <a:xfrm>
            <a:off x="8084186" y="2788972"/>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313" name="object 313"/>
          <p:cNvSpPr/>
          <p:nvPr/>
        </p:nvSpPr>
        <p:spPr>
          <a:xfrm>
            <a:off x="8766969" y="254197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14" name="object 314"/>
          <p:cNvSpPr/>
          <p:nvPr/>
        </p:nvSpPr>
        <p:spPr>
          <a:xfrm>
            <a:off x="7716345" y="2487309"/>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315" name="object 315"/>
          <p:cNvSpPr/>
          <p:nvPr/>
        </p:nvSpPr>
        <p:spPr>
          <a:xfrm>
            <a:off x="8384259" y="174396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16" name="object 316"/>
          <p:cNvSpPr/>
          <p:nvPr/>
        </p:nvSpPr>
        <p:spPr>
          <a:xfrm>
            <a:off x="9931885" y="61493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17" name="object 317"/>
          <p:cNvSpPr/>
          <p:nvPr/>
        </p:nvSpPr>
        <p:spPr>
          <a:xfrm>
            <a:off x="8989469" y="200342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318" name="object 318"/>
          <p:cNvSpPr/>
          <p:nvPr/>
        </p:nvSpPr>
        <p:spPr>
          <a:xfrm>
            <a:off x="9957090" y="36179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319" name="object 319"/>
          <p:cNvSpPr/>
          <p:nvPr/>
        </p:nvSpPr>
        <p:spPr>
          <a:xfrm>
            <a:off x="9182665" y="119093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20" name="object 320"/>
          <p:cNvSpPr/>
          <p:nvPr/>
        </p:nvSpPr>
        <p:spPr>
          <a:xfrm>
            <a:off x="8732849" y="157266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21" name="object 321"/>
          <p:cNvSpPr/>
          <p:nvPr/>
        </p:nvSpPr>
        <p:spPr>
          <a:xfrm>
            <a:off x="8782476" y="826488"/>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322" name="object 322"/>
          <p:cNvSpPr/>
          <p:nvPr/>
        </p:nvSpPr>
        <p:spPr>
          <a:xfrm>
            <a:off x="7999914" y="21506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23" name="object 323"/>
          <p:cNvSpPr/>
          <p:nvPr/>
        </p:nvSpPr>
        <p:spPr>
          <a:xfrm>
            <a:off x="6009509" y="223482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24" name="object 324"/>
          <p:cNvSpPr/>
          <p:nvPr/>
        </p:nvSpPr>
        <p:spPr>
          <a:xfrm>
            <a:off x="5920874" y="142666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25" name="object 325"/>
          <p:cNvSpPr/>
          <p:nvPr/>
        </p:nvSpPr>
        <p:spPr>
          <a:xfrm>
            <a:off x="6619225" y="143982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26" name="object 326"/>
          <p:cNvSpPr/>
          <p:nvPr/>
        </p:nvSpPr>
        <p:spPr>
          <a:xfrm>
            <a:off x="7219288" y="281294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27" name="object 327"/>
          <p:cNvSpPr/>
          <p:nvPr/>
        </p:nvSpPr>
        <p:spPr>
          <a:xfrm>
            <a:off x="7445449" y="336721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328" name="object 328"/>
          <p:cNvSpPr/>
          <p:nvPr/>
        </p:nvSpPr>
        <p:spPr>
          <a:xfrm>
            <a:off x="5885629" y="4111195"/>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29" name="object 329"/>
          <p:cNvSpPr/>
          <p:nvPr/>
        </p:nvSpPr>
        <p:spPr>
          <a:xfrm>
            <a:off x="7138251" y="2621732"/>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30" name="object 330"/>
          <p:cNvSpPr/>
          <p:nvPr/>
        </p:nvSpPr>
        <p:spPr>
          <a:xfrm>
            <a:off x="5910834" y="3858045"/>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31" name="object 331"/>
          <p:cNvSpPr/>
          <p:nvPr/>
        </p:nvSpPr>
        <p:spPr>
          <a:xfrm>
            <a:off x="6823474" y="2875160"/>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32" name="object 332"/>
          <p:cNvSpPr/>
          <p:nvPr/>
        </p:nvSpPr>
        <p:spPr>
          <a:xfrm>
            <a:off x="6151534" y="3214656"/>
            <a:ext cx="23495" cy="23495"/>
          </a:xfrm>
          <a:custGeom>
            <a:avLst/>
            <a:gdLst/>
            <a:ahLst/>
            <a:cxnLst/>
            <a:rect l="l" t="t" r="r" b="b"/>
            <a:pathLst>
              <a:path w="23495" h="23494">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333" name="object 333"/>
          <p:cNvSpPr/>
          <p:nvPr/>
        </p:nvSpPr>
        <p:spPr>
          <a:xfrm>
            <a:off x="6775730" y="2268400"/>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34" name="object 334"/>
          <p:cNvSpPr/>
          <p:nvPr/>
        </p:nvSpPr>
        <p:spPr>
          <a:xfrm>
            <a:off x="6154825" y="40090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35" name="object 335"/>
          <p:cNvSpPr/>
          <p:nvPr/>
        </p:nvSpPr>
        <p:spPr>
          <a:xfrm>
            <a:off x="6738976" y="1767584"/>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336" name="object 336"/>
          <p:cNvSpPr/>
          <p:nvPr/>
        </p:nvSpPr>
        <p:spPr>
          <a:xfrm>
            <a:off x="5796931" y="337347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337" name="object 337"/>
          <p:cNvSpPr/>
          <p:nvPr/>
        </p:nvSpPr>
        <p:spPr>
          <a:xfrm>
            <a:off x="7169694" y="8928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38" name="object 338"/>
          <p:cNvSpPr/>
          <p:nvPr/>
        </p:nvSpPr>
        <p:spPr>
          <a:xfrm>
            <a:off x="7057087" y="999433"/>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9" name="object 339"/>
          <p:cNvSpPr/>
          <p:nvPr/>
        </p:nvSpPr>
        <p:spPr>
          <a:xfrm>
            <a:off x="7144609" y="345429"/>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40" name="object 340"/>
          <p:cNvSpPr/>
          <p:nvPr/>
        </p:nvSpPr>
        <p:spPr>
          <a:xfrm>
            <a:off x="6455635" y="2573489"/>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341" name="object 341"/>
          <p:cNvSpPr/>
          <p:nvPr/>
        </p:nvSpPr>
        <p:spPr>
          <a:xfrm>
            <a:off x="7288856" y="21459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42" name="object 342"/>
          <p:cNvSpPr/>
          <p:nvPr/>
        </p:nvSpPr>
        <p:spPr>
          <a:xfrm>
            <a:off x="7225857" y="202454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43" name="object 343"/>
          <p:cNvSpPr/>
          <p:nvPr/>
        </p:nvSpPr>
        <p:spPr>
          <a:xfrm>
            <a:off x="7345773" y="414038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44" name="object 344"/>
          <p:cNvSpPr/>
          <p:nvPr/>
        </p:nvSpPr>
        <p:spPr>
          <a:xfrm>
            <a:off x="6945582" y="3775933"/>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345" name="object 345"/>
          <p:cNvSpPr/>
          <p:nvPr/>
        </p:nvSpPr>
        <p:spPr>
          <a:xfrm>
            <a:off x="6821198" y="332359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46" name="object 346"/>
          <p:cNvSpPr/>
          <p:nvPr/>
        </p:nvSpPr>
        <p:spPr>
          <a:xfrm>
            <a:off x="1231402" y="8532868"/>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347" name="object 347"/>
          <p:cNvSpPr/>
          <p:nvPr/>
        </p:nvSpPr>
        <p:spPr>
          <a:xfrm>
            <a:off x="1474956" y="10333330"/>
            <a:ext cx="15875" cy="15875"/>
          </a:xfrm>
          <a:custGeom>
            <a:avLst/>
            <a:gdLst/>
            <a:ahLst/>
            <a:cxnLst/>
            <a:rect l="l" t="t" r="r" b="b"/>
            <a:pathLst>
              <a:path w="15875" h="15875">
                <a:moveTo>
                  <a:pt x="11989" y="0"/>
                </a:moveTo>
                <a:lnTo>
                  <a:pt x="3455" y="0"/>
                </a:lnTo>
                <a:lnTo>
                  <a:pt x="0" y="3486"/>
                </a:lnTo>
                <a:lnTo>
                  <a:pt x="0" y="12093"/>
                </a:lnTo>
                <a:lnTo>
                  <a:pt x="3455" y="15580"/>
                </a:lnTo>
                <a:lnTo>
                  <a:pt x="11989" y="15580"/>
                </a:lnTo>
                <a:lnTo>
                  <a:pt x="15444" y="12093"/>
                </a:lnTo>
                <a:lnTo>
                  <a:pt x="15444" y="7790"/>
                </a:lnTo>
                <a:lnTo>
                  <a:pt x="15444" y="3486"/>
                </a:lnTo>
                <a:lnTo>
                  <a:pt x="11989" y="0"/>
                </a:lnTo>
                <a:close/>
              </a:path>
            </a:pathLst>
          </a:custGeom>
          <a:solidFill>
            <a:srgbClr val="384746">
              <a:alpha val="79998"/>
            </a:srgbClr>
          </a:solidFill>
        </p:spPr>
        <p:txBody>
          <a:bodyPr wrap="square" lIns="0" tIns="0" rIns="0" bIns="0" rtlCol="0"/>
          <a:lstStyle/>
          <a:p>
            <a:endParaRPr/>
          </a:p>
        </p:txBody>
      </p:sp>
      <p:sp>
        <p:nvSpPr>
          <p:cNvPr id="348" name="object 348"/>
          <p:cNvSpPr/>
          <p:nvPr/>
        </p:nvSpPr>
        <p:spPr>
          <a:xfrm>
            <a:off x="1831466" y="9905991"/>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49" name="object 349"/>
          <p:cNvSpPr/>
          <p:nvPr/>
        </p:nvSpPr>
        <p:spPr>
          <a:xfrm>
            <a:off x="476906" y="10829049"/>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350" name="object 350"/>
          <p:cNvSpPr/>
          <p:nvPr/>
        </p:nvSpPr>
        <p:spPr>
          <a:xfrm>
            <a:off x="2360677" y="9455124"/>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51" name="object 351"/>
          <p:cNvSpPr/>
          <p:nvPr/>
        </p:nvSpPr>
        <p:spPr>
          <a:xfrm>
            <a:off x="1414906" y="10285991"/>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352" name="object 352"/>
          <p:cNvSpPr/>
          <p:nvPr/>
        </p:nvSpPr>
        <p:spPr>
          <a:xfrm>
            <a:off x="753066" y="933870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353" name="object 353"/>
          <p:cNvSpPr/>
          <p:nvPr/>
        </p:nvSpPr>
        <p:spPr>
          <a:xfrm>
            <a:off x="2436677" y="10165453"/>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354" name="object 354"/>
          <p:cNvSpPr/>
          <p:nvPr/>
        </p:nvSpPr>
        <p:spPr>
          <a:xfrm>
            <a:off x="1460284" y="9987882"/>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355" name="object 355"/>
          <p:cNvSpPr/>
          <p:nvPr/>
        </p:nvSpPr>
        <p:spPr>
          <a:xfrm>
            <a:off x="1242094" y="10475041"/>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356" name="object 356"/>
          <p:cNvSpPr/>
          <p:nvPr/>
        </p:nvSpPr>
        <p:spPr>
          <a:xfrm>
            <a:off x="3262181" y="904590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57" name="object 357"/>
          <p:cNvSpPr/>
          <p:nvPr/>
        </p:nvSpPr>
        <p:spPr>
          <a:xfrm>
            <a:off x="2385883" y="9201973"/>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58" name="object 358"/>
          <p:cNvSpPr/>
          <p:nvPr/>
        </p:nvSpPr>
        <p:spPr>
          <a:xfrm>
            <a:off x="2349860" y="10911337"/>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359" name="object 359"/>
          <p:cNvSpPr/>
          <p:nvPr/>
        </p:nvSpPr>
        <p:spPr>
          <a:xfrm>
            <a:off x="2825794" y="8276077"/>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360" name="object 360"/>
          <p:cNvSpPr/>
          <p:nvPr/>
        </p:nvSpPr>
        <p:spPr>
          <a:xfrm>
            <a:off x="2862123" y="807084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361" name="object 361"/>
          <p:cNvSpPr/>
          <p:nvPr/>
        </p:nvSpPr>
        <p:spPr>
          <a:xfrm>
            <a:off x="1435651" y="9968207"/>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62" name="object 362"/>
          <p:cNvSpPr/>
          <p:nvPr/>
        </p:nvSpPr>
        <p:spPr>
          <a:xfrm>
            <a:off x="315591" y="8776474"/>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363" name="object 363"/>
          <p:cNvSpPr/>
          <p:nvPr/>
        </p:nvSpPr>
        <p:spPr>
          <a:xfrm>
            <a:off x="1231938" y="9578392"/>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364" name="object 364"/>
          <p:cNvSpPr/>
          <p:nvPr/>
        </p:nvSpPr>
        <p:spPr>
          <a:xfrm>
            <a:off x="1387907" y="9361444"/>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65" name="object 365"/>
          <p:cNvSpPr/>
          <p:nvPr/>
        </p:nvSpPr>
        <p:spPr>
          <a:xfrm>
            <a:off x="2629874" y="935296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66" name="object 366"/>
          <p:cNvSpPr/>
          <p:nvPr/>
        </p:nvSpPr>
        <p:spPr>
          <a:xfrm>
            <a:off x="2962896" y="8650244"/>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67" name="object 367"/>
          <p:cNvSpPr/>
          <p:nvPr/>
        </p:nvSpPr>
        <p:spPr>
          <a:xfrm>
            <a:off x="1361839" y="884985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368" name="object 368"/>
          <p:cNvSpPr/>
          <p:nvPr/>
        </p:nvSpPr>
        <p:spPr>
          <a:xfrm>
            <a:off x="2271980" y="8717397"/>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69" name="object 369"/>
          <p:cNvSpPr/>
          <p:nvPr/>
        </p:nvSpPr>
        <p:spPr>
          <a:xfrm>
            <a:off x="2533945" y="859204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70" name="object 370"/>
          <p:cNvSpPr/>
          <p:nvPr/>
        </p:nvSpPr>
        <p:spPr>
          <a:xfrm>
            <a:off x="2135343" y="821551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371" name="object 371"/>
          <p:cNvSpPr/>
          <p:nvPr/>
        </p:nvSpPr>
        <p:spPr>
          <a:xfrm>
            <a:off x="3173547" y="82377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72" name="object 372"/>
          <p:cNvSpPr/>
          <p:nvPr/>
        </p:nvSpPr>
        <p:spPr>
          <a:xfrm>
            <a:off x="2053744" y="857018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73" name="object 373"/>
          <p:cNvSpPr/>
          <p:nvPr/>
        </p:nvSpPr>
        <p:spPr>
          <a:xfrm>
            <a:off x="1669265" y="8092469"/>
            <a:ext cx="10160" cy="10160"/>
          </a:xfrm>
          <a:custGeom>
            <a:avLst/>
            <a:gdLst/>
            <a:ahLst/>
            <a:cxnLst/>
            <a:rect l="l" t="t" r="r" b="b"/>
            <a:pathLst>
              <a:path w="10160"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374" name="object 374"/>
          <p:cNvSpPr/>
          <p:nvPr/>
        </p:nvSpPr>
        <p:spPr>
          <a:xfrm>
            <a:off x="2185390" y="736605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75" name="object 375"/>
          <p:cNvSpPr/>
          <p:nvPr/>
        </p:nvSpPr>
        <p:spPr>
          <a:xfrm>
            <a:off x="891941" y="88483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76" name="object 376"/>
          <p:cNvSpPr/>
          <p:nvPr/>
        </p:nvSpPr>
        <p:spPr>
          <a:xfrm>
            <a:off x="384818" y="9718774"/>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77" name="object 377"/>
          <p:cNvSpPr/>
          <p:nvPr/>
        </p:nvSpPr>
        <p:spPr>
          <a:xfrm>
            <a:off x="1751416" y="11016761"/>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378" name="object 378"/>
          <p:cNvSpPr/>
          <p:nvPr/>
        </p:nvSpPr>
        <p:spPr>
          <a:xfrm>
            <a:off x="3153431" y="7942669"/>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379" name="object 379"/>
          <p:cNvSpPr/>
          <p:nvPr/>
        </p:nvSpPr>
        <p:spPr>
          <a:xfrm>
            <a:off x="2180058" y="973469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80" name="object 380"/>
          <p:cNvSpPr/>
          <p:nvPr/>
        </p:nvSpPr>
        <p:spPr>
          <a:xfrm>
            <a:off x="3331761" y="7857913"/>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381" name="object 381"/>
          <p:cNvSpPr/>
          <p:nvPr/>
        </p:nvSpPr>
        <p:spPr>
          <a:xfrm>
            <a:off x="888322" y="8363960"/>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382" name="object 382"/>
          <p:cNvSpPr/>
          <p:nvPr/>
        </p:nvSpPr>
        <p:spPr>
          <a:xfrm>
            <a:off x="2130499" y="1069999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383" name="object 383"/>
          <p:cNvSpPr/>
          <p:nvPr/>
        </p:nvSpPr>
        <p:spPr>
          <a:xfrm>
            <a:off x="3365878" y="9740075"/>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384" name="object 384"/>
          <p:cNvSpPr/>
          <p:nvPr/>
        </p:nvSpPr>
        <p:spPr>
          <a:xfrm>
            <a:off x="15944" y="7504186"/>
            <a:ext cx="27305" cy="27940"/>
          </a:xfrm>
          <a:custGeom>
            <a:avLst/>
            <a:gdLst/>
            <a:ahLst/>
            <a:cxnLst/>
            <a:rect l="l" t="t" r="r" b="b"/>
            <a:pathLst>
              <a:path w="27305"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385" name="object 385"/>
          <p:cNvSpPr/>
          <p:nvPr/>
        </p:nvSpPr>
        <p:spPr>
          <a:xfrm>
            <a:off x="357034" y="8321722"/>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386" name="object 386"/>
          <p:cNvSpPr/>
          <p:nvPr/>
        </p:nvSpPr>
        <p:spPr>
          <a:xfrm>
            <a:off x="148436" y="1052961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387" name="object 387"/>
          <p:cNvSpPr/>
          <p:nvPr/>
        </p:nvSpPr>
        <p:spPr>
          <a:xfrm>
            <a:off x="551611" y="1019239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388" name="object 388"/>
          <p:cNvSpPr/>
          <p:nvPr/>
        </p:nvSpPr>
        <p:spPr>
          <a:xfrm>
            <a:off x="65148" y="10405526"/>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389" name="object 389"/>
          <p:cNvSpPr/>
          <p:nvPr/>
        </p:nvSpPr>
        <p:spPr>
          <a:xfrm>
            <a:off x="103171" y="10193944"/>
            <a:ext cx="5715" cy="5715"/>
          </a:xfrm>
          <a:custGeom>
            <a:avLst/>
            <a:gdLst/>
            <a:ahLst/>
            <a:cxnLst/>
            <a:rect l="l" t="t" r="r" b="b"/>
            <a:pathLst>
              <a:path w="5714"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390" name="object 390"/>
          <p:cNvSpPr/>
          <p:nvPr/>
        </p:nvSpPr>
        <p:spPr>
          <a:xfrm>
            <a:off x="1640535" y="7906101"/>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391" name="object 391"/>
          <p:cNvSpPr/>
          <p:nvPr/>
        </p:nvSpPr>
        <p:spPr>
          <a:xfrm>
            <a:off x="1901033" y="9239002"/>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92" name="object 392"/>
          <p:cNvSpPr/>
          <p:nvPr/>
        </p:nvSpPr>
        <p:spPr>
          <a:xfrm>
            <a:off x="1838036" y="9117587"/>
            <a:ext cx="21590" cy="22225"/>
          </a:xfrm>
          <a:custGeom>
            <a:avLst/>
            <a:gdLst/>
            <a:ahLst/>
            <a:cxnLst/>
            <a:rect l="l" t="t" r="r" b="b"/>
            <a:pathLst>
              <a:path w="21589"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93" name="object 393"/>
          <p:cNvSpPr/>
          <p:nvPr/>
        </p:nvSpPr>
        <p:spPr>
          <a:xfrm>
            <a:off x="3871897" y="8250901"/>
            <a:ext cx="21590" cy="21590"/>
          </a:xfrm>
          <a:custGeom>
            <a:avLst/>
            <a:gdLst/>
            <a:ahLst/>
            <a:cxnLst/>
            <a:rect l="l" t="t" r="r" b="b"/>
            <a:pathLst>
              <a:path w="21589"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94" name="object 394"/>
          <p:cNvSpPr/>
          <p:nvPr/>
        </p:nvSpPr>
        <p:spPr>
          <a:xfrm>
            <a:off x="4471963" y="962402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95" name="object 395"/>
          <p:cNvSpPr/>
          <p:nvPr/>
        </p:nvSpPr>
        <p:spPr>
          <a:xfrm>
            <a:off x="4698124" y="10178295"/>
            <a:ext cx="19050" cy="19050"/>
          </a:xfrm>
          <a:custGeom>
            <a:avLst/>
            <a:gdLst/>
            <a:ahLst/>
            <a:cxnLst/>
            <a:rect l="l" t="t" r="r" b="b"/>
            <a:pathLst>
              <a:path w="19050" h="19050">
                <a:moveTo>
                  <a:pt x="14366" y="0"/>
                </a:moveTo>
                <a:lnTo>
                  <a:pt x="4156" y="0"/>
                </a:lnTo>
                <a:lnTo>
                  <a:pt x="0" y="4177"/>
                </a:lnTo>
                <a:lnTo>
                  <a:pt x="0" y="14491"/>
                </a:lnTo>
                <a:lnTo>
                  <a:pt x="4156" y="18680"/>
                </a:lnTo>
                <a:lnTo>
                  <a:pt x="14366" y="18680"/>
                </a:lnTo>
                <a:lnTo>
                  <a:pt x="18512" y="1449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396" name="object 396"/>
          <p:cNvSpPr/>
          <p:nvPr/>
        </p:nvSpPr>
        <p:spPr>
          <a:xfrm>
            <a:off x="3138301" y="10922273"/>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97" name="object 397"/>
          <p:cNvSpPr/>
          <p:nvPr/>
        </p:nvSpPr>
        <p:spPr>
          <a:xfrm>
            <a:off x="4390923" y="9432809"/>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98" name="object 398"/>
          <p:cNvSpPr/>
          <p:nvPr/>
        </p:nvSpPr>
        <p:spPr>
          <a:xfrm>
            <a:off x="5058219" y="983489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99" name="object 399"/>
          <p:cNvSpPr/>
          <p:nvPr/>
        </p:nvSpPr>
        <p:spPr>
          <a:xfrm>
            <a:off x="3163506" y="10669122"/>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400" name="object 400"/>
          <p:cNvSpPr/>
          <p:nvPr/>
        </p:nvSpPr>
        <p:spPr>
          <a:xfrm>
            <a:off x="3608525" y="1119090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01" name="object 401"/>
          <p:cNvSpPr/>
          <p:nvPr/>
        </p:nvSpPr>
        <p:spPr>
          <a:xfrm>
            <a:off x="4076148" y="9686238"/>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02" name="object 402"/>
          <p:cNvSpPr/>
          <p:nvPr/>
        </p:nvSpPr>
        <p:spPr>
          <a:xfrm>
            <a:off x="3404198" y="10025732"/>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03" name="object 403"/>
          <p:cNvSpPr/>
          <p:nvPr/>
        </p:nvSpPr>
        <p:spPr>
          <a:xfrm>
            <a:off x="4028404" y="9079476"/>
            <a:ext cx="13335" cy="13335"/>
          </a:xfrm>
          <a:custGeom>
            <a:avLst/>
            <a:gdLst/>
            <a:ahLst/>
            <a:cxnLst/>
            <a:rect l="l" t="t" r="r" b="b"/>
            <a:pathLst>
              <a:path w="13335"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404" name="object 404"/>
          <p:cNvSpPr/>
          <p:nvPr/>
        </p:nvSpPr>
        <p:spPr>
          <a:xfrm>
            <a:off x="3407497" y="108201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05" name="object 405"/>
          <p:cNvSpPr/>
          <p:nvPr/>
        </p:nvSpPr>
        <p:spPr>
          <a:xfrm>
            <a:off x="4758932" y="9439226"/>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06" name="object 406"/>
          <p:cNvSpPr/>
          <p:nvPr/>
        </p:nvSpPr>
        <p:spPr>
          <a:xfrm>
            <a:off x="4002333" y="8567890"/>
            <a:ext cx="21590" cy="21590"/>
          </a:xfrm>
          <a:custGeom>
            <a:avLst/>
            <a:gdLst/>
            <a:ahLst/>
            <a:cxnLst/>
            <a:rect l="l" t="t" r="r" b="b"/>
            <a:pathLst>
              <a:path w="21589"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407" name="object 407"/>
          <p:cNvSpPr/>
          <p:nvPr/>
        </p:nvSpPr>
        <p:spPr>
          <a:xfrm>
            <a:off x="3049604" y="10184548"/>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08" name="object 408"/>
          <p:cNvSpPr/>
          <p:nvPr/>
        </p:nvSpPr>
        <p:spPr>
          <a:xfrm>
            <a:off x="3311570" y="1005919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09" name="object 409"/>
          <p:cNvSpPr/>
          <p:nvPr/>
        </p:nvSpPr>
        <p:spPr>
          <a:xfrm>
            <a:off x="4775837" y="793355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410" name="object 410"/>
          <p:cNvSpPr/>
          <p:nvPr/>
        </p:nvSpPr>
        <p:spPr>
          <a:xfrm>
            <a:off x="4987911" y="82298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11" name="object 411"/>
          <p:cNvSpPr/>
          <p:nvPr/>
        </p:nvSpPr>
        <p:spPr>
          <a:xfrm>
            <a:off x="2831369" y="100373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12" name="object 412"/>
          <p:cNvSpPr/>
          <p:nvPr/>
        </p:nvSpPr>
        <p:spPr>
          <a:xfrm>
            <a:off x="4422366" y="7703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13" name="object 413"/>
          <p:cNvSpPr/>
          <p:nvPr/>
        </p:nvSpPr>
        <p:spPr>
          <a:xfrm>
            <a:off x="4309759" y="7810511"/>
            <a:ext cx="10160" cy="10160"/>
          </a:xfrm>
          <a:custGeom>
            <a:avLst/>
            <a:gdLst/>
            <a:ahLst/>
            <a:cxnLst/>
            <a:rect l="l" t="t" r="r" b="b"/>
            <a:pathLst>
              <a:path w="10160"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14" name="object 414"/>
          <p:cNvSpPr/>
          <p:nvPr/>
        </p:nvSpPr>
        <p:spPr>
          <a:xfrm>
            <a:off x="4397285" y="7156505"/>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15" name="object 415"/>
          <p:cNvSpPr/>
          <p:nvPr/>
        </p:nvSpPr>
        <p:spPr>
          <a:xfrm>
            <a:off x="2957680" y="1120184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16" name="object 416"/>
          <p:cNvSpPr/>
          <p:nvPr/>
        </p:nvSpPr>
        <p:spPr>
          <a:xfrm>
            <a:off x="5161915" y="10529068"/>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417" name="object 417"/>
          <p:cNvSpPr/>
          <p:nvPr/>
        </p:nvSpPr>
        <p:spPr>
          <a:xfrm>
            <a:off x="3708308" y="9384564"/>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18" name="object 418"/>
          <p:cNvSpPr/>
          <p:nvPr/>
        </p:nvSpPr>
        <p:spPr>
          <a:xfrm>
            <a:off x="4541527" y="895703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19" name="object 419"/>
          <p:cNvSpPr/>
          <p:nvPr/>
        </p:nvSpPr>
        <p:spPr>
          <a:xfrm>
            <a:off x="4478529" y="8835620"/>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20" name="object 420"/>
          <p:cNvSpPr/>
          <p:nvPr/>
        </p:nvSpPr>
        <p:spPr>
          <a:xfrm>
            <a:off x="4735929" y="7975896"/>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21" name="object 421"/>
          <p:cNvSpPr/>
          <p:nvPr/>
        </p:nvSpPr>
        <p:spPr>
          <a:xfrm>
            <a:off x="5341137" y="8235357"/>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422" name="object 422"/>
          <p:cNvSpPr/>
          <p:nvPr/>
        </p:nvSpPr>
        <p:spPr>
          <a:xfrm>
            <a:off x="4598445" y="10951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23" name="object 423"/>
          <p:cNvSpPr/>
          <p:nvPr/>
        </p:nvSpPr>
        <p:spPr>
          <a:xfrm>
            <a:off x="4198243" y="1058700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24" name="object 424"/>
          <p:cNvSpPr/>
          <p:nvPr/>
        </p:nvSpPr>
        <p:spPr>
          <a:xfrm>
            <a:off x="4073871" y="10134675"/>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25" name="object 425"/>
          <p:cNvSpPr/>
          <p:nvPr/>
        </p:nvSpPr>
        <p:spPr>
          <a:xfrm>
            <a:off x="2977468" y="7637016"/>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26" name="object 426"/>
          <p:cNvSpPr/>
          <p:nvPr/>
        </p:nvSpPr>
        <p:spPr>
          <a:xfrm>
            <a:off x="3804592" y="660582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427" name="object 427"/>
          <p:cNvSpPr/>
          <p:nvPr/>
        </p:nvSpPr>
        <p:spPr>
          <a:xfrm>
            <a:off x="3506679" y="7186147"/>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28" name="object 428"/>
          <p:cNvSpPr/>
          <p:nvPr/>
        </p:nvSpPr>
        <p:spPr>
          <a:xfrm>
            <a:off x="3582677" y="789647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429" name="object 429"/>
          <p:cNvSpPr/>
          <p:nvPr/>
        </p:nvSpPr>
        <p:spPr>
          <a:xfrm>
            <a:off x="5217579" y="7581441"/>
            <a:ext cx="27305" cy="27940"/>
          </a:xfrm>
          <a:custGeom>
            <a:avLst/>
            <a:gdLst/>
            <a:ahLst/>
            <a:cxnLst/>
            <a:rect l="l" t="t" r="r" b="b"/>
            <a:pathLst>
              <a:path w="27304"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430" name="object 430"/>
          <p:cNvSpPr/>
          <p:nvPr/>
        </p:nvSpPr>
        <p:spPr>
          <a:xfrm>
            <a:off x="5243644" y="8308089"/>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31" name="object 431"/>
          <p:cNvSpPr/>
          <p:nvPr/>
        </p:nvSpPr>
        <p:spPr>
          <a:xfrm>
            <a:off x="5131037" y="8414701"/>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32" name="object 432"/>
          <p:cNvSpPr/>
          <p:nvPr/>
        </p:nvSpPr>
        <p:spPr>
          <a:xfrm>
            <a:off x="5253918" y="737620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33" name="object 433"/>
          <p:cNvSpPr/>
          <p:nvPr/>
        </p:nvSpPr>
        <p:spPr>
          <a:xfrm>
            <a:off x="3775875" y="70839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34" name="object 434"/>
          <p:cNvSpPr/>
          <p:nvPr/>
        </p:nvSpPr>
        <p:spPr>
          <a:xfrm>
            <a:off x="5079103" y="6793551"/>
            <a:ext cx="10795" cy="11430"/>
          </a:xfrm>
          <a:custGeom>
            <a:avLst/>
            <a:gdLst/>
            <a:ahLst/>
            <a:cxnLst/>
            <a:rect l="l" t="t" r="r" b="b"/>
            <a:pathLst>
              <a:path w="10795"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435" name="object 435"/>
          <p:cNvSpPr/>
          <p:nvPr/>
        </p:nvSpPr>
        <p:spPr>
          <a:xfrm>
            <a:off x="3326057" y="746571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36" name="object 436"/>
          <p:cNvSpPr/>
          <p:nvPr/>
        </p:nvSpPr>
        <p:spPr>
          <a:xfrm>
            <a:off x="4897423" y="7437327"/>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37" name="object 437"/>
          <p:cNvSpPr/>
          <p:nvPr/>
        </p:nvSpPr>
        <p:spPr>
          <a:xfrm>
            <a:off x="3276501" y="84310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38" name="object 438"/>
          <p:cNvSpPr/>
          <p:nvPr/>
        </p:nvSpPr>
        <p:spPr>
          <a:xfrm>
            <a:off x="4032330" y="7211468"/>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439" name="object 439"/>
          <p:cNvSpPr/>
          <p:nvPr/>
        </p:nvSpPr>
        <p:spPr>
          <a:xfrm>
            <a:off x="2887730" y="7087582"/>
            <a:ext cx="20320" cy="20955"/>
          </a:xfrm>
          <a:custGeom>
            <a:avLst/>
            <a:gdLst/>
            <a:ahLst/>
            <a:cxnLst/>
            <a:rect l="l" t="t" r="r" b="b"/>
            <a:pathLst>
              <a:path w="20319"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440" name="object 440"/>
          <p:cNvSpPr/>
          <p:nvPr/>
        </p:nvSpPr>
        <p:spPr>
          <a:xfrm>
            <a:off x="2638070" y="7492590"/>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41" name="object 441"/>
          <p:cNvSpPr/>
          <p:nvPr/>
        </p:nvSpPr>
        <p:spPr>
          <a:xfrm>
            <a:off x="3977377" y="776835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442" name="object 442"/>
          <p:cNvSpPr/>
          <p:nvPr/>
        </p:nvSpPr>
        <p:spPr>
          <a:xfrm>
            <a:off x="2036359" y="6949436"/>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3" name="object 443"/>
          <p:cNvSpPr/>
          <p:nvPr/>
        </p:nvSpPr>
        <p:spPr>
          <a:xfrm>
            <a:off x="1955319" y="6758213"/>
            <a:ext cx="13335" cy="13335"/>
          </a:xfrm>
          <a:custGeom>
            <a:avLst/>
            <a:gdLst/>
            <a:ahLst/>
            <a:cxnLst/>
            <a:rect l="l" t="t" r="r" b="b"/>
            <a:pathLst>
              <a:path w="13335"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444" name="object 444"/>
          <p:cNvSpPr/>
          <p:nvPr/>
        </p:nvSpPr>
        <p:spPr>
          <a:xfrm>
            <a:off x="2630614" y="67981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45" name="object 445"/>
          <p:cNvSpPr/>
          <p:nvPr/>
        </p:nvSpPr>
        <p:spPr>
          <a:xfrm>
            <a:off x="1640543" y="7011641"/>
            <a:ext cx="17145" cy="17145"/>
          </a:xfrm>
          <a:custGeom>
            <a:avLst/>
            <a:gdLst/>
            <a:ahLst/>
            <a:cxnLst/>
            <a:rect l="l" t="t" r="r" b="b"/>
            <a:pathLst>
              <a:path w="17144"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446" name="object 446"/>
          <p:cNvSpPr/>
          <p:nvPr/>
        </p:nvSpPr>
        <p:spPr>
          <a:xfrm>
            <a:off x="1272703" y="6709978"/>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47" name="object 447"/>
          <p:cNvSpPr/>
          <p:nvPr/>
        </p:nvSpPr>
        <p:spPr>
          <a:xfrm>
            <a:off x="1556273" y="637327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48" name="object 448"/>
          <p:cNvSpPr/>
          <p:nvPr/>
        </p:nvSpPr>
        <p:spPr>
          <a:xfrm>
            <a:off x="775647" y="7035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9" name="object 449"/>
          <p:cNvSpPr/>
          <p:nvPr/>
        </p:nvSpPr>
        <p:spPr>
          <a:xfrm>
            <a:off x="901073" y="7299009"/>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450" name="object 450"/>
          <p:cNvSpPr/>
          <p:nvPr/>
        </p:nvSpPr>
        <p:spPr>
          <a:xfrm>
            <a:off x="694610" y="6844400"/>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451" name="object 451"/>
          <p:cNvSpPr/>
          <p:nvPr/>
        </p:nvSpPr>
        <p:spPr>
          <a:xfrm>
            <a:off x="379834" y="7097831"/>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52" name="object 452"/>
          <p:cNvSpPr/>
          <p:nvPr/>
        </p:nvSpPr>
        <p:spPr>
          <a:xfrm>
            <a:off x="332090" y="6491076"/>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453" name="object 453"/>
          <p:cNvSpPr/>
          <p:nvPr/>
        </p:nvSpPr>
        <p:spPr>
          <a:xfrm>
            <a:off x="11994" y="6796156"/>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454" name="object 454"/>
          <p:cNvSpPr/>
          <p:nvPr/>
        </p:nvSpPr>
        <p:spPr>
          <a:xfrm>
            <a:off x="845214" y="63686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55" name="object 455"/>
          <p:cNvSpPr/>
          <p:nvPr/>
        </p:nvSpPr>
        <p:spPr>
          <a:xfrm>
            <a:off x="902131" y="836304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56" name="object 456"/>
          <p:cNvSpPr/>
          <p:nvPr/>
        </p:nvSpPr>
        <p:spPr>
          <a:xfrm>
            <a:off x="501930" y="7998600"/>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57" name="object 457"/>
          <p:cNvSpPr/>
          <p:nvPr/>
        </p:nvSpPr>
        <p:spPr>
          <a:xfrm>
            <a:off x="377556" y="7546267"/>
            <a:ext cx="21590" cy="22225"/>
          </a:xfrm>
          <a:custGeom>
            <a:avLst/>
            <a:gdLst/>
            <a:ahLst/>
            <a:cxnLst/>
            <a:rect l="l" t="t" r="r" b="b"/>
            <a:pathLst>
              <a:path w="21589"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58" name="object 458"/>
          <p:cNvSpPr/>
          <p:nvPr/>
        </p:nvSpPr>
        <p:spPr>
          <a:xfrm>
            <a:off x="7675044" y="853286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459" name="object 459"/>
          <p:cNvSpPr/>
          <p:nvPr/>
        </p:nvSpPr>
        <p:spPr>
          <a:xfrm>
            <a:off x="7918608" y="10333330"/>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460" name="object 460"/>
          <p:cNvSpPr/>
          <p:nvPr/>
        </p:nvSpPr>
        <p:spPr>
          <a:xfrm>
            <a:off x="8275107" y="990599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61" name="object 461"/>
          <p:cNvSpPr/>
          <p:nvPr/>
        </p:nvSpPr>
        <p:spPr>
          <a:xfrm>
            <a:off x="6920538" y="10829049"/>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462" name="object 462"/>
          <p:cNvSpPr/>
          <p:nvPr/>
        </p:nvSpPr>
        <p:spPr>
          <a:xfrm>
            <a:off x="6256090" y="1046730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463" name="object 463"/>
          <p:cNvSpPr/>
          <p:nvPr/>
        </p:nvSpPr>
        <p:spPr>
          <a:xfrm>
            <a:off x="9345727" y="9389304"/>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464" name="object 464"/>
          <p:cNvSpPr/>
          <p:nvPr/>
        </p:nvSpPr>
        <p:spPr>
          <a:xfrm>
            <a:off x="8804318" y="9455124"/>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65" name="object 465"/>
          <p:cNvSpPr/>
          <p:nvPr/>
        </p:nvSpPr>
        <p:spPr>
          <a:xfrm>
            <a:off x="7858550" y="10285991"/>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466" name="object 466"/>
          <p:cNvSpPr/>
          <p:nvPr/>
        </p:nvSpPr>
        <p:spPr>
          <a:xfrm>
            <a:off x="7196706" y="933870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467" name="object 467"/>
          <p:cNvSpPr/>
          <p:nvPr/>
        </p:nvSpPr>
        <p:spPr>
          <a:xfrm>
            <a:off x="8880319" y="10165453"/>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468" name="object 468"/>
          <p:cNvSpPr/>
          <p:nvPr/>
        </p:nvSpPr>
        <p:spPr>
          <a:xfrm>
            <a:off x="7903926" y="9987882"/>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469" name="object 469"/>
          <p:cNvSpPr/>
          <p:nvPr/>
        </p:nvSpPr>
        <p:spPr>
          <a:xfrm>
            <a:off x="6006045" y="11022195"/>
            <a:ext cx="20320" cy="20320"/>
          </a:xfrm>
          <a:custGeom>
            <a:avLst/>
            <a:gdLst/>
            <a:ahLst/>
            <a:cxnLst/>
            <a:rect l="l" t="t" r="r" b="b"/>
            <a:pathLst>
              <a:path w="20320"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470" name="object 470"/>
          <p:cNvSpPr/>
          <p:nvPr/>
        </p:nvSpPr>
        <p:spPr>
          <a:xfrm>
            <a:off x="7685734" y="10475041"/>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471" name="object 471"/>
          <p:cNvSpPr/>
          <p:nvPr/>
        </p:nvSpPr>
        <p:spPr>
          <a:xfrm>
            <a:off x="9705824" y="904590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72" name="object 472"/>
          <p:cNvSpPr/>
          <p:nvPr/>
        </p:nvSpPr>
        <p:spPr>
          <a:xfrm>
            <a:off x="8829523" y="9201973"/>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473" name="object 473"/>
          <p:cNvSpPr/>
          <p:nvPr/>
        </p:nvSpPr>
        <p:spPr>
          <a:xfrm>
            <a:off x="8793490" y="109113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74" name="object 474"/>
          <p:cNvSpPr/>
          <p:nvPr/>
        </p:nvSpPr>
        <p:spPr>
          <a:xfrm>
            <a:off x="9269434" y="8276077"/>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475" name="object 475"/>
          <p:cNvSpPr/>
          <p:nvPr/>
        </p:nvSpPr>
        <p:spPr>
          <a:xfrm>
            <a:off x="9305763" y="807084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76" name="object 476"/>
          <p:cNvSpPr/>
          <p:nvPr/>
        </p:nvSpPr>
        <p:spPr>
          <a:xfrm>
            <a:off x="7879294" y="9968207"/>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77" name="object 477"/>
          <p:cNvSpPr/>
          <p:nvPr/>
        </p:nvSpPr>
        <p:spPr>
          <a:xfrm>
            <a:off x="5734368" y="9882513"/>
            <a:ext cx="12065" cy="12065"/>
          </a:xfrm>
          <a:custGeom>
            <a:avLst/>
            <a:gdLst/>
            <a:ahLst/>
            <a:cxnLst/>
            <a:rect l="l" t="t" r="r" b="b"/>
            <a:pathLst>
              <a:path w="12064" h="12065">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478" name="object 478"/>
          <p:cNvSpPr/>
          <p:nvPr/>
        </p:nvSpPr>
        <p:spPr>
          <a:xfrm>
            <a:off x="6759233" y="8776474"/>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479" name="object 479"/>
          <p:cNvSpPr/>
          <p:nvPr/>
        </p:nvSpPr>
        <p:spPr>
          <a:xfrm>
            <a:off x="7675581" y="9578392"/>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80" name="object 480"/>
          <p:cNvSpPr/>
          <p:nvPr/>
        </p:nvSpPr>
        <p:spPr>
          <a:xfrm>
            <a:off x="7831548" y="9361444"/>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481" name="object 481"/>
          <p:cNvSpPr/>
          <p:nvPr/>
        </p:nvSpPr>
        <p:spPr>
          <a:xfrm>
            <a:off x="9073516" y="9352966"/>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82" name="object 482"/>
          <p:cNvSpPr/>
          <p:nvPr/>
        </p:nvSpPr>
        <p:spPr>
          <a:xfrm>
            <a:off x="9406537" y="865024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83" name="object 483"/>
          <p:cNvSpPr/>
          <p:nvPr/>
        </p:nvSpPr>
        <p:spPr>
          <a:xfrm>
            <a:off x="7805480" y="884985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484" name="object 484"/>
          <p:cNvSpPr/>
          <p:nvPr/>
        </p:nvSpPr>
        <p:spPr>
          <a:xfrm>
            <a:off x="8715623" y="871739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85" name="object 485"/>
          <p:cNvSpPr/>
          <p:nvPr/>
        </p:nvSpPr>
        <p:spPr>
          <a:xfrm>
            <a:off x="8977589" y="859204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86" name="object 486"/>
          <p:cNvSpPr/>
          <p:nvPr/>
        </p:nvSpPr>
        <p:spPr>
          <a:xfrm>
            <a:off x="8578984" y="821551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487" name="object 487"/>
          <p:cNvSpPr/>
          <p:nvPr/>
        </p:nvSpPr>
        <p:spPr>
          <a:xfrm>
            <a:off x="9617188" y="82377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88" name="object 488"/>
          <p:cNvSpPr/>
          <p:nvPr/>
        </p:nvSpPr>
        <p:spPr>
          <a:xfrm>
            <a:off x="8497385" y="857018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89" name="object 489"/>
          <p:cNvSpPr/>
          <p:nvPr/>
        </p:nvSpPr>
        <p:spPr>
          <a:xfrm>
            <a:off x="8225512" y="798586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90" name="object 490"/>
          <p:cNvSpPr/>
          <p:nvPr/>
        </p:nvSpPr>
        <p:spPr>
          <a:xfrm>
            <a:off x="8112905" y="8092469"/>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491" name="object 491"/>
          <p:cNvSpPr/>
          <p:nvPr/>
        </p:nvSpPr>
        <p:spPr>
          <a:xfrm>
            <a:off x="8200438" y="7438473"/>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492" name="object 492"/>
          <p:cNvSpPr/>
          <p:nvPr/>
        </p:nvSpPr>
        <p:spPr>
          <a:xfrm>
            <a:off x="7335581" y="88483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493" name="object 493"/>
          <p:cNvSpPr/>
          <p:nvPr/>
        </p:nvSpPr>
        <p:spPr>
          <a:xfrm>
            <a:off x="6131415" y="884020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494" name="object 494"/>
          <p:cNvSpPr/>
          <p:nvPr/>
        </p:nvSpPr>
        <p:spPr>
          <a:xfrm>
            <a:off x="6380983" y="852178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95" name="object 495"/>
          <p:cNvSpPr/>
          <p:nvPr/>
        </p:nvSpPr>
        <p:spPr>
          <a:xfrm>
            <a:off x="6469085" y="919785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96" name="object 496"/>
          <p:cNvSpPr/>
          <p:nvPr/>
        </p:nvSpPr>
        <p:spPr>
          <a:xfrm>
            <a:off x="6828459" y="971877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97" name="object 497"/>
          <p:cNvSpPr/>
          <p:nvPr/>
        </p:nvSpPr>
        <p:spPr>
          <a:xfrm>
            <a:off x="8195057" y="11016761"/>
            <a:ext cx="10795" cy="11430"/>
          </a:xfrm>
          <a:custGeom>
            <a:avLst/>
            <a:gdLst/>
            <a:ahLst/>
            <a:cxnLst/>
            <a:rect l="l" t="t" r="r" b="b"/>
            <a:pathLst>
              <a:path w="10795"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498" name="object 498"/>
          <p:cNvSpPr/>
          <p:nvPr/>
        </p:nvSpPr>
        <p:spPr>
          <a:xfrm>
            <a:off x="9597073" y="7942669"/>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499" name="object 499"/>
          <p:cNvSpPr/>
          <p:nvPr/>
        </p:nvSpPr>
        <p:spPr>
          <a:xfrm>
            <a:off x="8623699" y="973469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00" name="object 500"/>
          <p:cNvSpPr/>
          <p:nvPr/>
        </p:nvSpPr>
        <p:spPr>
          <a:xfrm>
            <a:off x="9775402" y="7857913"/>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501" name="object 501"/>
          <p:cNvSpPr/>
          <p:nvPr/>
        </p:nvSpPr>
        <p:spPr>
          <a:xfrm>
            <a:off x="7331963" y="836396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502" name="object 502"/>
          <p:cNvSpPr/>
          <p:nvPr/>
        </p:nvSpPr>
        <p:spPr>
          <a:xfrm>
            <a:off x="8574140" y="1069999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503" name="object 503"/>
          <p:cNvSpPr/>
          <p:nvPr/>
        </p:nvSpPr>
        <p:spPr>
          <a:xfrm>
            <a:off x="9809522" y="9740075"/>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504" name="object 504"/>
          <p:cNvSpPr/>
          <p:nvPr/>
        </p:nvSpPr>
        <p:spPr>
          <a:xfrm>
            <a:off x="6459585" y="7504186"/>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505" name="object 505"/>
          <p:cNvSpPr/>
          <p:nvPr/>
        </p:nvSpPr>
        <p:spPr>
          <a:xfrm>
            <a:off x="6800674" y="8321722"/>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506" name="object 506"/>
          <p:cNvSpPr/>
          <p:nvPr/>
        </p:nvSpPr>
        <p:spPr>
          <a:xfrm>
            <a:off x="6592076" y="1052961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507" name="object 507"/>
          <p:cNvSpPr/>
          <p:nvPr/>
        </p:nvSpPr>
        <p:spPr>
          <a:xfrm>
            <a:off x="6823934" y="10114315"/>
            <a:ext cx="19050" cy="13970"/>
          </a:xfrm>
          <a:custGeom>
            <a:avLst/>
            <a:gdLst/>
            <a:ahLst/>
            <a:cxnLst/>
            <a:rect l="l" t="t" r="r" b="b"/>
            <a:pathLst>
              <a:path w="19050" h="13970">
                <a:moveTo>
                  <a:pt x="14711" y="0"/>
                </a:moveTo>
                <a:lnTo>
                  <a:pt x="4261" y="0"/>
                </a:lnTo>
                <a:lnTo>
                  <a:pt x="0" y="3078"/>
                </a:lnTo>
                <a:lnTo>
                  <a:pt x="0" y="10648"/>
                </a:lnTo>
                <a:lnTo>
                  <a:pt x="4261" y="13737"/>
                </a:lnTo>
                <a:lnTo>
                  <a:pt x="14711" y="13737"/>
                </a:lnTo>
                <a:lnTo>
                  <a:pt x="18952" y="10648"/>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508" name="object 508"/>
          <p:cNvSpPr/>
          <p:nvPr/>
        </p:nvSpPr>
        <p:spPr>
          <a:xfrm>
            <a:off x="6508790" y="10405526"/>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09" name="object 509"/>
          <p:cNvSpPr/>
          <p:nvPr/>
        </p:nvSpPr>
        <p:spPr>
          <a:xfrm>
            <a:off x="6546813" y="10193944"/>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10" name="object 510"/>
          <p:cNvSpPr/>
          <p:nvPr/>
        </p:nvSpPr>
        <p:spPr>
          <a:xfrm>
            <a:off x="6078463" y="10245490"/>
            <a:ext cx="19685" cy="19685"/>
          </a:xfrm>
          <a:custGeom>
            <a:avLst/>
            <a:gdLst/>
            <a:ahLst/>
            <a:cxnLst/>
            <a:rect l="l" t="t" r="r" b="b"/>
            <a:pathLst>
              <a:path w="19685" h="19684">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511" name="object 511"/>
          <p:cNvSpPr/>
          <p:nvPr/>
        </p:nvSpPr>
        <p:spPr>
          <a:xfrm>
            <a:off x="8084175" y="790610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512" name="object 512"/>
          <p:cNvSpPr/>
          <p:nvPr/>
        </p:nvSpPr>
        <p:spPr>
          <a:xfrm>
            <a:off x="6083604" y="9352600"/>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513" name="object 513"/>
          <p:cNvSpPr/>
          <p:nvPr/>
        </p:nvSpPr>
        <p:spPr>
          <a:xfrm>
            <a:off x="7511455" y="9666533"/>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14" name="object 514"/>
          <p:cNvSpPr/>
          <p:nvPr/>
        </p:nvSpPr>
        <p:spPr>
          <a:xfrm>
            <a:off x="8344673" y="9239002"/>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15" name="object 515"/>
          <p:cNvSpPr/>
          <p:nvPr/>
        </p:nvSpPr>
        <p:spPr>
          <a:xfrm>
            <a:off x="5838504" y="10303642"/>
            <a:ext cx="17145" cy="17780"/>
          </a:xfrm>
          <a:custGeom>
            <a:avLst/>
            <a:gdLst/>
            <a:ahLst/>
            <a:cxnLst/>
            <a:rect l="l" t="t" r="r" b="b"/>
            <a:pathLst>
              <a:path w="17145"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516" name="object 516"/>
          <p:cNvSpPr/>
          <p:nvPr/>
        </p:nvSpPr>
        <p:spPr>
          <a:xfrm>
            <a:off x="6053759" y="11235506"/>
            <a:ext cx="20320" cy="20955"/>
          </a:xfrm>
          <a:custGeom>
            <a:avLst/>
            <a:gdLst/>
            <a:ahLst/>
            <a:cxnLst/>
            <a:rect l="l" t="t" r="r" b="b"/>
            <a:pathLst>
              <a:path w="20320" h="20954">
                <a:moveTo>
                  <a:pt x="15748" y="0"/>
                </a:moveTo>
                <a:lnTo>
                  <a:pt x="4554" y="0"/>
                </a:lnTo>
                <a:lnTo>
                  <a:pt x="0" y="4617"/>
                </a:lnTo>
                <a:lnTo>
                  <a:pt x="0" y="15884"/>
                </a:lnTo>
                <a:lnTo>
                  <a:pt x="4554" y="20491"/>
                </a:lnTo>
                <a:lnTo>
                  <a:pt x="15748" y="2049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517" name="object 517"/>
          <p:cNvSpPr/>
          <p:nvPr/>
        </p:nvSpPr>
        <p:spPr>
          <a:xfrm>
            <a:off x="8281676" y="911758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18" name="object 518"/>
          <p:cNvSpPr/>
          <p:nvPr/>
        </p:nvSpPr>
        <p:spPr>
          <a:xfrm>
            <a:off x="10315539" y="8250901"/>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519" name="object 519"/>
          <p:cNvSpPr/>
          <p:nvPr/>
        </p:nvSpPr>
        <p:spPr>
          <a:xfrm>
            <a:off x="10915606" y="96240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20" name="object 520"/>
          <p:cNvSpPr/>
          <p:nvPr/>
        </p:nvSpPr>
        <p:spPr>
          <a:xfrm>
            <a:off x="9581943" y="10922273"/>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21" name="object 521"/>
          <p:cNvSpPr/>
          <p:nvPr/>
        </p:nvSpPr>
        <p:spPr>
          <a:xfrm>
            <a:off x="10834566" y="9432809"/>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22" name="object 522"/>
          <p:cNvSpPr/>
          <p:nvPr/>
        </p:nvSpPr>
        <p:spPr>
          <a:xfrm>
            <a:off x="5539877" y="844592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23" name="object 523"/>
          <p:cNvSpPr/>
          <p:nvPr/>
        </p:nvSpPr>
        <p:spPr>
          <a:xfrm>
            <a:off x="9607148" y="10669122"/>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524" name="object 524"/>
          <p:cNvSpPr/>
          <p:nvPr/>
        </p:nvSpPr>
        <p:spPr>
          <a:xfrm>
            <a:off x="10052169" y="1119090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25" name="object 525"/>
          <p:cNvSpPr/>
          <p:nvPr/>
        </p:nvSpPr>
        <p:spPr>
          <a:xfrm>
            <a:off x="10519789" y="9686238"/>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526" name="object 526"/>
          <p:cNvSpPr/>
          <p:nvPr/>
        </p:nvSpPr>
        <p:spPr>
          <a:xfrm>
            <a:off x="9847839" y="10025732"/>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527" name="object 527"/>
          <p:cNvSpPr/>
          <p:nvPr/>
        </p:nvSpPr>
        <p:spPr>
          <a:xfrm>
            <a:off x="10472044" y="9079476"/>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528" name="object 528"/>
          <p:cNvSpPr/>
          <p:nvPr/>
        </p:nvSpPr>
        <p:spPr>
          <a:xfrm>
            <a:off x="9851137" y="108201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29" name="object 529"/>
          <p:cNvSpPr/>
          <p:nvPr/>
        </p:nvSpPr>
        <p:spPr>
          <a:xfrm>
            <a:off x="5240592" y="8050266"/>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30" name="object 530"/>
          <p:cNvSpPr/>
          <p:nvPr/>
        </p:nvSpPr>
        <p:spPr>
          <a:xfrm>
            <a:off x="10445976" y="85678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531" name="object 531"/>
          <p:cNvSpPr/>
          <p:nvPr/>
        </p:nvSpPr>
        <p:spPr>
          <a:xfrm>
            <a:off x="9493245" y="10184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32" name="object 532"/>
          <p:cNvSpPr/>
          <p:nvPr/>
        </p:nvSpPr>
        <p:spPr>
          <a:xfrm>
            <a:off x="9755213" y="1005919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33" name="object 533"/>
          <p:cNvSpPr/>
          <p:nvPr/>
        </p:nvSpPr>
        <p:spPr>
          <a:xfrm>
            <a:off x="5257495" y="654458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534" name="object 534"/>
          <p:cNvSpPr/>
          <p:nvPr/>
        </p:nvSpPr>
        <p:spPr>
          <a:xfrm>
            <a:off x="5469568" y="68408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535" name="object 535"/>
          <p:cNvSpPr/>
          <p:nvPr/>
        </p:nvSpPr>
        <p:spPr>
          <a:xfrm>
            <a:off x="9275009" y="100373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36" name="object 536"/>
          <p:cNvSpPr/>
          <p:nvPr/>
        </p:nvSpPr>
        <p:spPr>
          <a:xfrm>
            <a:off x="10866007" y="7703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37" name="object 537"/>
          <p:cNvSpPr/>
          <p:nvPr/>
        </p:nvSpPr>
        <p:spPr>
          <a:xfrm>
            <a:off x="10753401" y="7810511"/>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38" name="object 538"/>
          <p:cNvSpPr/>
          <p:nvPr/>
        </p:nvSpPr>
        <p:spPr>
          <a:xfrm>
            <a:off x="10840923" y="7156505"/>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39" name="object 539"/>
          <p:cNvSpPr/>
          <p:nvPr/>
        </p:nvSpPr>
        <p:spPr>
          <a:xfrm>
            <a:off x="9401323" y="1120184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40" name="object 540"/>
          <p:cNvSpPr/>
          <p:nvPr/>
        </p:nvSpPr>
        <p:spPr>
          <a:xfrm>
            <a:off x="5643574" y="9140089"/>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541" name="object 541"/>
          <p:cNvSpPr/>
          <p:nvPr/>
        </p:nvSpPr>
        <p:spPr>
          <a:xfrm>
            <a:off x="10151949" y="9384564"/>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42" name="object 542"/>
          <p:cNvSpPr/>
          <p:nvPr/>
        </p:nvSpPr>
        <p:spPr>
          <a:xfrm>
            <a:off x="10985169" y="8957033"/>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43" name="object 543"/>
          <p:cNvSpPr/>
          <p:nvPr/>
        </p:nvSpPr>
        <p:spPr>
          <a:xfrm>
            <a:off x="10922169" y="8835620"/>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4" name="object 544"/>
          <p:cNvSpPr/>
          <p:nvPr/>
        </p:nvSpPr>
        <p:spPr>
          <a:xfrm>
            <a:off x="5217586" y="6586928"/>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45" name="object 545"/>
          <p:cNvSpPr/>
          <p:nvPr/>
        </p:nvSpPr>
        <p:spPr>
          <a:xfrm>
            <a:off x="5822797" y="6846387"/>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546" name="object 546"/>
          <p:cNvSpPr/>
          <p:nvPr/>
        </p:nvSpPr>
        <p:spPr>
          <a:xfrm>
            <a:off x="10641887" y="1058700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47" name="object 547"/>
          <p:cNvSpPr/>
          <p:nvPr/>
        </p:nvSpPr>
        <p:spPr>
          <a:xfrm>
            <a:off x="10517513" y="10134675"/>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48" name="object 548"/>
          <p:cNvSpPr/>
          <p:nvPr/>
        </p:nvSpPr>
        <p:spPr>
          <a:xfrm>
            <a:off x="9421111" y="763701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49" name="object 549"/>
          <p:cNvSpPr/>
          <p:nvPr/>
        </p:nvSpPr>
        <p:spPr>
          <a:xfrm>
            <a:off x="10248224" y="6605828"/>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550" name="object 550"/>
          <p:cNvSpPr/>
          <p:nvPr/>
        </p:nvSpPr>
        <p:spPr>
          <a:xfrm>
            <a:off x="9950321" y="7186147"/>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51" name="object 551"/>
          <p:cNvSpPr/>
          <p:nvPr/>
        </p:nvSpPr>
        <p:spPr>
          <a:xfrm>
            <a:off x="10026309" y="7896476"/>
            <a:ext cx="31750" cy="32384"/>
          </a:xfrm>
          <a:custGeom>
            <a:avLst/>
            <a:gdLst/>
            <a:ahLst/>
            <a:cxnLst/>
            <a:rect l="l" t="t" r="r" b="b"/>
            <a:pathLst>
              <a:path w="31750" h="32384">
                <a:moveTo>
                  <a:pt x="24596" y="0"/>
                </a:moveTo>
                <a:lnTo>
                  <a:pt x="7067" y="0"/>
                </a:lnTo>
                <a:lnTo>
                  <a:pt x="0" y="7162"/>
                </a:lnTo>
                <a:lnTo>
                  <a:pt x="0" y="24784"/>
                </a:lnTo>
                <a:lnTo>
                  <a:pt x="7067" y="31967"/>
                </a:lnTo>
                <a:lnTo>
                  <a:pt x="24596" y="31967"/>
                </a:lnTo>
                <a:lnTo>
                  <a:pt x="31695" y="24784"/>
                </a:lnTo>
                <a:lnTo>
                  <a:pt x="31695" y="15968"/>
                </a:lnTo>
                <a:lnTo>
                  <a:pt x="31695" y="7162"/>
                </a:lnTo>
                <a:lnTo>
                  <a:pt x="24596" y="0"/>
                </a:lnTo>
                <a:close/>
              </a:path>
            </a:pathLst>
          </a:custGeom>
          <a:solidFill>
            <a:srgbClr val="384746">
              <a:alpha val="79998"/>
            </a:srgbClr>
          </a:solidFill>
        </p:spPr>
        <p:txBody>
          <a:bodyPr wrap="square" lIns="0" tIns="0" rIns="0" bIns="0" rtlCol="0"/>
          <a:lstStyle/>
          <a:p>
            <a:endParaRPr/>
          </a:p>
        </p:txBody>
      </p:sp>
      <p:sp>
        <p:nvSpPr>
          <p:cNvPr id="552" name="object 552"/>
          <p:cNvSpPr/>
          <p:nvPr/>
        </p:nvSpPr>
        <p:spPr>
          <a:xfrm>
            <a:off x="5725302" y="69191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53" name="object 553"/>
          <p:cNvSpPr/>
          <p:nvPr/>
        </p:nvSpPr>
        <p:spPr>
          <a:xfrm>
            <a:off x="5612697" y="7025733"/>
            <a:ext cx="10160" cy="10160"/>
          </a:xfrm>
          <a:custGeom>
            <a:avLst/>
            <a:gdLst/>
            <a:ahLst/>
            <a:cxnLst/>
            <a:rect l="l" t="t" r="r" b="b"/>
            <a:pathLst>
              <a:path w="10160" h="10159">
                <a:moveTo>
                  <a:pt x="7675" y="0"/>
                </a:moveTo>
                <a:lnTo>
                  <a:pt x="2219" y="0"/>
                </a:lnTo>
                <a:lnTo>
                  <a:pt x="0" y="2240"/>
                </a:lnTo>
                <a:lnTo>
                  <a:pt x="0" y="7727"/>
                </a:lnTo>
                <a:lnTo>
                  <a:pt x="2219" y="9968"/>
                </a:lnTo>
                <a:lnTo>
                  <a:pt x="7675" y="996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54" name="object 554"/>
          <p:cNvSpPr/>
          <p:nvPr/>
        </p:nvSpPr>
        <p:spPr>
          <a:xfrm>
            <a:off x="10219517" y="70839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55" name="object 555"/>
          <p:cNvSpPr/>
          <p:nvPr/>
        </p:nvSpPr>
        <p:spPr>
          <a:xfrm>
            <a:off x="9769701" y="746571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56" name="object 556"/>
          <p:cNvSpPr/>
          <p:nvPr/>
        </p:nvSpPr>
        <p:spPr>
          <a:xfrm>
            <a:off x="9720144" y="84310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557" name="object 557"/>
          <p:cNvSpPr/>
          <p:nvPr/>
        </p:nvSpPr>
        <p:spPr>
          <a:xfrm>
            <a:off x="10475972" y="7211468"/>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558" name="object 558"/>
          <p:cNvSpPr/>
          <p:nvPr/>
        </p:nvSpPr>
        <p:spPr>
          <a:xfrm>
            <a:off x="9381436" y="7012285"/>
            <a:ext cx="20320" cy="20955"/>
          </a:xfrm>
          <a:custGeom>
            <a:avLst/>
            <a:gdLst/>
            <a:ahLst/>
            <a:cxnLst/>
            <a:rect l="l" t="t" r="r" b="b"/>
            <a:pathLst>
              <a:path w="20320"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559" name="object 559"/>
          <p:cNvSpPr/>
          <p:nvPr/>
        </p:nvSpPr>
        <p:spPr>
          <a:xfrm>
            <a:off x="9081712" y="7492590"/>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560" name="object 560"/>
          <p:cNvSpPr/>
          <p:nvPr/>
        </p:nvSpPr>
        <p:spPr>
          <a:xfrm>
            <a:off x="10421009" y="77683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61" name="object 561"/>
          <p:cNvSpPr/>
          <p:nvPr/>
        </p:nvSpPr>
        <p:spPr>
          <a:xfrm>
            <a:off x="8479999" y="694943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62" name="object 562"/>
          <p:cNvSpPr/>
          <p:nvPr/>
        </p:nvSpPr>
        <p:spPr>
          <a:xfrm>
            <a:off x="8398960" y="6758213"/>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63" name="object 563"/>
          <p:cNvSpPr/>
          <p:nvPr/>
        </p:nvSpPr>
        <p:spPr>
          <a:xfrm>
            <a:off x="9066256" y="716030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64" name="object 564"/>
          <p:cNvSpPr/>
          <p:nvPr/>
        </p:nvSpPr>
        <p:spPr>
          <a:xfrm>
            <a:off x="8084186" y="7011641"/>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565" name="object 565"/>
          <p:cNvSpPr/>
          <p:nvPr/>
        </p:nvSpPr>
        <p:spPr>
          <a:xfrm>
            <a:off x="8766969" y="6764647"/>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66" name="object 566"/>
          <p:cNvSpPr/>
          <p:nvPr/>
        </p:nvSpPr>
        <p:spPr>
          <a:xfrm>
            <a:off x="7716345" y="6709978"/>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67" name="object 567"/>
          <p:cNvSpPr/>
          <p:nvPr/>
        </p:nvSpPr>
        <p:spPr>
          <a:xfrm>
            <a:off x="7999914" y="637327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68" name="object 568"/>
          <p:cNvSpPr/>
          <p:nvPr/>
        </p:nvSpPr>
        <p:spPr>
          <a:xfrm>
            <a:off x="6009509" y="645749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69" name="object 569"/>
          <p:cNvSpPr/>
          <p:nvPr/>
        </p:nvSpPr>
        <p:spPr>
          <a:xfrm>
            <a:off x="1532993" y="7121874"/>
            <a:ext cx="23495" cy="23495"/>
          </a:xfrm>
          <a:custGeom>
            <a:avLst/>
            <a:gdLst/>
            <a:ahLst/>
            <a:cxnLst/>
            <a:rect l="l" t="t" r="r" b="b"/>
            <a:pathLst>
              <a:path w="23494"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570" name="object 570"/>
          <p:cNvSpPr/>
          <p:nvPr/>
        </p:nvSpPr>
        <p:spPr>
          <a:xfrm>
            <a:off x="2789608" y="6689235"/>
            <a:ext cx="17780" cy="17780"/>
          </a:xfrm>
          <a:custGeom>
            <a:avLst/>
            <a:gdLst/>
            <a:ahLst/>
            <a:cxnLst/>
            <a:rect l="l" t="t" r="r" b="b"/>
            <a:pathLst>
              <a:path w="17780"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571" name="object 571"/>
          <p:cNvSpPr/>
          <p:nvPr/>
        </p:nvSpPr>
        <p:spPr>
          <a:xfrm>
            <a:off x="2586914" y="6436111"/>
            <a:ext cx="22225" cy="22225"/>
          </a:xfrm>
          <a:custGeom>
            <a:avLst/>
            <a:gdLst/>
            <a:ahLst/>
            <a:cxnLst/>
            <a:rect l="l" t="t" r="r" b="b"/>
            <a:pathLst>
              <a:path w="22225" h="22225">
                <a:moveTo>
                  <a:pt x="16962" y="0"/>
                </a:moveTo>
                <a:lnTo>
                  <a:pt x="4889" y="0"/>
                </a:lnTo>
                <a:lnTo>
                  <a:pt x="0" y="4931"/>
                </a:lnTo>
                <a:lnTo>
                  <a:pt x="0" y="17119"/>
                </a:lnTo>
                <a:lnTo>
                  <a:pt x="4889" y="22041"/>
                </a:lnTo>
                <a:lnTo>
                  <a:pt x="16962" y="22041"/>
                </a:lnTo>
                <a:lnTo>
                  <a:pt x="21842" y="17119"/>
                </a:lnTo>
                <a:lnTo>
                  <a:pt x="21842" y="11025"/>
                </a:lnTo>
                <a:lnTo>
                  <a:pt x="21842" y="4931"/>
                </a:lnTo>
                <a:lnTo>
                  <a:pt x="16962" y="0"/>
                </a:lnTo>
                <a:close/>
              </a:path>
            </a:pathLst>
          </a:custGeom>
          <a:solidFill>
            <a:srgbClr val="FFFFFF">
              <a:alpha val="62399"/>
            </a:srgbClr>
          </a:solidFill>
        </p:spPr>
        <p:txBody>
          <a:bodyPr wrap="square" lIns="0" tIns="0" rIns="0" bIns="0" rtlCol="0"/>
          <a:lstStyle/>
          <a:p>
            <a:endParaRPr/>
          </a:p>
        </p:txBody>
      </p:sp>
      <p:sp>
        <p:nvSpPr>
          <p:cNvPr id="572" name="object 572"/>
          <p:cNvSpPr/>
          <p:nvPr/>
        </p:nvSpPr>
        <p:spPr>
          <a:xfrm>
            <a:off x="2550717" y="7928039"/>
            <a:ext cx="23495" cy="23495"/>
          </a:xfrm>
          <a:custGeom>
            <a:avLst/>
            <a:gdLst/>
            <a:ahLst/>
            <a:cxnLst/>
            <a:rect l="l" t="t" r="r" b="b"/>
            <a:pathLst>
              <a:path w="23494" h="23495">
                <a:moveTo>
                  <a:pt x="17978" y="0"/>
                </a:moveTo>
                <a:lnTo>
                  <a:pt x="5204" y="0"/>
                </a:lnTo>
                <a:lnTo>
                  <a:pt x="0" y="5256"/>
                </a:lnTo>
                <a:lnTo>
                  <a:pt x="0" y="18125"/>
                </a:lnTo>
                <a:lnTo>
                  <a:pt x="5204" y="23371"/>
                </a:lnTo>
                <a:lnTo>
                  <a:pt x="17978" y="2337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573" name="object 573"/>
          <p:cNvSpPr/>
          <p:nvPr/>
        </p:nvSpPr>
        <p:spPr>
          <a:xfrm>
            <a:off x="1438488" y="7677784"/>
            <a:ext cx="12700" cy="12700"/>
          </a:xfrm>
          <a:custGeom>
            <a:avLst/>
            <a:gdLst/>
            <a:ahLst/>
            <a:cxnLst/>
            <a:rect l="l" t="t" r="r" b="b"/>
            <a:pathLst>
              <a:path w="12700" h="12700">
                <a:moveTo>
                  <a:pt x="9528" y="0"/>
                </a:moveTo>
                <a:lnTo>
                  <a:pt x="2753" y="0"/>
                </a:lnTo>
                <a:lnTo>
                  <a:pt x="0" y="2774"/>
                </a:lnTo>
                <a:lnTo>
                  <a:pt x="0" y="9612"/>
                </a:lnTo>
                <a:lnTo>
                  <a:pt x="2753" y="12387"/>
                </a:lnTo>
                <a:lnTo>
                  <a:pt x="9528" y="12387"/>
                </a:lnTo>
                <a:lnTo>
                  <a:pt x="12271" y="9612"/>
                </a:lnTo>
                <a:lnTo>
                  <a:pt x="12271" y="6188"/>
                </a:lnTo>
                <a:lnTo>
                  <a:pt x="12271" y="2774"/>
                </a:lnTo>
                <a:lnTo>
                  <a:pt x="9528" y="0"/>
                </a:lnTo>
                <a:close/>
              </a:path>
            </a:pathLst>
          </a:custGeom>
          <a:solidFill>
            <a:srgbClr val="FFFFFF">
              <a:alpha val="59999"/>
            </a:srgbClr>
          </a:solidFill>
        </p:spPr>
        <p:txBody>
          <a:bodyPr wrap="square" lIns="0" tIns="0" rIns="0" bIns="0" rtlCol="0"/>
          <a:lstStyle/>
          <a:p>
            <a:endParaRPr/>
          </a:p>
        </p:txBody>
      </p:sp>
      <p:sp>
        <p:nvSpPr>
          <p:cNvPr id="574" name="object 574"/>
          <p:cNvSpPr/>
          <p:nvPr/>
        </p:nvSpPr>
        <p:spPr>
          <a:xfrm>
            <a:off x="1945630" y="10342388"/>
            <a:ext cx="32384" cy="32384"/>
          </a:xfrm>
          <a:custGeom>
            <a:avLst/>
            <a:gdLst/>
            <a:ahLst/>
            <a:cxnLst/>
            <a:rect l="l" t="t" r="r" b="b"/>
            <a:pathLst>
              <a:path w="32385" h="32384">
                <a:moveTo>
                  <a:pt x="24920" y="0"/>
                </a:moveTo>
                <a:lnTo>
                  <a:pt x="7203" y="0"/>
                </a:lnTo>
                <a:lnTo>
                  <a:pt x="0" y="7235"/>
                </a:lnTo>
                <a:lnTo>
                  <a:pt x="0" y="25109"/>
                </a:lnTo>
                <a:lnTo>
                  <a:pt x="7203" y="32386"/>
                </a:lnTo>
                <a:lnTo>
                  <a:pt x="24920" y="32386"/>
                </a:lnTo>
                <a:lnTo>
                  <a:pt x="32103" y="25109"/>
                </a:lnTo>
                <a:lnTo>
                  <a:pt x="32103" y="16187"/>
                </a:lnTo>
                <a:lnTo>
                  <a:pt x="32103" y="7235"/>
                </a:lnTo>
                <a:lnTo>
                  <a:pt x="24920" y="0"/>
                </a:lnTo>
                <a:close/>
              </a:path>
            </a:pathLst>
          </a:custGeom>
          <a:solidFill>
            <a:srgbClr val="FFFFFF">
              <a:alpha val="62399"/>
            </a:srgbClr>
          </a:solidFill>
        </p:spPr>
        <p:txBody>
          <a:bodyPr wrap="square" lIns="0" tIns="0" rIns="0" bIns="0" rtlCol="0"/>
          <a:lstStyle/>
          <a:p>
            <a:endParaRPr/>
          </a:p>
        </p:txBody>
      </p:sp>
      <p:sp>
        <p:nvSpPr>
          <p:cNvPr id="575" name="object 575"/>
          <p:cNvSpPr/>
          <p:nvPr/>
        </p:nvSpPr>
        <p:spPr>
          <a:xfrm>
            <a:off x="1677281" y="8486999"/>
            <a:ext cx="36195" cy="36830"/>
          </a:xfrm>
          <a:custGeom>
            <a:avLst/>
            <a:gdLst/>
            <a:ahLst/>
            <a:cxnLst/>
            <a:rect l="l" t="t" r="r" b="b"/>
            <a:pathLst>
              <a:path w="36194"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576" name="object 576"/>
          <p:cNvSpPr/>
          <p:nvPr/>
        </p:nvSpPr>
        <p:spPr>
          <a:xfrm>
            <a:off x="2082037" y="7733385"/>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577" name="object 577"/>
          <p:cNvSpPr/>
          <p:nvPr/>
        </p:nvSpPr>
        <p:spPr>
          <a:xfrm>
            <a:off x="758500" y="7370508"/>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578" name="object 578"/>
          <p:cNvSpPr/>
          <p:nvPr/>
        </p:nvSpPr>
        <p:spPr>
          <a:xfrm>
            <a:off x="2500232" y="7294298"/>
            <a:ext cx="13970" cy="14604"/>
          </a:xfrm>
          <a:custGeom>
            <a:avLst/>
            <a:gdLst/>
            <a:ahLst/>
            <a:cxnLst/>
            <a:rect l="l" t="t" r="r" b="b"/>
            <a:pathLst>
              <a:path w="13969"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579" name="object 579"/>
          <p:cNvSpPr/>
          <p:nvPr/>
        </p:nvSpPr>
        <p:spPr>
          <a:xfrm>
            <a:off x="7219288" y="7035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80" name="object 580"/>
          <p:cNvSpPr/>
          <p:nvPr/>
        </p:nvSpPr>
        <p:spPr>
          <a:xfrm>
            <a:off x="7445449" y="758988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581" name="object 581"/>
          <p:cNvSpPr/>
          <p:nvPr/>
        </p:nvSpPr>
        <p:spPr>
          <a:xfrm>
            <a:off x="5885629" y="8333865"/>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82" name="object 582"/>
          <p:cNvSpPr/>
          <p:nvPr/>
        </p:nvSpPr>
        <p:spPr>
          <a:xfrm>
            <a:off x="7138251" y="6844400"/>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83" name="object 583"/>
          <p:cNvSpPr/>
          <p:nvPr/>
        </p:nvSpPr>
        <p:spPr>
          <a:xfrm>
            <a:off x="5910834" y="8080714"/>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584" name="object 584"/>
          <p:cNvSpPr/>
          <p:nvPr/>
        </p:nvSpPr>
        <p:spPr>
          <a:xfrm>
            <a:off x="6823474" y="7097831"/>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585" name="object 585"/>
          <p:cNvSpPr/>
          <p:nvPr/>
        </p:nvSpPr>
        <p:spPr>
          <a:xfrm>
            <a:off x="6151534" y="7437324"/>
            <a:ext cx="23495" cy="23495"/>
          </a:xfrm>
          <a:custGeom>
            <a:avLst/>
            <a:gdLst/>
            <a:ahLst/>
            <a:cxnLst/>
            <a:rect l="l" t="t" r="r" b="b"/>
            <a:pathLst>
              <a:path w="23495"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586" name="object 586"/>
          <p:cNvSpPr/>
          <p:nvPr/>
        </p:nvSpPr>
        <p:spPr>
          <a:xfrm>
            <a:off x="6775730" y="649107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587" name="object 587"/>
          <p:cNvSpPr/>
          <p:nvPr/>
        </p:nvSpPr>
        <p:spPr>
          <a:xfrm>
            <a:off x="6154825" y="82317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88" name="object 588"/>
          <p:cNvSpPr/>
          <p:nvPr/>
        </p:nvSpPr>
        <p:spPr>
          <a:xfrm>
            <a:off x="5796931" y="7596140"/>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589" name="object 589"/>
          <p:cNvSpPr/>
          <p:nvPr/>
        </p:nvSpPr>
        <p:spPr>
          <a:xfrm>
            <a:off x="6455635" y="6796156"/>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90" name="object 590"/>
          <p:cNvSpPr/>
          <p:nvPr/>
        </p:nvSpPr>
        <p:spPr>
          <a:xfrm>
            <a:off x="7288856" y="63686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91" name="object 591"/>
          <p:cNvSpPr/>
          <p:nvPr/>
        </p:nvSpPr>
        <p:spPr>
          <a:xfrm>
            <a:off x="4529897" y="871484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592" name="object 592"/>
          <p:cNvSpPr/>
          <p:nvPr/>
        </p:nvSpPr>
        <p:spPr>
          <a:xfrm>
            <a:off x="4201426" y="8415412"/>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593" name="object 593"/>
          <p:cNvSpPr/>
          <p:nvPr/>
        </p:nvSpPr>
        <p:spPr>
          <a:xfrm>
            <a:off x="4433284" y="8000114"/>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594" name="object 594"/>
          <p:cNvSpPr/>
          <p:nvPr/>
        </p:nvSpPr>
        <p:spPr>
          <a:xfrm>
            <a:off x="4118137" y="8291326"/>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95" name="object 595"/>
          <p:cNvSpPr/>
          <p:nvPr/>
        </p:nvSpPr>
        <p:spPr>
          <a:xfrm>
            <a:off x="4156170" y="8079743"/>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596" name="object 596"/>
          <p:cNvSpPr/>
          <p:nvPr/>
        </p:nvSpPr>
        <p:spPr>
          <a:xfrm>
            <a:off x="4747598" y="8952869"/>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597" name="object 597"/>
          <p:cNvSpPr/>
          <p:nvPr/>
        </p:nvSpPr>
        <p:spPr>
          <a:xfrm>
            <a:off x="4385079" y="8599544"/>
            <a:ext cx="13335" cy="6985"/>
          </a:xfrm>
          <a:custGeom>
            <a:avLst/>
            <a:gdLst/>
            <a:ahLst/>
            <a:cxnLst/>
            <a:rect l="l" t="t" r="r" b="b"/>
            <a:pathLst>
              <a:path w="13335"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598" name="object 598"/>
          <p:cNvSpPr/>
          <p:nvPr/>
        </p:nvSpPr>
        <p:spPr>
          <a:xfrm>
            <a:off x="4064984" y="8904623"/>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599" name="object 599"/>
          <p:cNvSpPr/>
          <p:nvPr/>
        </p:nvSpPr>
        <p:spPr>
          <a:xfrm>
            <a:off x="4898204" y="847709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00" name="object 600"/>
          <p:cNvSpPr/>
          <p:nvPr/>
        </p:nvSpPr>
        <p:spPr>
          <a:xfrm>
            <a:off x="1076057" y="10108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01" name="object 601"/>
          <p:cNvSpPr/>
          <p:nvPr/>
        </p:nvSpPr>
        <p:spPr>
          <a:xfrm>
            <a:off x="1164183" y="7911687"/>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602" name="object 602"/>
          <p:cNvSpPr/>
          <p:nvPr/>
        </p:nvSpPr>
        <p:spPr>
          <a:xfrm>
            <a:off x="1066698" y="79844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03" name="object 603"/>
          <p:cNvSpPr/>
          <p:nvPr/>
        </p:nvSpPr>
        <p:spPr>
          <a:xfrm>
            <a:off x="954090" y="8091021"/>
            <a:ext cx="10160" cy="10160"/>
          </a:xfrm>
          <a:custGeom>
            <a:avLst/>
            <a:gdLst/>
            <a:ahLst/>
            <a:cxnLst/>
            <a:rect l="l" t="t" r="r" b="b"/>
            <a:pathLst>
              <a:path w="10159" h="10159">
                <a:moveTo>
                  <a:pt x="7675" y="0"/>
                </a:moveTo>
                <a:lnTo>
                  <a:pt x="2230" y="0"/>
                </a:lnTo>
                <a:lnTo>
                  <a:pt x="0" y="2251"/>
                </a:lnTo>
                <a:lnTo>
                  <a:pt x="0" y="7748"/>
                </a:lnTo>
                <a:lnTo>
                  <a:pt x="2230" y="9989"/>
                </a:lnTo>
                <a:lnTo>
                  <a:pt x="7675" y="9989"/>
                </a:lnTo>
                <a:lnTo>
                  <a:pt x="9894" y="7748"/>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604" name="object 604"/>
          <p:cNvSpPr/>
          <p:nvPr/>
        </p:nvSpPr>
        <p:spPr>
          <a:xfrm>
            <a:off x="197730" y="986793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05" name="object 605"/>
          <p:cNvSpPr/>
          <p:nvPr/>
        </p:nvSpPr>
        <p:spPr>
          <a:xfrm>
            <a:off x="301427" y="10562105"/>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606" name="object 606"/>
          <p:cNvSpPr/>
          <p:nvPr/>
        </p:nvSpPr>
        <p:spPr>
          <a:xfrm>
            <a:off x="454784" y="901814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607" name="object 607"/>
          <p:cNvSpPr/>
          <p:nvPr/>
        </p:nvSpPr>
        <p:spPr>
          <a:xfrm>
            <a:off x="4039653" y="10580839"/>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608" name="object 608"/>
          <p:cNvSpPr/>
          <p:nvPr/>
        </p:nvSpPr>
        <p:spPr>
          <a:xfrm>
            <a:off x="3711183" y="1028140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609" name="object 609"/>
          <p:cNvSpPr/>
          <p:nvPr/>
        </p:nvSpPr>
        <p:spPr>
          <a:xfrm>
            <a:off x="3943041" y="9866104"/>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610" name="object 610"/>
          <p:cNvSpPr/>
          <p:nvPr/>
        </p:nvSpPr>
        <p:spPr>
          <a:xfrm>
            <a:off x="3627895" y="10157318"/>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11" name="object 611"/>
          <p:cNvSpPr/>
          <p:nvPr/>
        </p:nvSpPr>
        <p:spPr>
          <a:xfrm>
            <a:off x="3665928" y="99457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612" name="object 612"/>
          <p:cNvSpPr/>
          <p:nvPr/>
        </p:nvSpPr>
        <p:spPr>
          <a:xfrm>
            <a:off x="4257358" y="10818850"/>
            <a:ext cx="13335" cy="13335"/>
          </a:xfrm>
          <a:custGeom>
            <a:avLst/>
            <a:gdLst/>
            <a:ahLst/>
            <a:cxnLst/>
            <a:rect l="l" t="t" r="r" b="b"/>
            <a:pathLst>
              <a:path w="13335"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13" name="object 613"/>
          <p:cNvSpPr/>
          <p:nvPr/>
        </p:nvSpPr>
        <p:spPr>
          <a:xfrm>
            <a:off x="3574742" y="10770615"/>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14" name="object 614"/>
          <p:cNvSpPr/>
          <p:nvPr/>
        </p:nvSpPr>
        <p:spPr>
          <a:xfrm>
            <a:off x="4407961" y="1034308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15" name="object 615"/>
          <p:cNvSpPr/>
          <p:nvPr/>
        </p:nvSpPr>
        <p:spPr>
          <a:xfrm>
            <a:off x="7345773" y="836304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16" name="object 616"/>
          <p:cNvSpPr/>
          <p:nvPr/>
        </p:nvSpPr>
        <p:spPr>
          <a:xfrm>
            <a:off x="6945582" y="7998600"/>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617" name="object 617"/>
          <p:cNvSpPr/>
          <p:nvPr/>
        </p:nvSpPr>
        <p:spPr>
          <a:xfrm>
            <a:off x="6821198" y="7546267"/>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18" name="object 618"/>
          <p:cNvSpPr/>
          <p:nvPr/>
        </p:nvSpPr>
        <p:spPr>
          <a:xfrm>
            <a:off x="402839" y="540387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19" name="object 619"/>
          <p:cNvSpPr/>
          <p:nvPr/>
        </p:nvSpPr>
        <p:spPr>
          <a:xfrm>
            <a:off x="321800" y="5212655"/>
            <a:ext cx="13335" cy="13335"/>
          </a:xfrm>
          <a:custGeom>
            <a:avLst/>
            <a:gdLst/>
            <a:ahLst/>
            <a:cxnLst/>
            <a:rect l="l" t="t" r="r" b="b"/>
            <a:pathLst>
              <a:path w="13335"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20" name="object 620"/>
          <p:cNvSpPr/>
          <p:nvPr/>
        </p:nvSpPr>
        <p:spPr>
          <a:xfrm>
            <a:off x="7021" y="5466082"/>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621" name="object 621"/>
          <p:cNvSpPr/>
          <p:nvPr/>
        </p:nvSpPr>
        <p:spPr>
          <a:xfrm>
            <a:off x="353240" y="348375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22" name="object 622"/>
          <p:cNvSpPr/>
          <p:nvPr/>
        </p:nvSpPr>
        <p:spPr>
          <a:xfrm>
            <a:off x="240635" y="3590366"/>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23" name="object 623"/>
          <p:cNvSpPr/>
          <p:nvPr/>
        </p:nvSpPr>
        <p:spPr>
          <a:xfrm>
            <a:off x="328156" y="293635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24" name="object 624"/>
          <p:cNvSpPr/>
          <p:nvPr/>
        </p:nvSpPr>
        <p:spPr>
          <a:xfrm>
            <a:off x="472401" y="4736889"/>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25" name="object 625"/>
          <p:cNvSpPr/>
          <p:nvPr/>
        </p:nvSpPr>
        <p:spPr>
          <a:xfrm>
            <a:off x="409404" y="4604621"/>
            <a:ext cx="21590" cy="22225"/>
          </a:xfrm>
          <a:custGeom>
            <a:avLst/>
            <a:gdLst/>
            <a:ahLst/>
            <a:cxnLst/>
            <a:rect l="l" t="t" r="r" b="b"/>
            <a:pathLst>
              <a:path w="21590" h="22225">
                <a:moveTo>
                  <a:pt x="16680" y="0"/>
                </a:moveTo>
                <a:lnTo>
                  <a:pt x="4795" y="0"/>
                </a:lnTo>
                <a:lnTo>
                  <a:pt x="0" y="4879"/>
                </a:lnTo>
                <a:lnTo>
                  <a:pt x="0" y="16826"/>
                </a:lnTo>
                <a:lnTo>
                  <a:pt x="479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26" name="object 626"/>
          <p:cNvSpPr/>
          <p:nvPr/>
        </p:nvSpPr>
        <p:spPr>
          <a:xfrm>
            <a:off x="79504" y="7113038"/>
            <a:ext cx="10795" cy="10795"/>
          </a:xfrm>
          <a:custGeom>
            <a:avLst/>
            <a:gdLst/>
            <a:ahLst/>
            <a:cxnLst/>
            <a:rect l="l" t="t" r="r" b="b"/>
            <a:pathLst>
              <a:path w="10794"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627" name="object 627"/>
          <p:cNvSpPr/>
          <p:nvPr/>
        </p:nvSpPr>
        <p:spPr>
          <a:xfrm>
            <a:off x="129120" y="636686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628" name="object 628"/>
          <p:cNvSpPr/>
          <p:nvPr/>
        </p:nvSpPr>
        <p:spPr>
          <a:xfrm>
            <a:off x="4745" y="591453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29" name="object 629"/>
          <p:cNvSpPr/>
          <p:nvPr/>
        </p:nvSpPr>
        <p:spPr>
          <a:xfrm>
            <a:off x="11627" y="89533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630" name="object 630"/>
          <p:cNvSpPr/>
          <p:nvPr/>
        </p:nvSpPr>
        <p:spPr>
          <a:xfrm>
            <a:off x="490501" y="1135027"/>
            <a:ext cx="23495" cy="23495"/>
          </a:xfrm>
          <a:custGeom>
            <a:avLst/>
            <a:gdLst/>
            <a:ahLst/>
            <a:cxnLst/>
            <a:rect l="l" t="t" r="r" b="b"/>
            <a:pathLst>
              <a:path w="23495" h="23494">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631" name="object 631"/>
          <p:cNvSpPr/>
          <p:nvPr/>
        </p:nvSpPr>
        <p:spPr>
          <a:xfrm>
            <a:off x="326376" y="1223166"/>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632" name="object 632"/>
          <p:cNvSpPr/>
          <p:nvPr/>
        </p:nvSpPr>
        <p:spPr>
          <a:xfrm>
            <a:off x="402839" y="9626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33" name="object 633"/>
          <p:cNvSpPr/>
          <p:nvPr/>
        </p:nvSpPr>
        <p:spPr>
          <a:xfrm>
            <a:off x="321800" y="9435332"/>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634" name="object 634"/>
          <p:cNvSpPr/>
          <p:nvPr/>
        </p:nvSpPr>
        <p:spPr>
          <a:xfrm>
            <a:off x="7021" y="9688761"/>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35" name="object 635"/>
          <p:cNvSpPr/>
          <p:nvPr/>
        </p:nvSpPr>
        <p:spPr>
          <a:xfrm>
            <a:off x="353240" y="77064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36" name="object 636"/>
          <p:cNvSpPr/>
          <p:nvPr/>
        </p:nvSpPr>
        <p:spPr>
          <a:xfrm>
            <a:off x="240635" y="7813034"/>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37" name="object 637"/>
          <p:cNvSpPr/>
          <p:nvPr/>
        </p:nvSpPr>
        <p:spPr>
          <a:xfrm>
            <a:off x="328156" y="715902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38" name="object 638"/>
          <p:cNvSpPr/>
          <p:nvPr/>
        </p:nvSpPr>
        <p:spPr>
          <a:xfrm>
            <a:off x="472401" y="8959557"/>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39" name="object 639"/>
          <p:cNvSpPr/>
          <p:nvPr/>
        </p:nvSpPr>
        <p:spPr>
          <a:xfrm>
            <a:off x="409404" y="8838143"/>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40" name="object 640"/>
          <p:cNvSpPr/>
          <p:nvPr/>
        </p:nvSpPr>
        <p:spPr>
          <a:xfrm>
            <a:off x="129120" y="1058953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41" name="object 641"/>
          <p:cNvSpPr/>
          <p:nvPr/>
        </p:nvSpPr>
        <p:spPr>
          <a:xfrm>
            <a:off x="4745" y="10137198"/>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42" name="object 642"/>
          <p:cNvSpPr/>
          <p:nvPr/>
        </p:nvSpPr>
        <p:spPr>
          <a:xfrm>
            <a:off x="10215422" y="4310199"/>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643" name="object 643"/>
          <p:cNvSpPr/>
          <p:nvPr/>
        </p:nvSpPr>
        <p:spPr>
          <a:xfrm>
            <a:off x="10458975" y="6110670"/>
            <a:ext cx="15875" cy="15875"/>
          </a:xfrm>
          <a:custGeom>
            <a:avLst/>
            <a:gdLst/>
            <a:ahLst/>
            <a:cxnLst/>
            <a:rect l="l" t="t" r="r" b="b"/>
            <a:pathLst>
              <a:path w="15875" h="15875">
                <a:moveTo>
                  <a:pt x="11989" y="0"/>
                </a:moveTo>
                <a:lnTo>
                  <a:pt x="3455" y="0"/>
                </a:lnTo>
                <a:lnTo>
                  <a:pt x="0" y="3476"/>
                </a:lnTo>
                <a:lnTo>
                  <a:pt x="0" y="12093"/>
                </a:lnTo>
                <a:lnTo>
                  <a:pt x="3455" y="15570"/>
                </a:lnTo>
                <a:lnTo>
                  <a:pt x="11989" y="15570"/>
                </a:lnTo>
                <a:lnTo>
                  <a:pt x="15444" y="1209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644" name="object 644"/>
          <p:cNvSpPr/>
          <p:nvPr/>
        </p:nvSpPr>
        <p:spPr>
          <a:xfrm>
            <a:off x="10815486" y="568332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45" name="object 645"/>
          <p:cNvSpPr/>
          <p:nvPr/>
        </p:nvSpPr>
        <p:spPr>
          <a:xfrm>
            <a:off x="9460926" y="6606381"/>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646" name="object 646"/>
          <p:cNvSpPr/>
          <p:nvPr/>
        </p:nvSpPr>
        <p:spPr>
          <a:xfrm>
            <a:off x="11886106" y="5166635"/>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647" name="object 647"/>
          <p:cNvSpPr/>
          <p:nvPr/>
        </p:nvSpPr>
        <p:spPr>
          <a:xfrm>
            <a:off x="11344697" y="5232456"/>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48" name="object 648"/>
          <p:cNvSpPr/>
          <p:nvPr/>
        </p:nvSpPr>
        <p:spPr>
          <a:xfrm>
            <a:off x="10398926" y="606332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649" name="object 649"/>
          <p:cNvSpPr/>
          <p:nvPr/>
        </p:nvSpPr>
        <p:spPr>
          <a:xfrm>
            <a:off x="9737084" y="5116046"/>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650" name="object 650"/>
          <p:cNvSpPr/>
          <p:nvPr/>
        </p:nvSpPr>
        <p:spPr>
          <a:xfrm>
            <a:off x="11420695" y="5942784"/>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651" name="object 651"/>
          <p:cNvSpPr/>
          <p:nvPr/>
        </p:nvSpPr>
        <p:spPr>
          <a:xfrm>
            <a:off x="10444304" y="5765215"/>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52" name="object 652"/>
          <p:cNvSpPr/>
          <p:nvPr/>
        </p:nvSpPr>
        <p:spPr>
          <a:xfrm>
            <a:off x="10226113" y="6252373"/>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653" name="object 653"/>
          <p:cNvSpPr/>
          <p:nvPr/>
        </p:nvSpPr>
        <p:spPr>
          <a:xfrm>
            <a:off x="12246202" y="482323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54" name="object 654"/>
          <p:cNvSpPr/>
          <p:nvPr/>
        </p:nvSpPr>
        <p:spPr>
          <a:xfrm>
            <a:off x="11369902" y="4979313"/>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55" name="object 655"/>
          <p:cNvSpPr/>
          <p:nvPr/>
        </p:nvSpPr>
        <p:spPr>
          <a:xfrm>
            <a:off x="12555872" y="897434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656" name="object 656"/>
          <p:cNvSpPr/>
          <p:nvPr/>
        </p:nvSpPr>
        <p:spPr>
          <a:xfrm>
            <a:off x="11809814" y="4053409"/>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657" name="object 657"/>
          <p:cNvSpPr/>
          <p:nvPr/>
        </p:nvSpPr>
        <p:spPr>
          <a:xfrm>
            <a:off x="11846142" y="384817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58" name="object 658"/>
          <p:cNvSpPr/>
          <p:nvPr/>
        </p:nvSpPr>
        <p:spPr>
          <a:xfrm>
            <a:off x="10419670" y="5745537"/>
            <a:ext cx="17145" cy="17145"/>
          </a:xfrm>
          <a:custGeom>
            <a:avLst/>
            <a:gdLst/>
            <a:ahLst/>
            <a:cxnLst/>
            <a:rect l="l" t="t" r="r" b="b"/>
            <a:pathLst>
              <a:path w="17145" h="17145">
                <a:moveTo>
                  <a:pt x="13120" y="0"/>
                </a:moveTo>
                <a:lnTo>
                  <a:pt x="3738" y="0"/>
                </a:lnTo>
                <a:lnTo>
                  <a:pt x="0" y="3842"/>
                </a:lnTo>
                <a:lnTo>
                  <a:pt x="0" y="13266"/>
                </a:lnTo>
                <a:lnTo>
                  <a:pt x="3738" y="17088"/>
                </a:lnTo>
                <a:lnTo>
                  <a:pt x="13120" y="1708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659" name="object 659"/>
          <p:cNvSpPr/>
          <p:nvPr/>
        </p:nvSpPr>
        <p:spPr>
          <a:xfrm>
            <a:off x="9299611" y="4553805"/>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660" name="object 660"/>
          <p:cNvSpPr/>
          <p:nvPr/>
        </p:nvSpPr>
        <p:spPr>
          <a:xfrm>
            <a:off x="10215957" y="5355725"/>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661" name="object 661"/>
          <p:cNvSpPr/>
          <p:nvPr/>
        </p:nvSpPr>
        <p:spPr>
          <a:xfrm>
            <a:off x="10371927" y="51387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662" name="object 662"/>
          <p:cNvSpPr/>
          <p:nvPr/>
        </p:nvSpPr>
        <p:spPr>
          <a:xfrm>
            <a:off x="11613894" y="513029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63" name="object 663"/>
          <p:cNvSpPr/>
          <p:nvPr/>
        </p:nvSpPr>
        <p:spPr>
          <a:xfrm>
            <a:off x="11946917" y="4427576"/>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64" name="object 664"/>
          <p:cNvSpPr/>
          <p:nvPr/>
        </p:nvSpPr>
        <p:spPr>
          <a:xfrm>
            <a:off x="10345859" y="462718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665" name="object 665"/>
          <p:cNvSpPr/>
          <p:nvPr/>
        </p:nvSpPr>
        <p:spPr>
          <a:xfrm>
            <a:off x="11255999" y="449472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66" name="object 666"/>
          <p:cNvSpPr/>
          <p:nvPr/>
        </p:nvSpPr>
        <p:spPr>
          <a:xfrm>
            <a:off x="11517965" y="4369382"/>
            <a:ext cx="28575" cy="28575"/>
          </a:xfrm>
          <a:custGeom>
            <a:avLst/>
            <a:gdLst/>
            <a:ahLst/>
            <a:cxnLst/>
            <a:rect l="l" t="t" r="r" b="b"/>
            <a:pathLst>
              <a:path w="28575" h="28575">
                <a:moveTo>
                  <a:pt x="21842" y="0"/>
                </a:moveTo>
                <a:lnTo>
                  <a:pt x="6324" y="0"/>
                </a:lnTo>
                <a:lnTo>
                  <a:pt x="0" y="6345"/>
                </a:lnTo>
                <a:lnTo>
                  <a:pt x="0" y="22009"/>
                </a:lnTo>
                <a:lnTo>
                  <a:pt x="6324"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67" name="object 667"/>
          <p:cNvSpPr/>
          <p:nvPr/>
        </p:nvSpPr>
        <p:spPr>
          <a:xfrm>
            <a:off x="11119363" y="399285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668" name="object 668"/>
          <p:cNvSpPr/>
          <p:nvPr/>
        </p:nvSpPr>
        <p:spPr>
          <a:xfrm>
            <a:off x="12157567" y="401507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69" name="object 669"/>
          <p:cNvSpPr/>
          <p:nvPr/>
        </p:nvSpPr>
        <p:spPr>
          <a:xfrm>
            <a:off x="11037763" y="434751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70" name="object 670"/>
          <p:cNvSpPr/>
          <p:nvPr/>
        </p:nvSpPr>
        <p:spPr>
          <a:xfrm>
            <a:off x="10765890" y="37631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71" name="object 671"/>
          <p:cNvSpPr/>
          <p:nvPr/>
        </p:nvSpPr>
        <p:spPr>
          <a:xfrm>
            <a:off x="10653285" y="386980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72" name="object 672"/>
          <p:cNvSpPr/>
          <p:nvPr/>
        </p:nvSpPr>
        <p:spPr>
          <a:xfrm>
            <a:off x="10740807" y="321580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73" name="object 673"/>
          <p:cNvSpPr/>
          <p:nvPr/>
        </p:nvSpPr>
        <p:spPr>
          <a:xfrm>
            <a:off x="9875960" y="462565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674" name="object 674"/>
          <p:cNvSpPr/>
          <p:nvPr/>
        </p:nvSpPr>
        <p:spPr>
          <a:xfrm>
            <a:off x="8921370" y="429911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675" name="object 675"/>
          <p:cNvSpPr/>
          <p:nvPr/>
        </p:nvSpPr>
        <p:spPr>
          <a:xfrm>
            <a:off x="9009464" y="49751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76" name="object 676"/>
          <p:cNvSpPr/>
          <p:nvPr/>
        </p:nvSpPr>
        <p:spPr>
          <a:xfrm>
            <a:off x="9368838" y="549610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77" name="object 677"/>
          <p:cNvSpPr/>
          <p:nvPr/>
        </p:nvSpPr>
        <p:spPr>
          <a:xfrm>
            <a:off x="10735436" y="679410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678" name="object 678"/>
          <p:cNvSpPr/>
          <p:nvPr/>
        </p:nvSpPr>
        <p:spPr>
          <a:xfrm>
            <a:off x="12137452" y="3720003"/>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679" name="object 679"/>
          <p:cNvSpPr/>
          <p:nvPr/>
        </p:nvSpPr>
        <p:spPr>
          <a:xfrm>
            <a:off x="11164078" y="551202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680" name="object 680"/>
          <p:cNvSpPr/>
          <p:nvPr/>
        </p:nvSpPr>
        <p:spPr>
          <a:xfrm>
            <a:off x="12315780" y="3635242"/>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681" name="object 681"/>
          <p:cNvSpPr/>
          <p:nvPr/>
        </p:nvSpPr>
        <p:spPr>
          <a:xfrm>
            <a:off x="9872342" y="414129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682" name="object 682"/>
          <p:cNvSpPr/>
          <p:nvPr/>
        </p:nvSpPr>
        <p:spPr>
          <a:xfrm>
            <a:off x="11114519" y="647732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683" name="object 683"/>
          <p:cNvSpPr/>
          <p:nvPr/>
        </p:nvSpPr>
        <p:spPr>
          <a:xfrm>
            <a:off x="12349899" y="5517398"/>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684" name="object 684"/>
          <p:cNvSpPr/>
          <p:nvPr/>
        </p:nvSpPr>
        <p:spPr>
          <a:xfrm>
            <a:off x="8999963" y="3281519"/>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685" name="object 685"/>
          <p:cNvSpPr/>
          <p:nvPr/>
        </p:nvSpPr>
        <p:spPr>
          <a:xfrm>
            <a:off x="9341053" y="409906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86" name="object 686"/>
          <p:cNvSpPr/>
          <p:nvPr/>
        </p:nvSpPr>
        <p:spPr>
          <a:xfrm>
            <a:off x="9132455" y="6306942"/>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687" name="object 687"/>
          <p:cNvSpPr/>
          <p:nvPr/>
        </p:nvSpPr>
        <p:spPr>
          <a:xfrm>
            <a:off x="9364313" y="589164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688" name="object 688"/>
          <p:cNvSpPr/>
          <p:nvPr/>
        </p:nvSpPr>
        <p:spPr>
          <a:xfrm>
            <a:off x="9049168" y="6182859"/>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89" name="object 689"/>
          <p:cNvSpPr/>
          <p:nvPr/>
        </p:nvSpPr>
        <p:spPr>
          <a:xfrm>
            <a:off x="9087191" y="59712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690" name="object 690"/>
          <p:cNvSpPr/>
          <p:nvPr/>
        </p:nvSpPr>
        <p:spPr>
          <a:xfrm>
            <a:off x="10624555" y="3683425"/>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691" name="object 691"/>
          <p:cNvSpPr/>
          <p:nvPr/>
        </p:nvSpPr>
        <p:spPr>
          <a:xfrm>
            <a:off x="10051834" y="5443864"/>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92" name="object 692"/>
          <p:cNvSpPr/>
          <p:nvPr/>
        </p:nvSpPr>
        <p:spPr>
          <a:xfrm>
            <a:off x="10885063" y="5016334"/>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693" name="object 693"/>
          <p:cNvSpPr/>
          <p:nvPr/>
        </p:nvSpPr>
        <p:spPr>
          <a:xfrm>
            <a:off x="10822055" y="4894919"/>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94" name="object 694"/>
          <p:cNvSpPr/>
          <p:nvPr/>
        </p:nvSpPr>
        <p:spPr>
          <a:xfrm>
            <a:off x="12855918" y="4028233"/>
            <a:ext cx="21590" cy="21590"/>
          </a:xfrm>
          <a:custGeom>
            <a:avLst/>
            <a:gdLst/>
            <a:ahLst/>
            <a:cxnLst/>
            <a:rect l="l" t="t" r="r" b="b"/>
            <a:pathLst>
              <a:path w="21590" h="21589">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695" name="object 695"/>
          <p:cNvSpPr/>
          <p:nvPr/>
        </p:nvSpPr>
        <p:spPr>
          <a:xfrm>
            <a:off x="13455983" y="5401354"/>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96" name="object 696"/>
          <p:cNvSpPr/>
          <p:nvPr/>
        </p:nvSpPr>
        <p:spPr>
          <a:xfrm>
            <a:off x="13682143" y="5955627"/>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697" name="object 697"/>
          <p:cNvSpPr/>
          <p:nvPr/>
        </p:nvSpPr>
        <p:spPr>
          <a:xfrm>
            <a:off x="12064398" y="6972437"/>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98" name="object 698"/>
          <p:cNvSpPr/>
          <p:nvPr/>
        </p:nvSpPr>
        <p:spPr>
          <a:xfrm>
            <a:off x="13374943" y="5210133"/>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99" name="object 699"/>
          <p:cNvSpPr/>
          <p:nvPr/>
        </p:nvSpPr>
        <p:spPr>
          <a:xfrm>
            <a:off x="14042239" y="561222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00" name="object 700"/>
          <p:cNvSpPr/>
          <p:nvPr/>
        </p:nvSpPr>
        <p:spPr>
          <a:xfrm>
            <a:off x="11800630" y="6237510"/>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01" name="object 701"/>
          <p:cNvSpPr/>
          <p:nvPr/>
        </p:nvSpPr>
        <p:spPr>
          <a:xfrm>
            <a:off x="12592545" y="696823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02" name="object 702"/>
          <p:cNvSpPr/>
          <p:nvPr/>
        </p:nvSpPr>
        <p:spPr>
          <a:xfrm>
            <a:off x="13060167" y="5463570"/>
            <a:ext cx="17145" cy="17145"/>
          </a:xfrm>
          <a:custGeom>
            <a:avLst/>
            <a:gdLst/>
            <a:ahLst/>
            <a:cxnLst/>
            <a:rect l="l" t="t" r="r" b="b"/>
            <a:pathLst>
              <a:path w="17144" h="17145">
                <a:moveTo>
                  <a:pt x="13120" y="0"/>
                </a:moveTo>
                <a:lnTo>
                  <a:pt x="3738" y="0"/>
                </a:lnTo>
                <a:lnTo>
                  <a:pt x="0" y="3842"/>
                </a:lnTo>
                <a:lnTo>
                  <a:pt x="0" y="13266"/>
                </a:lnTo>
                <a:lnTo>
                  <a:pt x="3738" y="17098"/>
                </a:lnTo>
                <a:lnTo>
                  <a:pt x="13120" y="1709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703" name="object 703"/>
          <p:cNvSpPr/>
          <p:nvPr/>
        </p:nvSpPr>
        <p:spPr>
          <a:xfrm>
            <a:off x="12388219" y="580306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04" name="object 704"/>
          <p:cNvSpPr/>
          <p:nvPr/>
        </p:nvSpPr>
        <p:spPr>
          <a:xfrm>
            <a:off x="13012424" y="4856808"/>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05" name="object 705"/>
          <p:cNvSpPr/>
          <p:nvPr/>
        </p:nvSpPr>
        <p:spPr>
          <a:xfrm>
            <a:off x="12391517" y="659744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06" name="object 706"/>
          <p:cNvSpPr/>
          <p:nvPr/>
        </p:nvSpPr>
        <p:spPr>
          <a:xfrm>
            <a:off x="13742951" y="5216566"/>
            <a:ext cx="10160" cy="10160"/>
          </a:xfrm>
          <a:custGeom>
            <a:avLst/>
            <a:gdLst/>
            <a:ahLst/>
            <a:cxnLst/>
            <a:rect l="l" t="t" r="r" b="b"/>
            <a:pathLst>
              <a:path w="10159" h="10160">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07" name="object 707"/>
          <p:cNvSpPr/>
          <p:nvPr/>
        </p:nvSpPr>
        <p:spPr>
          <a:xfrm>
            <a:off x="12986353" y="434522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708" name="object 708"/>
          <p:cNvSpPr/>
          <p:nvPr/>
        </p:nvSpPr>
        <p:spPr>
          <a:xfrm>
            <a:off x="12033624" y="596188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09" name="object 709"/>
          <p:cNvSpPr/>
          <p:nvPr/>
        </p:nvSpPr>
        <p:spPr>
          <a:xfrm>
            <a:off x="12295589" y="583653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10" name="object 710"/>
          <p:cNvSpPr/>
          <p:nvPr/>
        </p:nvSpPr>
        <p:spPr>
          <a:xfrm>
            <a:off x="13759856" y="371088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711" name="object 711"/>
          <p:cNvSpPr/>
          <p:nvPr/>
        </p:nvSpPr>
        <p:spPr>
          <a:xfrm>
            <a:off x="13971930" y="40071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712" name="object 712"/>
          <p:cNvSpPr/>
          <p:nvPr/>
        </p:nvSpPr>
        <p:spPr>
          <a:xfrm>
            <a:off x="11815388" y="5814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13" name="object 713"/>
          <p:cNvSpPr/>
          <p:nvPr/>
        </p:nvSpPr>
        <p:spPr>
          <a:xfrm>
            <a:off x="13406387" y="34812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14" name="object 714"/>
          <p:cNvSpPr/>
          <p:nvPr/>
        </p:nvSpPr>
        <p:spPr>
          <a:xfrm>
            <a:off x="13293779" y="358784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15" name="object 715"/>
          <p:cNvSpPr/>
          <p:nvPr/>
        </p:nvSpPr>
        <p:spPr>
          <a:xfrm>
            <a:off x="13381304" y="293383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16" name="object 716"/>
          <p:cNvSpPr/>
          <p:nvPr/>
        </p:nvSpPr>
        <p:spPr>
          <a:xfrm>
            <a:off x="11949697" y="661700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17" name="object 717"/>
          <p:cNvSpPr/>
          <p:nvPr/>
        </p:nvSpPr>
        <p:spPr>
          <a:xfrm>
            <a:off x="14145934" y="6306397"/>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718" name="object 718"/>
          <p:cNvSpPr/>
          <p:nvPr/>
        </p:nvSpPr>
        <p:spPr>
          <a:xfrm>
            <a:off x="12692329" y="5161897"/>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19" name="object 719"/>
          <p:cNvSpPr/>
          <p:nvPr/>
        </p:nvSpPr>
        <p:spPr>
          <a:xfrm>
            <a:off x="13525548" y="473436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20" name="object 720"/>
          <p:cNvSpPr/>
          <p:nvPr/>
        </p:nvSpPr>
        <p:spPr>
          <a:xfrm>
            <a:off x="13462550" y="4612952"/>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21" name="object 721"/>
          <p:cNvSpPr/>
          <p:nvPr/>
        </p:nvSpPr>
        <p:spPr>
          <a:xfrm>
            <a:off x="13719948" y="375322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22" name="object 722"/>
          <p:cNvSpPr/>
          <p:nvPr/>
        </p:nvSpPr>
        <p:spPr>
          <a:xfrm>
            <a:off x="14325158" y="4012689"/>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23" name="object 723"/>
          <p:cNvSpPr/>
          <p:nvPr/>
        </p:nvSpPr>
        <p:spPr>
          <a:xfrm>
            <a:off x="13582465" y="672878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24" name="object 724"/>
          <p:cNvSpPr/>
          <p:nvPr/>
        </p:nvSpPr>
        <p:spPr>
          <a:xfrm>
            <a:off x="13132648" y="711051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25" name="object 725"/>
          <p:cNvSpPr/>
          <p:nvPr/>
        </p:nvSpPr>
        <p:spPr>
          <a:xfrm>
            <a:off x="13182263" y="6364343"/>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726" name="object 726"/>
          <p:cNvSpPr/>
          <p:nvPr/>
        </p:nvSpPr>
        <p:spPr>
          <a:xfrm>
            <a:off x="13057891" y="5912007"/>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27" name="object 727"/>
          <p:cNvSpPr/>
          <p:nvPr/>
        </p:nvSpPr>
        <p:spPr>
          <a:xfrm>
            <a:off x="13786674" y="1887440"/>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728" name="object 728"/>
          <p:cNvSpPr/>
          <p:nvPr/>
        </p:nvSpPr>
        <p:spPr>
          <a:xfrm>
            <a:off x="11961488" y="341434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29" name="object 729"/>
          <p:cNvSpPr/>
          <p:nvPr/>
        </p:nvSpPr>
        <p:spPr>
          <a:xfrm>
            <a:off x="12788612" y="2383159"/>
            <a:ext cx="17145" cy="17145"/>
          </a:xfrm>
          <a:custGeom>
            <a:avLst/>
            <a:gdLst/>
            <a:ahLst/>
            <a:cxnLst/>
            <a:rect l="l" t="t" r="r" b="b"/>
            <a:pathLst>
              <a:path w="17145"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730" name="object 730"/>
          <p:cNvSpPr/>
          <p:nvPr/>
        </p:nvSpPr>
        <p:spPr>
          <a:xfrm>
            <a:off x="12124156" y="20214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731" name="object 731"/>
          <p:cNvSpPr/>
          <p:nvPr/>
        </p:nvSpPr>
        <p:spPr>
          <a:xfrm>
            <a:off x="9190622" y="267622"/>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732" name="object 732"/>
          <p:cNvSpPr/>
          <p:nvPr/>
        </p:nvSpPr>
        <p:spPr>
          <a:xfrm>
            <a:off x="12490699" y="2963479"/>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33" name="object 733"/>
          <p:cNvSpPr/>
          <p:nvPr/>
        </p:nvSpPr>
        <p:spPr>
          <a:xfrm>
            <a:off x="13726614" y="1840102"/>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734" name="object 734"/>
          <p:cNvSpPr/>
          <p:nvPr/>
        </p:nvSpPr>
        <p:spPr>
          <a:xfrm>
            <a:off x="13064771" y="89281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735" name="object 735"/>
          <p:cNvSpPr/>
          <p:nvPr/>
        </p:nvSpPr>
        <p:spPr>
          <a:xfrm>
            <a:off x="12566697" y="36738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36" name="object 736"/>
          <p:cNvSpPr/>
          <p:nvPr/>
        </p:nvSpPr>
        <p:spPr>
          <a:xfrm>
            <a:off x="13771991" y="1542003"/>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37" name="object 737"/>
          <p:cNvSpPr/>
          <p:nvPr/>
        </p:nvSpPr>
        <p:spPr>
          <a:xfrm>
            <a:off x="13553799" y="2029151"/>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738" name="object 738"/>
          <p:cNvSpPr/>
          <p:nvPr/>
        </p:nvSpPr>
        <p:spPr>
          <a:xfrm>
            <a:off x="14201599" y="3358773"/>
            <a:ext cx="27305" cy="27940"/>
          </a:xfrm>
          <a:custGeom>
            <a:avLst/>
            <a:gdLst/>
            <a:ahLst/>
            <a:cxnLst/>
            <a:rect l="l" t="t" r="r" b="b"/>
            <a:pathLst>
              <a:path w="27305"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739" name="object 739"/>
          <p:cNvSpPr/>
          <p:nvPr/>
        </p:nvSpPr>
        <p:spPr>
          <a:xfrm>
            <a:off x="9067073" y="789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40" name="object 740"/>
          <p:cNvSpPr/>
          <p:nvPr/>
        </p:nvSpPr>
        <p:spPr>
          <a:xfrm>
            <a:off x="8986037" y="598401"/>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41" name="object 741"/>
          <p:cNvSpPr/>
          <p:nvPr/>
        </p:nvSpPr>
        <p:spPr>
          <a:xfrm>
            <a:off x="9354042" y="604826"/>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42" name="object 742"/>
          <p:cNvSpPr/>
          <p:nvPr/>
        </p:nvSpPr>
        <p:spPr>
          <a:xfrm>
            <a:off x="14227664" y="40854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43" name="object 743"/>
          <p:cNvSpPr/>
          <p:nvPr/>
        </p:nvSpPr>
        <p:spPr>
          <a:xfrm>
            <a:off x="14115057" y="4192033"/>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44" name="object 744"/>
          <p:cNvSpPr/>
          <p:nvPr/>
        </p:nvSpPr>
        <p:spPr>
          <a:xfrm>
            <a:off x="14237938" y="3153538"/>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745" name="object 745"/>
          <p:cNvSpPr/>
          <p:nvPr/>
        </p:nvSpPr>
        <p:spPr>
          <a:xfrm>
            <a:off x="13747360" y="1522307"/>
            <a:ext cx="17145" cy="17145"/>
          </a:xfrm>
          <a:custGeom>
            <a:avLst/>
            <a:gdLst/>
            <a:ahLst/>
            <a:cxnLst/>
            <a:rect l="l" t="t" r="r" b="b"/>
            <a:pathLst>
              <a:path w="17144"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46" name="object 746"/>
          <p:cNvSpPr/>
          <p:nvPr/>
        </p:nvSpPr>
        <p:spPr>
          <a:xfrm>
            <a:off x="13543646" y="1132503"/>
            <a:ext cx="23495" cy="23495"/>
          </a:xfrm>
          <a:custGeom>
            <a:avLst/>
            <a:gdLst/>
            <a:ahLst/>
            <a:cxnLst/>
            <a:rect l="l" t="t" r="r" b="b"/>
            <a:pathLst>
              <a:path w="23494" h="23494">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47" name="object 747"/>
          <p:cNvSpPr/>
          <p:nvPr/>
        </p:nvSpPr>
        <p:spPr>
          <a:xfrm>
            <a:off x="13699614" y="915555"/>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48" name="object 748"/>
          <p:cNvSpPr/>
          <p:nvPr/>
        </p:nvSpPr>
        <p:spPr>
          <a:xfrm>
            <a:off x="12759895" y="28613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49" name="object 749"/>
          <p:cNvSpPr/>
          <p:nvPr/>
        </p:nvSpPr>
        <p:spPr>
          <a:xfrm>
            <a:off x="12696526" y="1272884"/>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50" name="object 750"/>
          <p:cNvSpPr/>
          <p:nvPr/>
        </p:nvSpPr>
        <p:spPr>
          <a:xfrm>
            <a:off x="14063122" y="2570872"/>
            <a:ext cx="10795" cy="11430"/>
          </a:xfrm>
          <a:custGeom>
            <a:avLst/>
            <a:gdLst/>
            <a:ahLst/>
            <a:cxnLst/>
            <a:rect l="l" t="t" r="r" b="b"/>
            <a:pathLst>
              <a:path w="10794"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751" name="object 751"/>
          <p:cNvSpPr/>
          <p:nvPr/>
        </p:nvSpPr>
        <p:spPr>
          <a:xfrm>
            <a:off x="12310077" y="324304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52" name="object 752"/>
          <p:cNvSpPr/>
          <p:nvPr/>
        </p:nvSpPr>
        <p:spPr>
          <a:xfrm>
            <a:off x="13881442" y="3214660"/>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753" name="object 753"/>
          <p:cNvSpPr/>
          <p:nvPr/>
        </p:nvSpPr>
        <p:spPr>
          <a:xfrm>
            <a:off x="12260520" y="4208354"/>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754" name="object 754"/>
          <p:cNvSpPr/>
          <p:nvPr/>
        </p:nvSpPr>
        <p:spPr>
          <a:xfrm>
            <a:off x="12460140" y="208372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755" name="object 755"/>
          <p:cNvSpPr/>
          <p:nvPr/>
        </p:nvSpPr>
        <p:spPr>
          <a:xfrm>
            <a:off x="12691991" y="1668425"/>
            <a:ext cx="19050" cy="13970"/>
          </a:xfrm>
          <a:custGeom>
            <a:avLst/>
            <a:gdLst/>
            <a:ahLst/>
            <a:cxnLst/>
            <a:rect l="l" t="t" r="r" b="b"/>
            <a:pathLst>
              <a:path w="19050" h="13969">
                <a:moveTo>
                  <a:pt x="14711" y="0"/>
                </a:moveTo>
                <a:lnTo>
                  <a:pt x="4272" y="0"/>
                </a:lnTo>
                <a:lnTo>
                  <a:pt x="0" y="3078"/>
                </a:lnTo>
                <a:lnTo>
                  <a:pt x="0" y="10659"/>
                </a:lnTo>
                <a:lnTo>
                  <a:pt x="4272" y="13737"/>
                </a:lnTo>
                <a:lnTo>
                  <a:pt x="14711" y="13737"/>
                </a:lnTo>
                <a:lnTo>
                  <a:pt x="18962" y="10659"/>
                </a:lnTo>
                <a:lnTo>
                  <a:pt x="18962" y="6868"/>
                </a:lnTo>
                <a:lnTo>
                  <a:pt x="18962" y="3078"/>
                </a:lnTo>
                <a:lnTo>
                  <a:pt x="14711" y="0"/>
                </a:lnTo>
                <a:close/>
              </a:path>
            </a:pathLst>
          </a:custGeom>
          <a:solidFill>
            <a:srgbClr val="FFFFFF">
              <a:alpha val="79998"/>
            </a:srgbClr>
          </a:solidFill>
        </p:spPr>
        <p:txBody>
          <a:bodyPr wrap="square" lIns="0" tIns="0" rIns="0" bIns="0" rtlCol="0"/>
          <a:lstStyle/>
          <a:p>
            <a:endParaRPr/>
          </a:p>
        </p:txBody>
      </p:sp>
      <p:sp>
        <p:nvSpPr>
          <p:cNvPr id="756" name="object 756"/>
          <p:cNvSpPr/>
          <p:nvPr/>
        </p:nvSpPr>
        <p:spPr>
          <a:xfrm>
            <a:off x="12376854" y="1959637"/>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757" name="object 757"/>
          <p:cNvSpPr/>
          <p:nvPr/>
        </p:nvSpPr>
        <p:spPr>
          <a:xfrm>
            <a:off x="12414877" y="174805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758" name="object 758"/>
          <p:cNvSpPr/>
          <p:nvPr/>
        </p:nvSpPr>
        <p:spPr>
          <a:xfrm>
            <a:off x="11946528" y="1799601"/>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759" name="object 759"/>
          <p:cNvSpPr/>
          <p:nvPr/>
        </p:nvSpPr>
        <p:spPr>
          <a:xfrm>
            <a:off x="13016349" y="2988800"/>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760" name="object 760"/>
          <p:cNvSpPr/>
          <p:nvPr/>
        </p:nvSpPr>
        <p:spPr>
          <a:xfrm>
            <a:off x="11951668" y="906710"/>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761" name="object 761"/>
          <p:cNvSpPr/>
          <p:nvPr/>
        </p:nvSpPr>
        <p:spPr>
          <a:xfrm>
            <a:off x="13379519" y="1220644"/>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762" name="object 762"/>
          <p:cNvSpPr/>
          <p:nvPr/>
        </p:nvSpPr>
        <p:spPr>
          <a:xfrm>
            <a:off x="11921814" y="2789616"/>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763" name="object 763"/>
          <p:cNvSpPr/>
          <p:nvPr/>
        </p:nvSpPr>
        <p:spPr>
          <a:xfrm>
            <a:off x="11822721" y="417775"/>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64" name="object 764"/>
          <p:cNvSpPr/>
          <p:nvPr/>
        </p:nvSpPr>
        <p:spPr>
          <a:xfrm>
            <a:off x="10262901" y="1161754"/>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65" name="object 765"/>
          <p:cNvSpPr/>
          <p:nvPr/>
        </p:nvSpPr>
        <p:spPr>
          <a:xfrm>
            <a:off x="12182819" y="743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66" name="object 766"/>
          <p:cNvSpPr/>
          <p:nvPr/>
        </p:nvSpPr>
        <p:spPr>
          <a:xfrm>
            <a:off x="11210597" y="1060715"/>
            <a:ext cx="14604" cy="14604"/>
          </a:xfrm>
          <a:custGeom>
            <a:avLst/>
            <a:gdLst/>
            <a:ahLst/>
            <a:cxnLst/>
            <a:rect l="l" t="t" r="r" b="b"/>
            <a:pathLst>
              <a:path w="14604"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67" name="object 767"/>
          <p:cNvSpPr/>
          <p:nvPr/>
        </p:nvSpPr>
        <p:spPr>
          <a:xfrm>
            <a:off x="10733127" y="143038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68" name="object 768"/>
          <p:cNvSpPr/>
          <p:nvPr/>
        </p:nvSpPr>
        <p:spPr>
          <a:xfrm>
            <a:off x="11622089" y="3269922"/>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69" name="object 769"/>
          <p:cNvSpPr/>
          <p:nvPr/>
        </p:nvSpPr>
        <p:spPr>
          <a:xfrm>
            <a:off x="10532097" y="105959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70" name="object 770"/>
          <p:cNvSpPr/>
          <p:nvPr/>
        </p:nvSpPr>
        <p:spPr>
          <a:xfrm>
            <a:off x="10174201" y="4240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71" name="object 771"/>
          <p:cNvSpPr/>
          <p:nvPr/>
        </p:nvSpPr>
        <p:spPr>
          <a:xfrm>
            <a:off x="10436169" y="29867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72" name="object 772"/>
          <p:cNvSpPr/>
          <p:nvPr/>
        </p:nvSpPr>
        <p:spPr>
          <a:xfrm>
            <a:off x="12961397" y="354568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773" name="object 773"/>
          <p:cNvSpPr/>
          <p:nvPr/>
        </p:nvSpPr>
        <p:spPr>
          <a:xfrm>
            <a:off x="10082282" y="1441322"/>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774" name="object 774"/>
          <p:cNvSpPr/>
          <p:nvPr/>
        </p:nvSpPr>
        <p:spPr>
          <a:xfrm>
            <a:off x="12286513" y="768546"/>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775" name="object 775"/>
          <p:cNvSpPr/>
          <p:nvPr/>
        </p:nvSpPr>
        <p:spPr>
          <a:xfrm>
            <a:off x="9991927" y="262932"/>
            <a:ext cx="14604" cy="14604"/>
          </a:xfrm>
          <a:custGeom>
            <a:avLst/>
            <a:gdLst/>
            <a:ahLst/>
            <a:cxnLst/>
            <a:rect l="l" t="t" r="r" b="b"/>
            <a:pathLst>
              <a:path w="14604"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776" name="object 776"/>
          <p:cNvSpPr/>
          <p:nvPr/>
        </p:nvSpPr>
        <p:spPr>
          <a:xfrm>
            <a:off x="11020378" y="272676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77" name="object 777"/>
          <p:cNvSpPr/>
          <p:nvPr/>
        </p:nvSpPr>
        <p:spPr>
          <a:xfrm>
            <a:off x="10939339" y="2535554"/>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78" name="object 778"/>
          <p:cNvSpPr/>
          <p:nvPr/>
        </p:nvSpPr>
        <p:spPr>
          <a:xfrm>
            <a:off x="11606634" y="29376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79" name="object 779"/>
          <p:cNvSpPr/>
          <p:nvPr/>
        </p:nvSpPr>
        <p:spPr>
          <a:xfrm>
            <a:off x="10624563" y="2788972"/>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80" name="object 780"/>
          <p:cNvSpPr/>
          <p:nvPr/>
        </p:nvSpPr>
        <p:spPr>
          <a:xfrm>
            <a:off x="11307347" y="254197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81" name="object 781"/>
          <p:cNvSpPr/>
          <p:nvPr/>
        </p:nvSpPr>
        <p:spPr>
          <a:xfrm>
            <a:off x="10256723" y="2487309"/>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82" name="object 782"/>
          <p:cNvSpPr/>
          <p:nvPr/>
        </p:nvSpPr>
        <p:spPr>
          <a:xfrm>
            <a:off x="10924637" y="174396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83" name="object 783"/>
          <p:cNvSpPr/>
          <p:nvPr/>
        </p:nvSpPr>
        <p:spPr>
          <a:xfrm>
            <a:off x="12472261" y="614936"/>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84" name="object 784"/>
          <p:cNvSpPr/>
          <p:nvPr/>
        </p:nvSpPr>
        <p:spPr>
          <a:xfrm>
            <a:off x="11529846" y="200342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85" name="object 785"/>
          <p:cNvSpPr/>
          <p:nvPr/>
        </p:nvSpPr>
        <p:spPr>
          <a:xfrm>
            <a:off x="12497466" y="36179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86" name="object 786"/>
          <p:cNvSpPr/>
          <p:nvPr/>
        </p:nvSpPr>
        <p:spPr>
          <a:xfrm>
            <a:off x="11723043" y="119093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87" name="object 787"/>
          <p:cNvSpPr/>
          <p:nvPr/>
        </p:nvSpPr>
        <p:spPr>
          <a:xfrm>
            <a:off x="11273228" y="157266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88" name="object 788"/>
          <p:cNvSpPr/>
          <p:nvPr/>
        </p:nvSpPr>
        <p:spPr>
          <a:xfrm>
            <a:off x="11322844" y="82648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89" name="object 789"/>
          <p:cNvSpPr/>
          <p:nvPr/>
        </p:nvSpPr>
        <p:spPr>
          <a:xfrm>
            <a:off x="10540293" y="21506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90" name="object 790"/>
          <p:cNvSpPr/>
          <p:nvPr/>
        </p:nvSpPr>
        <p:spPr>
          <a:xfrm>
            <a:off x="9159603" y="143982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791" name="object 791"/>
          <p:cNvSpPr/>
          <p:nvPr/>
        </p:nvSpPr>
        <p:spPr>
          <a:xfrm>
            <a:off x="9759666" y="281294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92" name="object 792"/>
          <p:cNvSpPr/>
          <p:nvPr/>
        </p:nvSpPr>
        <p:spPr>
          <a:xfrm>
            <a:off x="9985829" y="336721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93" name="object 793"/>
          <p:cNvSpPr/>
          <p:nvPr/>
        </p:nvSpPr>
        <p:spPr>
          <a:xfrm>
            <a:off x="9678630" y="2621732"/>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94" name="object 794"/>
          <p:cNvSpPr/>
          <p:nvPr/>
        </p:nvSpPr>
        <p:spPr>
          <a:xfrm>
            <a:off x="9363854" y="2875160"/>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795" name="object 795"/>
          <p:cNvSpPr/>
          <p:nvPr/>
        </p:nvSpPr>
        <p:spPr>
          <a:xfrm>
            <a:off x="9316108" y="2268400"/>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96" name="object 796"/>
          <p:cNvSpPr/>
          <p:nvPr/>
        </p:nvSpPr>
        <p:spPr>
          <a:xfrm>
            <a:off x="9290041" y="175681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797" name="object 797"/>
          <p:cNvSpPr/>
          <p:nvPr/>
        </p:nvSpPr>
        <p:spPr>
          <a:xfrm>
            <a:off x="9710073" y="89282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98" name="object 798"/>
          <p:cNvSpPr/>
          <p:nvPr/>
        </p:nvSpPr>
        <p:spPr>
          <a:xfrm>
            <a:off x="9597466" y="999433"/>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99" name="object 799"/>
          <p:cNvSpPr/>
          <p:nvPr/>
        </p:nvSpPr>
        <p:spPr>
          <a:xfrm>
            <a:off x="9684988" y="345429"/>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00" name="object 800"/>
          <p:cNvSpPr/>
          <p:nvPr/>
        </p:nvSpPr>
        <p:spPr>
          <a:xfrm>
            <a:off x="8996015" y="2573489"/>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801" name="object 801"/>
          <p:cNvSpPr/>
          <p:nvPr/>
        </p:nvSpPr>
        <p:spPr>
          <a:xfrm>
            <a:off x="9829233" y="21459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02" name="object 802"/>
          <p:cNvSpPr/>
          <p:nvPr/>
        </p:nvSpPr>
        <p:spPr>
          <a:xfrm>
            <a:off x="9766236" y="202454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03" name="object 803"/>
          <p:cNvSpPr/>
          <p:nvPr/>
        </p:nvSpPr>
        <p:spPr>
          <a:xfrm>
            <a:off x="9886151" y="4140380"/>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04" name="object 804"/>
          <p:cNvSpPr/>
          <p:nvPr/>
        </p:nvSpPr>
        <p:spPr>
          <a:xfrm>
            <a:off x="9485951" y="377593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05" name="object 805"/>
          <p:cNvSpPr/>
          <p:nvPr/>
        </p:nvSpPr>
        <p:spPr>
          <a:xfrm>
            <a:off x="9361575" y="332359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06" name="object 806"/>
          <p:cNvSpPr/>
          <p:nvPr/>
        </p:nvSpPr>
        <p:spPr>
          <a:xfrm>
            <a:off x="16659065" y="4310199"/>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807" name="object 807"/>
          <p:cNvSpPr/>
          <p:nvPr/>
        </p:nvSpPr>
        <p:spPr>
          <a:xfrm>
            <a:off x="16902627" y="6110670"/>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808" name="object 808"/>
          <p:cNvSpPr/>
          <p:nvPr/>
        </p:nvSpPr>
        <p:spPr>
          <a:xfrm>
            <a:off x="17259127" y="568332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09" name="object 809"/>
          <p:cNvSpPr/>
          <p:nvPr/>
        </p:nvSpPr>
        <p:spPr>
          <a:xfrm>
            <a:off x="15904559" y="6606381"/>
            <a:ext cx="17145" cy="17145"/>
          </a:xfrm>
          <a:custGeom>
            <a:avLst/>
            <a:gdLst/>
            <a:ahLst/>
            <a:cxnLst/>
            <a:rect l="l" t="t" r="r" b="b"/>
            <a:pathLst>
              <a:path w="17144"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810" name="object 810"/>
          <p:cNvSpPr/>
          <p:nvPr/>
        </p:nvSpPr>
        <p:spPr>
          <a:xfrm>
            <a:off x="15240110" y="6244639"/>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811" name="object 811"/>
          <p:cNvSpPr/>
          <p:nvPr/>
        </p:nvSpPr>
        <p:spPr>
          <a:xfrm>
            <a:off x="18329746" y="5166635"/>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812" name="object 812"/>
          <p:cNvSpPr/>
          <p:nvPr/>
        </p:nvSpPr>
        <p:spPr>
          <a:xfrm>
            <a:off x="17788337" y="5232456"/>
            <a:ext cx="24130" cy="24765"/>
          </a:xfrm>
          <a:custGeom>
            <a:avLst/>
            <a:gdLst/>
            <a:ahLst/>
            <a:cxnLst/>
            <a:rect l="l" t="t" r="r" b="b"/>
            <a:pathLst>
              <a:path w="24130"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13" name="object 813"/>
          <p:cNvSpPr/>
          <p:nvPr/>
        </p:nvSpPr>
        <p:spPr>
          <a:xfrm>
            <a:off x="16842570" y="6063323"/>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814" name="object 814"/>
          <p:cNvSpPr/>
          <p:nvPr/>
        </p:nvSpPr>
        <p:spPr>
          <a:xfrm>
            <a:off x="16180727" y="5116046"/>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815" name="object 815"/>
          <p:cNvSpPr/>
          <p:nvPr/>
        </p:nvSpPr>
        <p:spPr>
          <a:xfrm>
            <a:off x="17864337" y="5942784"/>
            <a:ext cx="31750" cy="32384"/>
          </a:xfrm>
          <a:custGeom>
            <a:avLst/>
            <a:gdLst/>
            <a:ahLst/>
            <a:cxnLst/>
            <a:rect l="l" t="t" r="r" b="b"/>
            <a:pathLst>
              <a:path w="31750" h="32385">
                <a:moveTo>
                  <a:pt x="24585" y="0"/>
                </a:moveTo>
                <a:lnTo>
                  <a:pt x="7067" y="0"/>
                </a:lnTo>
                <a:lnTo>
                  <a:pt x="0" y="7151"/>
                </a:lnTo>
                <a:lnTo>
                  <a:pt x="0" y="24784"/>
                </a:lnTo>
                <a:lnTo>
                  <a:pt x="706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16" name="object 816"/>
          <p:cNvSpPr/>
          <p:nvPr/>
        </p:nvSpPr>
        <p:spPr>
          <a:xfrm>
            <a:off x="16887945" y="5765215"/>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817" name="object 817"/>
          <p:cNvSpPr/>
          <p:nvPr/>
        </p:nvSpPr>
        <p:spPr>
          <a:xfrm>
            <a:off x="14990064" y="6799526"/>
            <a:ext cx="20320" cy="20320"/>
          </a:xfrm>
          <a:custGeom>
            <a:avLst/>
            <a:gdLst/>
            <a:ahLst/>
            <a:cxnLst/>
            <a:rect l="l" t="t" r="r" b="b"/>
            <a:pathLst>
              <a:path w="20319"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818" name="object 818"/>
          <p:cNvSpPr/>
          <p:nvPr/>
        </p:nvSpPr>
        <p:spPr>
          <a:xfrm>
            <a:off x="16669754" y="6252373"/>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819" name="object 819"/>
          <p:cNvSpPr/>
          <p:nvPr/>
        </p:nvSpPr>
        <p:spPr>
          <a:xfrm>
            <a:off x="18689845" y="482323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20" name="object 820"/>
          <p:cNvSpPr/>
          <p:nvPr/>
        </p:nvSpPr>
        <p:spPr>
          <a:xfrm>
            <a:off x="17813543" y="4979313"/>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21" name="object 821"/>
          <p:cNvSpPr/>
          <p:nvPr/>
        </p:nvSpPr>
        <p:spPr>
          <a:xfrm>
            <a:off x="17777510" y="668867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22" name="object 822"/>
          <p:cNvSpPr/>
          <p:nvPr/>
        </p:nvSpPr>
        <p:spPr>
          <a:xfrm>
            <a:off x="18253445" y="4053409"/>
            <a:ext cx="27305" cy="27940"/>
          </a:xfrm>
          <a:custGeom>
            <a:avLst/>
            <a:gdLst/>
            <a:ahLst/>
            <a:cxnLst/>
            <a:rect l="l" t="t" r="r" b="b"/>
            <a:pathLst>
              <a:path w="27305" h="27939">
                <a:moveTo>
                  <a:pt x="21098" y="0"/>
                </a:moveTo>
                <a:lnTo>
                  <a:pt x="6125" y="0"/>
                </a:lnTo>
                <a:lnTo>
                  <a:pt x="0" y="6146"/>
                </a:lnTo>
                <a:lnTo>
                  <a:pt x="0" y="21287"/>
                </a:lnTo>
                <a:lnTo>
                  <a:pt x="6125" y="27444"/>
                </a:lnTo>
                <a:lnTo>
                  <a:pt x="21098" y="2744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823" name="object 823"/>
          <p:cNvSpPr/>
          <p:nvPr/>
        </p:nvSpPr>
        <p:spPr>
          <a:xfrm>
            <a:off x="18289782" y="384817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24" name="object 824"/>
          <p:cNvSpPr/>
          <p:nvPr/>
        </p:nvSpPr>
        <p:spPr>
          <a:xfrm>
            <a:off x="16863314" y="5745537"/>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825" name="object 825"/>
          <p:cNvSpPr/>
          <p:nvPr/>
        </p:nvSpPr>
        <p:spPr>
          <a:xfrm>
            <a:off x="14718388" y="5659845"/>
            <a:ext cx="12065" cy="12065"/>
          </a:xfrm>
          <a:custGeom>
            <a:avLst/>
            <a:gdLst/>
            <a:ahLst/>
            <a:cxnLst/>
            <a:rect l="l" t="t" r="r" b="b"/>
            <a:pathLst>
              <a:path w="12065" h="12064">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826" name="object 826"/>
          <p:cNvSpPr/>
          <p:nvPr/>
        </p:nvSpPr>
        <p:spPr>
          <a:xfrm>
            <a:off x="15743253" y="4553805"/>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827" name="object 827"/>
          <p:cNvSpPr/>
          <p:nvPr/>
        </p:nvSpPr>
        <p:spPr>
          <a:xfrm>
            <a:off x="16659600" y="5355725"/>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28" name="object 828"/>
          <p:cNvSpPr/>
          <p:nvPr/>
        </p:nvSpPr>
        <p:spPr>
          <a:xfrm>
            <a:off x="16815568" y="51387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829" name="object 829"/>
          <p:cNvSpPr/>
          <p:nvPr/>
        </p:nvSpPr>
        <p:spPr>
          <a:xfrm>
            <a:off x="18057536" y="51302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30" name="object 830"/>
          <p:cNvSpPr/>
          <p:nvPr/>
        </p:nvSpPr>
        <p:spPr>
          <a:xfrm>
            <a:off x="18390558" y="4427576"/>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31" name="object 831"/>
          <p:cNvSpPr/>
          <p:nvPr/>
        </p:nvSpPr>
        <p:spPr>
          <a:xfrm>
            <a:off x="16789500" y="4627188"/>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832" name="object 832"/>
          <p:cNvSpPr/>
          <p:nvPr/>
        </p:nvSpPr>
        <p:spPr>
          <a:xfrm>
            <a:off x="17699642" y="449472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33" name="object 833"/>
          <p:cNvSpPr/>
          <p:nvPr/>
        </p:nvSpPr>
        <p:spPr>
          <a:xfrm>
            <a:off x="17961609" y="4369382"/>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34" name="object 834"/>
          <p:cNvSpPr/>
          <p:nvPr/>
        </p:nvSpPr>
        <p:spPr>
          <a:xfrm>
            <a:off x="17563003" y="3992850"/>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35" name="object 835"/>
          <p:cNvSpPr/>
          <p:nvPr/>
        </p:nvSpPr>
        <p:spPr>
          <a:xfrm>
            <a:off x="18601207" y="401507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36" name="object 836"/>
          <p:cNvSpPr/>
          <p:nvPr/>
        </p:nvSpPr>
        <p:spPr>
          <a:xfrm>
            <a:off x="17481404" y="434751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37" name="object 837"/>
          <p:cNvSpPr/>
          <p:nvPr/>
        </p:nvSpPr>
        <p:spPr>
          <a:xfrm>
            <a:off x="17209534" y="3763197"/>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38" name="object 838"/>
          <p:cNvSpPr/>
          <p:nvPr/>
        </p:nvSpPr>
        <p:spPr>
          <a:xfrm>
            <a:off x="17096925" y="386980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39" name="object 839"/>
          <p:cNvSpPr/>
          <p:nvPr/>
        </p:nvSpPr>
        <p:spPr>
          <a:xfrm>
            <a:off x="17184448" y="321580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40" name="object 840"/>
          <p:cNvSpPr/>
          <p:nvPr/>
        </p:nvSpPr>
        <p:spPr>
          <a:xfrm>
            <a:off x="16319602" y="462565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841" name="object 841"/>
          <p:cNvSpPr/>
          <p:nvPr/>
        </p:nvSpPr>
        <p:spPr>
          <a:xfrm>
            <a:off x="15115435" y="4617530"/>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842" name="object 842"/>
          <p:cNvSpPr/>
          <p:nvPr/>
        </p:nvSpPr>
        <p:spPr>
          <a:xfrm>
            <a:off x="15365003" y="429911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43" name="object 843"/>
          <p:cNvSpPr/>
          <p:nvPr/>
        </p:nvSpPr>
        <p:spPr>
          <a:xfrm>
            <a:off x="15453104" y="497518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44" name="object 844"/>
          <p:cNvSpPr/>
          <p:nvPr/>
        </p:nvSpPr>
        <p:spPr>
          <a:xfrm>
            <a:off x="15812479" y="549610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45" name="object 845"/>
          <p:cNvSpPr/>
          <p:nvPr/>
        </p:nvSpPr>
        <p:spPr>
          <a:xfrm>
            <a:off x="17179076" y="679410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846" name="object 846"/>
          <p:cNvSpPr/>
          <p:nvPr/>
        </p:nvSpPr>
        <p:spPr>
          <a:xfrm>
            <a:off x="18581093" y="3720003"/>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847" name="object 847"/>
          <p:cNvSpPr/>
          <p:nvPr/>
        </p:nvSpPr>
        <p:spPr>
          <a:xfrm>
            <a:off x="17607719" y="551202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48" name="object 848"/>
          <p:cNvSpPr/>
          <p:nvPr/>
        </p:nvSpPr>
        <p:spPr>
          <a:xfrm>
            <a:off x="18759420" y="3635242"/>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849" name="object 849"/>
          <p:cNvSpPr/>
          <p:nvPr/>
        </p:nvSpPr>
        <p:spPr>
          <a:xfrm>
            <a:off x="16315982" y="4141291"/>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850" name="object 850"/>
          <p:cNvSpPr/>
          <p:nvPr/>
        </p:nvSpPr>
        <p:spPr>
          <a:xfrm>
            <a:off x="17558160" y="647732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851" name="object 851"/>
          <p:cNvSpPr/>
          <p:nvPr/>
        </p:nvSpPr>
        <p:spPr>
          <a:xfrm>
            <a:off x="18793541" y="5517398"/>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852" name="object 852"/>
          <p:cNvSpPr/>
          <p:nvPr/>
        </p:nvSpPr>
        <p:spPr>
          <a:xfrm>
            <a:off x="15443604" y="3281519"/>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853" name="object 853"/>
          <p:cNvSpPr/>
          <p:nvPr/>
        </p:nvSpPr>
        <p:spPr>
          <a:xfrm>
            <a:off x="15784693" y="409906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54" name="object 854"/>
          <p:cNvSpPr/>
          <p:nvPr/>
        </p:nvSpPr>
        <p:spPr>
          <a:xfrm>
            <a:off x="15576095" y="6306942"/>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855" name="object 855"/>
          <p:cNvSpPr/>
          <p:nvPr/>
        </p:nvSpPr>
        <p:spPr>
          <a:xfrm>
            <a:off x="15807954" y="589164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856" name="object 856"/>
          <p:cNvSpPr/>
          <p:nvPr/>
        </p:nvSpPr>
        <p:spPr>
          <a:xfrm>
            <a:off x="15492809" y="6182859"/>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857" name="object 857"/>
          <p:cNvSpPr/>
          <p:nvPr/>
        </p:nvSpPr>
        <p:spPr>
          <a:xfrm>
            <a:off x="15530842" y="59712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858" name="object 858"/>
          <p:cNvSpPr/>
          <p:nvPr/>
        </p:nvSpPr>
        <p:spPr>
          <a:xfrm>
            <a:off x="15062483" y="6022823"/>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859" name="object 859"/>
          <p:cNvSpPr/>
          <p:nvPr/>
        </p:nvSpPr>
        <p:spPr>
          <a:xfrm>
            <a:off x="17068195" y="3683425"/>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860" name="object 860"/>
          <p:cNvSpPr/>
          <p:nvPr/>
        </p:nvSpPr>
        <p:spPr>
          <a:xfrm>
            <a:off x="15067624" y="5129931"/>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861" name="object 861"/>
          <p:cNvSpPr/>
          <p:nvPr/>
        </p:nvSpPr>
        <p:spPr>
          <a:xfrm>
            <a:off x="16495475" y="5443864"/>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62" name="object 862"/>
          <p:cNvSpPr/>
          <p:nvPr/>
        </p:nvSpPr>
        <p:spPr>
          <a:xfrm>
            <a:off x="17328692" y="501633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63" name="object 863"/>
          <p:cNvSpPr/>
          <p:nvPr/>
        </p:nvSpPr>
        <p:spPr>
          <a:xfrm>
            <a:off x="14822524" y="6080974"/>
            <a:ext cx="17145" cy="17780"/>
          </a:xfrm>
          <a:custGeom>
            <a:avLst/>
            <a:gdLst/>
            <a:ahLst/>
            <a:cxnLst/>
            <a:rect l="l" t="t" r="r" b="b"/>
            <a:pathLst>
              <a:path w="17144"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864" name="object 864"/>
          <p:cNvSpPr/>
          <p:nvPr/>
        </p:nvSpPr>
        <p:spPr>
          <a:xfrm>
            <a:off x="15037768" y="7012838"/>
            <a:ext cx="20320" cy="20955"/>
          </a:xfrm>
          <a:custGeom>
            <a:avLst/>
            <a:gdLst/>
            <a:ahLst/>
            <a:cxnLst/>
            <a:rect l="l" t="t" r="r" b="b"/>
            <a:pathLst>
              <a:path w="20319"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865" name="object 865"/>
          <p:cNvSpPr/>
          <p:nvPr/>
        </p:nvSpPr>
        <p:spPr>
          <a:xfrm>
            <a:off x="17265696" y="4894919"/>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66" name="object 866"/>
          <p:cNvSpPr/>
          <p:nvPr/>
        </p:nvSpPr>
        <p:spPr>
          <a:xfrm>
            <a:off x="19299558" y="4028233"/>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867" name="object 867"/>
          <p:cNvSpPr/>
          <p:nvPr/>
        </p:nvSpPr>
        <p:spPr>
          <a:xfrm>
            <a:off x="19899627" y="5401354"/>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68" name="object 868"/>
          <p:cNvSpPr/>
          <p:nvPr/>
        </p:nvSpPr>
        <p:spPr>
          <a:xfrm>
            <a:off x="18565961" y="6699605"/>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69" name="object 869"/>
          <p:cNvSpPr/>
          <p:nvPr/>
        </p:nvSpPr>
        <p:spPr>
          <a:xfrm>
            <a:off x="19818585" y="5210133"/>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870" name="object 870"/>
          <p:cNvSpPr/>
          <p:nvPr/>
        </p:nvSpPr>
        <p:spPr>
          <a:xfrm>
            <a:off x="14523896" y="4223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71" name="object 871"/>
          <p:cNvSpPr/>
          <p:nvPr/>
        </p:nvSpPr>
        <p:spPr>
          <a:xfrm>
            <a:off x="18591167" y="644646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72" name="object 872"/>
          <p:cNvSpPr/>
          <p:nvPr/>
        </p:nvSpPr>
        <p:spPr>
          <a:xfrm>
            <a:off x="19036189" y="696823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73" name="object 873"/>
          <p:cNvSpPr/>
          <p:nvPr/>
        </p:nvSpPr>
        <p:spPr>
          <a:xfrm>
            <a:off x="19503807" y="5463570"/>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874" name="object 874"/>
          <p:cNvSpPr/>
          <p:nvPr/>
        </p:nvSpPr>
        <p:spPr>
          <a:xfrm>
            <a:off x="18831858" y="5803064"/>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75" name="object 875"/>
          <p:cNvSpPr/>
          <p:nvPr/>
        </p:nvSpPr>
        <p:spPr>
          <a:xfrm>
            <a:off x="19456063" y="4856808"/>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876" name="object 876"/>
          <p:cNvSpPr/>
          <p:nvPr/>
        </p:nvSpPr>
        <p:spPr>
          <a:xfrm>
            <a:off x="18835157" y="659744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77" name="object 877"/>
          <p:cNvSpPr/>
          <p:nvPr/>
        </p:nvSpPr>
        <p:spPr>
          <a:xfrm>
            <a:off x="14224612" y="3827598"/>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78" name="object 878"/>
          <p:cNvSpPr/>
          <p:nvPr/>
        </p:nvSpPr>
        <p:spPr>
          <a:xfrm>
            <a:off x="19429995" y="434522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879" name="object 879"/>
          <p:cNvSpPr/>
          <p:nvPr/>
        </p:nvSpPr>
        <p:spPr>
          <a:xfrm>
            <a:off x="18477265" y="596188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80" name="object 880"/>
          <p:cNvSpPr/>
          <p:nvPr/>
        </p:nvSpPr>
        <p:spPr>
          <a:xfrm>
            <a:off x="18739234" y="583653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81" name="object 881"/>
          <p:cNvSpPr/>
          <p:nvPr/>
        </p:nvSpPr>
        <p:spPr>
          <a:xfrm>
            <a:off x="14241515" y="232191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82" name="object 882"/>
          <p:cNvSpPr/>
          <p:nvPr/>
        </p:nvSpPr>
        <p:spPr>
          <a:xfrm>
            <a:off x="14453587" y="261818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83" name="object 883"/>
          <p:cNvSpPr/>
          <p:nvPr/>
        </p:nvSpPr>
        <p:spPr>
          <a:xfrm>
            <a:off x="18259029" y="5814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84" name="object 884"/>
          <p:cNvSpPr/>
          <p:nvPr/>
        </p:nvSpPr>
        <p:spPr>
          <a:xfrm>
            <a:off x="19850027" y="34812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85" name="object 885"/>
          <p:cNvSpPr/>
          <p:nvPr/>
        </p:nvSpPr>
        <p:spPr>
          <a:xfrm>
            <a:off x="19737421" y="358784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86" name="object 886"/>
          <p:cNvSpPr/>
          <p:nvPr/>
        </p:nvSpPr>
        <p:spPr>
          <a:xfrm>
            <a:off x="19824943" y="293383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87" name="object 887"/>
          <p:cNvSpPr/>
          <p:nvPr/>
        </p:nvSpPr>
        <p:spPr>
          <a:xfrm>
            <a:off x="18385344" y="697917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88" name="object 888"/>
          <p:cNvSpPr/>
          <p:nvPr/>
        </p:nvSpPr>
        <p:spPr>
          <a:xfrm>
            <a:off x="14627593" y="49174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889" name="object 889"/>
          <p:cNvSpPr/>
          <p:nvPr/>
        </p:nvSpPr>
        <p:spPr>
          <a:xfrm>
            <a:off x="19135968" y="5161897"/>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90" name="object 890"/>
          <p:cNvSpPr/>
          <p:nvPr/>
        </p:nvSpPr>
        <p:spPr>
          <a:xfrm>
            <a:off x="19969188" y="4734365"/>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91" name="object 891"/>
          <p:cNvSpPr/>
          <p:nvPr/>
        </p:nvSpPr>
        <p:spPr>
          <a:xfrm>
            <a:off x="19906189" y="4602098"/>
            <a:ext cx="21590" cy="22225"/>
          </a:xfrm>
          <a:custGeom>
            <a:avLst/>
            <a:gdLst/>
            <a:ahLst/>
            <a:cxnLst/>
            <a:rect l="l" t="t" r="r" b="b"/>
            <a:pathLst>
              <a:path w="21590" h="22225">
                <a:moveTo>
                  <a:pt x="16680" y="0"/>
                </a:moveTo>
                <a:lnTo>
                  <a:pt x="4795" y="0"/>
                </a:lnTo>
                <a:lnTo>
                  <a:pt x="0" y="4879"/>
                </a:lnTo>
                <a:lnTo>
                  <a:pt x="0" y="16826"/>
                </a:lnTo>
                <a:lnTo>
                  <a:pt x="479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92" name="object 892"/>
          <p:cNvSpPr/>
          <p:nvPr/>
        </p:nvSpPr>
        <p:spPr>
          <a:xfrm>
            <a:off x="14201607" y="236425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93" name="object 893"/>
          <p:cNvSpPr/>
          <p:nvPr/>
        </p:nvSpPr>
        <p:spPr>
          <a:xfrm>
            <a:off x="14739007" y="1210906"/>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94" name="object 894"/>
          <p:cNvSpPr/>
          <p:nvPr/>
        </p:nvSpPr>
        <p:spPr>
          <a:xfrm>
            <a:off x="14806817" y="262371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895" name="object 895"/>
          <p:cNvSpPr/>
          <p:nvPr/>
        </p:nvSpPr>
        <p:spPr>
          <a:xfrm>
            <a:off x="14764213" y="957766"/>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896" name="object 896"/>
          <p:cNvSpPr/>
          <p:nvPr/>
        </p:nvSpPr>
        <p:spPr>
          <a:xfrm>
            <a:off x="19576291" y="7110515"/>
            <a:ext cx="10795" cy="10795"/>
          </a:xfrm>
          <a:custGeom>
            <a:avLst/>
            <a:gdLst/>
            <a:ahLst/>
            <a:cxnLst/>
            <a:rect l="l" t="t" r="r" b="b"/>
            <a:pathLst>
              <a:path w="10794"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897" name="object 897"/>
          <p:cNvSpPr/>
          <p:nvPr/>
        </p:nvSpPr>
        <p:spPr>
          <a:xfrm>
            <a:off x="19625916" y="6364343"/>
            <a:ext cx="15875" cy="15875"/>
          </a:xfrm>
          <a:custGeom>
            <a:avLst/>
            <a:gdLst/>
            <a:ahLst/>
            <a:cxnLst/>
            <a:rect l="l" t="t" r="r" b="b"/>
            <a:pathLst>
              <a:path w="15875" h="15875">
                <a:moveTo>
                  <a:pt x="11905" y="0"/>
                </a:moveTo>
                <a:lnTo>
                  <a:pt x="3413" y="0"/>
                </a:lnTo>
                <a:lnTo>
                  <a:pt x="0" y="3444"/>
                </a:lnTo>
                <a:lnTo>
                  <a:pt x="0" y="12041"/>
                </a:lnTo>
                <a:lnTo>
                  <a:pt x="3413" y="15496"/>
                </a:lnTo>
                <a:lnTo>
                  <a:pt x="11905" y="15496"/>
                </a:lnTo>
                <a:lnTo>
                  <a:pt x="15329" y="12041"/>
                </a:lnTo>
                <a:lnTo>
                  <a:pt x="15329" y="7758"/>
                </a:lnTo>
                <a:lnTo>
                  <a:pt x="15329" y="3444"/>
                </a:lnTo>
                <a:lnTo>
                  <a:pt x="11905" y="0"/>
                </a:lnTo>
                <a:close/>
              </a:path>
            </a:pathLst>
          </a:custGeom>
          <a:solidFill>
            <a:srgbClr val="FFFFFF">
              <a:alpha val="79998"/>
            </a:srgbClr>
          </a:solidFill>
        </p:spPr>
        <p:txBody>
          <a:bodyPr wrap="square" lIns="0" tIns="0" rIns="0" bIns="0" rtlCol="0"/>
          <a:lstStyle/>
          <a:p>
            <a:endParaRPr/>
          </a:p>
        </p:txBody>
      </p:sp>
      <p:sp>
        <p:nvSpPr>
          <p:cNvPr id="898" name="object 898"/>
          <p:cNvSpPr/>
          <p:nvPr/>
        </p:nvSpPr>
        <p:spPr>
          <a:xfrm>
            <a:off x="19501533" y="5912007"/>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99" name="object 899"/>
          <p:cNvSpPr/>
          <p:nvPr/>
        </p:nvSpPr>
        <p:spPr>
          <a:xfrm>
            <a:off x="14268332" y="498481"/>
            <a:ext cx="15875" cy="15875"/>
          </a:xfrm>
          <a:custGeom>
            <a:avLst/>
            <a:gdLst/>
            <a:ahLst/>
            <a:cxnLst/>
            <a:rect l="l" t="t" r="r" b="b"/>
            <a:pathLst>
              <a:path w="15875" h="15875">
                <a:moveTo>
                  <a:pt x="11978" y="0"/>
                </a:moveTo>
                <a:lnTo>
                  <a:pt x="3444" y="0"/>
                </a:lnTo>
                <a:lnTo>
                  <a:pt x="0" y="3476"/>
                </a:lnTo>
                <a:lnTo>
                  <a:pt x="0" y="12083"/>
                </a:lnTo>
                <a:lnTo>
                  <a:pt x="3444" y="15570"/>
                </a:lnTo>
                <a:lnTo>
                  <a:pt x="11978" y="15570"/>
                </a:lnTo>
                <a:lnTo>
                  <a:pt x="15434" y="1208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900" name="object 900"/>
          <p:cNvSpPr/>
          <p:nvPr/>
        </p:nvSpPr>
        <p:spPr>
          <a:xfrm>
            <a:off x="18405130" y="341434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01" name="object 901"/>
          <p:cNvSpPr/>
          <p:nvPr/>
        </p:nvSpPr>
        <p:spPr>
          <a:xfrm>
            <a:off x="19232255" y="2383159"/>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02" name="object 902"/>
          <p:cNvSpPr/>
          <p:nvPr/>
        </p:nvSpPr>
        <p:spPr>
          <a:xfrm>
            <a:off x="18567789" y="2021416"/>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903" name="object 903"/>
          <p:cNvSpPr/>
          <p:nvPr/>
        </p:nvSpPr>
        <p:spPr>
          <a:xfrm>
            <a:off x="15634262" y="267622"/>
            <a:ext cx="18415" cy="19050"/>
          </a:xfrm>
          <a:custGeom>
            <a:avLst/>
            <a:gdLst/>
            <a:ahLst/>
            <a:cxnLst/>
            <a:rect l="l" t="t" r="r" b="b"/>
            <a:pathLst>
              <a:path w="18415" h="19050">
                <a:moveTo>
                  <a:pt x="14282" y="0"/>
                </a:moveTo>
                <a:lnTo>
                  <a:pt x="4125" y="0"/>
                </a:lnTo>
                <a:lnTo>
                  <a:pt x="0" y="4135"/>
                </a:lnTo>
                <a:lnTo>
                  <a:pt x="0" y="14334"/>
                </a:lnTo>
                <a:lnTo>
                  <a:pt x="4125" y="18491"/>
                </a:lnTo>
                <a:lnTo>
                  <a:pt x="14282" y="18491"/>
                </a:lnTo>
                <a:lnTo>
                  <a:pt x="18397" y="14334"/>
                </a:lnTo>
                <a:lnTo>
                  <a:pt x="18397" y="9245"/>
                </a:lnTo>
                <a:lnTo>
                  <a:pt x="18397" y="4135"/>
                </a:lnTo>
                <a:lnTo>
                  <a:pt x="14282" y="0"/>
                </a:lnTo>
                <a:close/>
              </a:path>
            </a:pathLst>
          </a:custGeom>
          <a:solidFill>
            <a:srgbClr val="FFFFFF">
              <a:alpha val="62399"/>
            </a:srgbClr>
          </a:solidFill>
        </p:spPr>
        <p:txBody>
          <a:bodyPr wrap="square" lIns="0" tIns="0" rIns="0" bIns="0" rtlCol="0"/>
          <a:lstStyle/>
          <a:p>
            <a:endParaRPr/>
          </a:p>
        </p:txBody>
      </p:sp>
      <p:sp>
        <p:nvSpPr>
          <p:cNvPr id="904" name="object 904"/>
          <p:cNvSpPr/>
          <p:nvPr/>
        </p:nvSpPr>
        <p:spPr>
          <a:xfrm>
            <a:off x="18934340" y="2963479"/>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05" name="object 905"/>
          <p:cNvSpPr/>
          <p:nvPr/>
        </p:nvSpPr>
        <p:spPr>
          <a:xfrm>
            <a:off x="14208272" y="451133"/>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906" name="object 906"/>
          <p:cNvSpPr/>
          <p:nvPr/>
        </p:nvSpPr>
        <p:spPr>
          <a:xfrm>
            <a:off x="19508413" y="89281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907" name="object 907"/>
          <p:cNvSpPr/>
          <p:nvPr/>
        </p:nvSpPr>
        <p:spPr>
          <a:xfrm>
            <a:off x="19010338" y="367380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08" name="object 908"/>
          <p:cNvSpPr/>
          <p:nvPr/>
        </p:nvSpPr>
        <p:spPr>
          <a:xfrm>
            <a:off x="14253649" y="153034"/>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09" name="object 909"/>
          <p:cNvSpPr/>
          <p:nvPr/>
        </p:nvSpPr>
        <p:spPr>
          <a:xfrm>
            <a:off x="14683258" y="1969803"/>
            <a:ext cx="27305" cy="27940"/>
          </a:xfrm>
          <a:custGeom>
            <a:avLst/>
            <a:gdLst/>
            <a:ahLst/>
            <a:cxnLst/>
            <a:rect l="l" t="t" r="r" b="b"/>
            <a:pathLst>
              <a:path w="27305"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910" name="object 910"/>
          <p:cNvSpPr/>
          <p:nvPr/>
        </p:nvSpPr>
        <p:spPr>
          <a:xfrm>
            <a:off x="15510716" y="789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11" name="object 911"/>
          <p:cNvSpPr/>
          <p:nvPr/>
        </p:nvSpPr>
        <p:spPr>
          <a:xfrm>
            <a:off x="15429687" y="59840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912" name="object 912"/>
          <p:cNvSpPr/>
          <p:nvPr/>
        </p:nvSpPr>
        <p:spPr>
          <a:xfrm>
            <a:off x="15114902" y="851821"/>
            <a:ext cx="17145" cy="17145"/>
          </a:xfrm>
          <a:custGeom>
            <a:avLst/>
            <a:gdLst/>
            <a:ahLst/>
            <a:cxnLst/>
            <a:rect l="l" t="t" r="r" b="b"/>
            <a:pathLst>
              <a:path w="17144" h="17144">
                <a:moveTo>
                  <a:pt x="13109" y="0"/>
                </a:moveTo>
                <a:lnTo>
                  <a:pt x="3727" y="0"/>
                </a:lnTo>
                <a:lnTo>
                  <a:pt x="0" y="3853"/>
                </a:lnTo>
                <a:lnTo>
                  <a:pt x="0" y="13277"/>
                </a:lnTo>
                <a:lnTo>
                  <a:pt x="3727"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913" name="object 913"/>
          <p:cNvSpPr/>
          <p:nvPr/>
        </p:nvSpPr>
        <p:spPr>
          <a:xfrm>
            <a:off x="15797685" y="604826"/>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14" name="object 914"/>
          <p:cNvSpPr/>
          <p:nvPr/>
        </p:nvSpPr>
        <p:spPr>
          <a:xfrm>
            <a:off x="15193302" y="36658"/>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915" name="object 915"/>
          <p:cNvSpPr/>
          <p:nvPr/>
        </p:nvSpPr>
        <p:spPr>
          <a:xfrm>
            <a:off x="14709322" y="269645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16" name="object 916"/>
          <p:cNvSpPr/>
          <p:nvPr/>
        </p:nvSpPr>
        <p:spPr>
          <a:xfrm>
            <a:off x="14596716" y="2803063"/>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17" name="object 917"/>
          <p:cNvSpPr/>
          <p:nvPr/>
        </p:nvSpPr>
        <p:spPr>
          <a:xfrm>
            <a:off x="14754150" y="39667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18" name="object 918"/>
          <p:cNvSpPr/>
          <p:nvPr/>
        </p:nvSpPr>
        <p:spPr>
          <a:xfrm>
            <a:off x="14719596" y="1764570"/>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919" name="object 919"/>
          <p:cNvSpPr/>
          <p:nvPr/>
        </p:nvSpPr>
        <p:spPr>
          <a:xfrm>
            <a:off x="14229016" y="133337"/>
            <a:ext cx="17145" cy="17145"/>
          </a:xfrm>
          <a:custGeom>
            <a:avLst/>
            <a:gdLst/>
            <a:ahLst/>
            <a:cxnLst/>
            <a:rect l="l" t="t" r="r" b="b"/>
            <a:pathLst>
              <a:path w="17144"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920" name="object 920"/>
          <p:cNvSpPr/>
          <p:nvPr/>
        </p:nvSpPr>
        <p:spPr>
          <a:xfrm>
            <a:off x="19987286" y="1132503"/>
            <a:ext cx="23495" cy="23495"/>
          </a:xfrm>
          <a:custGeom>
            <a:avLst/>
            <a:gdLst/>
            <a:ahLst/>
            <a:cxnLst/>
            <a:rect l="l" t="t" r="r" b="b"/>
            <a:pathLst>
              <a:path w="23494" h="23494">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921" name="object 921"/>
          <p:cNvSpPr/>
          <p:nvPr/>
        </p:nvSpPr>
        <p:spPr>
          <a:xfrm>
            <a:off x="19203536" y="286132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22" name="object 922"/>
          <p:cNvSpPr/>
          <p:nvPr/>
        </p:nvSpPr>
        <p:spPr>
          <a:xfrm>
            <a:off x="19140168" y="1272884"/>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23" name="object 923"/>
          <p:cNvSpPr/>
          <p:nvPr/>
        </p:nvSpPr>
        <p:spPr>
          <a:xfrm>
            <a:off x="14544781" y="1181912"/>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924" name="object 924"/>
          <p:cNvSpPr/>
          <p:nvPr/>
        </p:nvSpPr>
        <p:spPr>
          <a:xfrm>
            <a:off x="18753721" y="324304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25" name="object 925"/>
          <p:cNvSpPr/>
          <p:nvPr/>
        </p:nvSpPr>
        <p:spPr>
          <a:xfrm>
            <a:off x="14363103" y="1825692"/>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926" name="object 926"/>
          <p:cNvSpPr/>
          <p:nvPr/>
        </p:nvSpPr>
        <p:spPr>
          <a:xfrm>
            <a:off x="18704163" y="4208354"/>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927" name="object 927"/>
          <p:cNvSpPr/>
          <p:nvPr/>
        </p:nvSpPr>
        <p:spPr>
          <a:xfrm>
            <a:off x="18903785" y="208372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928" name="object 928"/>
          <p:cNvSpPr/>
          <p:nvPr/>
        </p:nvSpPr>
        <p:spPr>
          <a:xfrm>
            <a:off x="19135642" y="1668425"/>
            <a:ext cx="19050" cy="13970"/>
          </a:xfrm>
          <a:custGeom>
            <a:avLst/>
            <a:gdLst/>
            <a:ahLst/>
            <a:cxnLst/>
            <a:rect l="l" t="t" r="r" b="b"/>
            <a:pathLst>
              <a:path w="19050" h="13969">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929" name="object 929"/>
          <p:cNvSpPr/>
          <p:nvPr/>
        </p:nvSpPr>
        <p:spPr>
          <a:xfrm>
            <a:off x="18820497" y="1959637"/>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930" name="object 930"/>
          <p:cNvSpPr/>
          <p:nvPr/>
        </p:nvSpPr>
        <p:spPr>
          <a:xfrm>
            <a:off x="18858520" y="174805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931" name="object 931"/>
          <p:cNvSpPr/>
          <p:nvPr/>
        </p:nvSpPr>
        <p:spPr>
          <a:xfrm>
            <a:off x="18390170" y="1799601"/>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932" name="object 932"/>
          <p:cNvSpPr/>
          <p:nvPr/>
        </p:nvSpPr>
        <p:spPr>
          <a:xfrm>
            <a:off x="19459992" y="2988800"/>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933" name="object 933"/>
          <p:cNvSpPr/>
          <p:nvPr/>
        </p:nvSpPr>
        <p:spPr>
          <a:xfrm>
            <a:off x="18395312" y="906710"/>
            <a:ext cx="8890" cy="9525"/>
          </a:xfrm>
          <a:custGeom>
            <a:avLst/>
            <a:gdLst/>
            <a:ahLst/>
            <a:cxnLst/>
            <a:rect l="l" t="t" r="r" b="b"/>
            <a:pathLst>
              <a:path w="8890" h="9525">
                <a:moveTo>
                  <a:pt x="6879" y="0"/>
                </a:moveTo>
                <a:lnTo>
                  <a:pt x="1989" y="0"/>
                </a:lnTo>
                <a:lnTo>
                  <a:pt x="0" y="2031"/>
                </a:lnTo>
                <a:lnTo>
                  <a:pt x="0" y="6973"/>
                </a:lnTo>
                <a:lnTo>
                  <a:pt x="1989" y="8984"/>
                </a:lnTo>
                <a:lnTo>
                  <a:pt x="6879" y="8984"/>
                </a:lnTo>
                <a:lnTo>
                  <a:pt x="8858" y="6973"/>
                </a:lnTo>
                <a:lnTo>
                  <a:pt x="8858" y="4492"/>
                </a:lnTo>
                <a:lnTo>
                  <a:pt x="8858" y="2031"/>
                </a:lnTo>
                <a:lnTo>
                  <a:pt x="6879" y="0"/>
                </a:lnTo>
                <a:close/>
              </a:path>
            </a:pathLst>
          </a:custGeom>
          <a:solidFill>
            <a:srgbClr val="6F4478">
              <a:alpha val="79998"/>
            </a:srgbClr>
          </a:solidFill>
        </p:spPr>
        <p:txBody>
          <a:bodyPr wrap="square" lIns="0" tIns="0" rIns="0" bIns="0" rtlCol="0"/>
          <a:lstStyle/>
          <a:p>
            <a:endParaRPr/>
          </a:p>
        </p:txBody>
      </p:sp>
      <p:sp>
        <p:nvSpPr>
          <p:cNvPr id="934" name="object 934"/>
          <p:cNvSpPr/>
          <p:nvPr/>
        </p:nvSpPr>
        <p:spPr>
          <a:xfrm>
            <a:off x="19823163" y="1220644"/>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935" name="object 935"/>
          <p:cNvSpPr/>
          <p:nvPr/>
        </p:nvSpPr>
        <p:spPr>
          <a:xfrm>
            <a:off x="18365457" y="2789616"/>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936" name="object 936"/>
          <p:cNvSpPr/>
          <p:nvPr/>
        </p:nvSpPr>
        <p:spPr>
          <a:xfrm>
            <a:off x="18266365" y="417775"/>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937" name="object 937"/>
          <p:cNvSpPr/>
          <p:nvPr/>
        </p:nvSpPr>
        <p:spPr>
          <a:xfrm>
            <a:off x="16706543" y="1161754"/>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38" name="object 938"/>
          <p:cNvSpPr/>
          <p:nvPr/>
        </p:nvSpPr>
        <p:spPr>
          <a:xfrm>
            <a:off x="18626459" y="743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39" name="object 939"/>
          <p:cNvSpPr/>
          <p:nvPr/>
        </p:nvSpPr>
        <p:spPr>
          <a:xfrm>
            <a:off x="17654238" y="1060715"/>
            <a:ext cx="14604" cy="14604"/>
          </a:xfrm>
          <a:custGeom>
            <a:avLst/>
            <a:gdLst/>
            <a:ahLst/>
            <a:cxnLst/>
            <a:rect l="l" t="t" r="r" b="b"/>
            <a:pathLst>
              <a:path w="14605" h="14605">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940" name="object 940"/>
          <p:cNvSpPr/>
          <p:nvPr/>
        </p:nvSpPr>
        <p:spPr>
          <a:xfrm>
            <a:off x="17176765" y="143038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41" name="object 941"/>
          <p:cNvSpPr/>
          <p:nvPr/>
        </p:nvSpPr>
        <p:spPr>
          <a:xfrm>
            <a:off x="18065731" y="3269922"/>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942" name="object 942"/>
          <p:cNvSpPr/>
          <p:nvPr/>
        </p:nvSpPr>
        <p:spPr>
          <a:xfrm>
            <a:off x="16975739" y="105959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43" name="object 943"/>
          <p:cNvSpPr/>
          <p:nvPr/>
        </p:nvSpPr>
        <p:spPr>
          <a:xfrm>
            <a:off x="16617844" y="4240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44" name="object 944"/>
          <p:cNvSpPr/>
          <p:nvPr/>
        </p:nvSpPr>
        <p:spPr>
          <a:xfrm>
            <a:off x="16879811" y="29867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45" name="object 945"/>
          <p:cNvSpPr/>
          <p:nvPr/>
        </p:nvSpPr>
        <p:spPr>
          <a:xfrm>
            <a:off x="19405029" y="354568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46" name="object 946"/>
          <p:cNvSpPr/>
          <p:nvPr/>
        </p:nvSpPr>
        <p:spPr>
          <a:xfrm>
            <a:off x="16525921" y="1441322"/>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47" name="object 947"/>
          <p:cNvSpPr/>
          <p:nvPr/>
        </p:nvSpPr>
        <p:spPr>
          <a:xfrm>
            <a:off x="18730157" y="768546"/>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948" name="object 948"/>
          <p:cNvSpPr/>
          <p:nvPr/>
        </p:nvSpPr>
        <p:spPr>
          <a:xfrm>
            <a:off x="16435567" y="262932"/>
            <a:ext cx="14604" cy="14604"/>
          </a:xfrm>
          <a:custGeom>
            <a:avLst/>
            <a:gdLst/>
            <a:ahLst/>
            <a:cxnLst/>
            <a:rect l="l" t="t" r="r" b="b"/>
            <a:pathLst>
              <a:path w="14605" h="14604">
                <a:moveTo>
                  <a:pt x="11078" y="0"/>
                </a:moveTo>
                <a:lnTo>
                  <a:pt x="3162" y="0"/>
                </a:lnTo>
                <a:lnTo>
                  <a:pt x="0" y="3193"/>
                </a:lnTo>
                <a:lnTo>
                  <a:pt x="0" y="11130"/>
                </a:lnTo>
                <a:lnTo>
                  <a:pt x="3162" y="14345"/>
                </a:lnTo>
                <a:lnTo>
                  <a:pt x="11078" y="14345"/>
                </a:lnTo>
                <a:lnTo>
                  <a:pt x="14261" y="11130"/>
                </a:lnTo>
                <a:lnTo>
                  <a:pt x="14261" y="7162"/>
                </a:lnTo>
                <a:lnTo>
                  <a:pt x="14261" y="3193"/>
                </a:lnTo>
                <a:lnTo>
                  <a:pt x="11078" y="0"/>
                </a:lnTo>
                <a:close/>
              </a:path>
            </a:pathLst>
          </a:custGeom>
          <a:solidFill>
            <a:srgbClr val="FFFFFF">
              <a:alpha val="79998"/>
            </a:srgbClr>
          </a:solidFill>
        </p:spPr>
        <p:txBody>
          <a:bodyPr wrap="square" lIns="0" tIns="0" rIns="0" bIns="0" rtlCol="0"/>
          <a:lstStyle/>
          <a:p>
            <a:endParaRPr/>
          </a:p>
        </p:txBody>
      </p:sp>
      <p:sp>
        <p:nvSpPr>
          <p:cNvPr id="949" name="object 949"/>
          <p:cNvSpPr/>
          <p:nvPr/>
        </p:nvSpPr>
        <p:spPr>
          <a:xfrm>
            <a:off x="17464019" y="272676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50" name="object 950"/>
          <p:cNvSpPr/>
          <p:nvPr/>
        </p:nvSpPr>
        <p:spPr>
          <a:xfrm>
            <a:off x="17382980" y="2535554"/>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51" name="object 951"/>
          <p:cNvSpPr/>
          <p:nvPr/>
        </p:nvSpPr>
        <p:spPr>
          <a:xfrm>
            <a:off x="18050274" y="29376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52" name="object 952"/>
          <p:cNvSpPr/>
          <p:nvPr/>
        </p:nvSpPr>
        <p:spPr>
          <a:xfrm>
            <a:off x="17068206" y="2788972"/>
            <a:ext cx="17145" cy="17145"/>
          </a:xfrm>
          <a:custGeom>
            <a:avLst/>
            <a:gdLst/>
            <a:ahLst/>
            <a:cxnLst/>
            <a:rect l="l" t="t" r="r" b="b"/>
            <a:pathLst>
              <a:path w="17144" h="17144">
                <a:moveTo>
                  <a:pt x="13109" y="0"/>
                </a:moveTo>
                <a:lnTo>
                  <a:pt x="3727" y="0"/>
                </a:lnTo>
                <a:lnTo>
                  <a:pt x="0" y="3853"/>
                </a:lnTo>
                <a:lnTo>
                  <a:pt x="0" y="13277"/>
                </a:lnTo>
                <a:lnTo>
                  <a:pt x="3727"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953" name="object 953"/>
          <p:cNvSpPr/>
          <p:nvPr/>
        </p:nvSpPr>
        <p:spPr>
          <a:xfrm>
            <a:off x="17750989" y="2541979"/>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54" name="object 954"/>
          <p:cNvSpPr/>
          <p:nvPr/>
        </p:nvSpPr>
        <p:spPr>
          <a:xfrm>
            <a:off x="16700363" y="2487309"/>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955" name="object 955"/>
          <p:cNvSpPr/>
          <p:nvPr/>
        </p:nvSpPr>
        <p:spPr>
          <a:xfrm>
            <a:off x="17368279" y="174396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56" name="object 956"/>
          <p:cNvSpPr/>
          <p:nvPr/>
        </p:nvSpPr>
        <p:spPr>
          <a:xfrm>
            <a:off x="18915904" y="614936"/>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57" name="object 957"/>
          <p:cNvSpPr/>
          <p:nvPr/>
        </p:nvSpPr>
        <p:spPr>
          <a:xfrm>
            <a:off x="17973488" y="200342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58" name="object 958"/>
          <p:cNvSpPr/>
          <p:nvPr/>
        </p:nvSpPr>
        <p:spPr>
          <a:xfrm>
            <a:off x="18941108" y="36179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959" name="object 959"/>
          <p:cNvSpPr/>
          <p:nvPr/>
        </p:nvSpPr>
        <p:spPr>
          <a:xfrm>
            <a:off x="18166686" y="1190937"/>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60" name="object 960"/>
          <p:cNvSpPr/>
          <p:nvPr/>
        </p:nvSpPr>
        <p:spPr>
          <a:xfrm>
            <a:off x="17716870" y="157266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61" name="object 961"/>
          <p:cNvSpPr/>
          <p:nvPr/>
        </p:nvSpPr>
        <p:spPr>
          <a:xfrm>
            <a:off x="17766495" y="826488"/>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962" name="object 962"/>
          <p:cNvSpPr/>
          <p:nvPr/>
        </p:nvSpPr>
        <p:spPr>
          <a:xfrm>
            <a:off x="16983933" y="2150602"/>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63" name="object 963"/>
          <p:cNvSpPr/>
          <p:nvPr/>
        </p:nvSpPr>
        <p:spPr>
          <a:xfrm>
            <a:off x="14993528" y="223482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64" name="object 964"/>
          <p:cNvSpPr/>
          <p:nvPr/>
        </p:nvSpPr>
        <p:spPr>
          <a:xfrm>
            <a:off x="14904893" y="142666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965" name="object 965"/>
          <p:cNvSpPr/>
          <p:nvPr/>
        </p:nvSpPr>
        <p:spPr>
          <a:xfrm>
            <a:off x="15603246" y="143982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966" name="object 966"/>
          <p:cNvSpPr/>
          <p:nvPr/>
        </p:nvSpPr>
        <p:spPr>
          <a:xfrm>
            <a:off x="16203307" y="281294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67" name="object 967"/>
          <p:cNvSpPr/>
          <p:nvPr/>
        </p:nvSpPr>
        <p:spPr>
          <a:xfrm>
            <a:off x="16429470" y="3367218"/>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968" name="object 968"/>
          <p:cNvSpPr/>
          <p:nvPr/>
        </p:nvSpPr>
        <p:spPr>
          <a:xfrm>
            <a:off x="14869648" y="4111195"/>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69" name="object 969"/>
          <p:cNvSpPr/>
          <p:nvPr/>
        </p:nvSpPr>
        <p:spPr>
          <a:xfrm>
            <a:off x="16122281" y="262173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970" name="object 970"/>
          <p:cNvSpPr/>
          <p:nvPr/>
        </p:nvSpPr>
        <p:spPr>
          <a:xfrm>
            <a:off x="14894853" y="3858045"/>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71" name="object 971"/>
          <p:cNvSpPr/>
          <p:nvPr/>
        </p:nvSpPr>
        <p:spPr>
          <a:xfrm>
            <a:off x="15807494" y="2875160"/>
            <a:ext cx="17145" cy="17145"/>
          </a:xfrm>
          <a:custGeom>
            <a:avLst/>
            <a:gdLst/>
            <a:ahLst/>
            <a:cxnLst/>
            <a:rect l="l" t="t" r="r" b="b"/>
            <a:pathLst>
              <a:path w="17144" h="17144">
                <a:moveTo>
                  <a:pt x="13109" y="0"/>
                </a:moveTo>
                <a:lnTo>
                  <a:pt x="3727" y="0"/>
                </a:lnTo>
                <a:lnTo>
                  <a:pt x="0" y="3842"/>
                </a:lnTo>
                <a:lnTo>
                  <a:pt x="0" y="13266"/>
                </a:lnTo>
                <a:lnTo>
                  <a:pt x="3727"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72" name="object 972"/>
          <p:cNvSpPr/>
          <p:nvPr/>
        </p:nvSpPr>
        <p:spPr>
          <a:xfrm>
            <a:off x="15135552" y="3214656"/>
            <a:ext cx="23495" cy="23495"/>
          </a:xfrm>
          <a:custGeom>
            <a:avLst/>
            <a:gdLst/>
            <a:ahLst/>
            <a:cxnLst/>
            <a:rect l="l" t="t" r="r" b="b"/>
            <a:pathLst>
              <a:path w="23494" h="23494">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973" name="object 973"/>
          <p:cNvSpPr/>
          <p:nvPr/>
        </p:nvSpPr>
        <p:spPr>
          <a:xfrm>
            <a:off x="15759751" y="2268400"/>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974" name="object 974"/>
          <p:cNvSpPr/>
          <p:nvPr/>
        </p:nvSpPr>
        <p:spPr>
          <a:xfrm>
            <a:off x="15138844" y="40090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75" name="object 975"/>
          <p:cNvSpPr/>
          <p:nvPr/>
        </p:nvSpPr>
        <p:spPr>
          <a:xfrm>
            <a:off x="15722995" y="1767584"/>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976" name="object 976"/>
          <p:cNvSpPr/>
          <p:nvPr/>
        </p:nvSpPr>
        <p:spPr>
          <a:xfrm>
            <a:off x="14780950" y="337347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977" name="object 977"/>
          <p:cNvSpPr/>
          <p:nvPr/>
        </p:nvSpPr>
        <p:spPr>
          <a:xfrm>
            <a:off x="16153713" y="89282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78" name="object 978"/>
          <p:cNvSpPr/>
          <p:nvPr/>
        </p:nvSpPr>
        <p:spPr>
          <a:xfrm>
            <a:off x="16041107" y="999433"/>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79" name="object 979"/>
          <p:cNvSpPr/>
          <p:nvPr/>
        </p:nvSpPr>
        <p:spPr>
          <a:xfrm>
            <a:off x="16128631" y="345429"/>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80" name="object 980"/>
          <p:cNvSpPr/>
          <p:nvPr/>
        </p:nvSpPr>
        <p:spPr>
          <a:xfrm>
            <a:off x="15439656" y="2573489"/>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981" name="object 981"/>
          <p:cNvSpPr/>
          <p:nvPr/>
        </p:nvSpPr>
        <p:spPr>
          <a:xfrm>
            <a:off x="16272876" y="214595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82" name="object 982"/>
          <p:cNvSpPr/>
          <p:nvPr/>
        </p:nvSpPr>
        <p:spPr>
          <a:xfrm>
            <a:off x="16209877" y="202454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83" name="object 983"/>
          <p:cNvSpPr/>
          <p:nvPr/>
        </p:nvSpPr>
        <p:spPr>
          <a:xfrm>
            <a:off x="16329792" y="414038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84" name="object 984"/>
          <p:cNvSpPr/>
          <p:nvPr/>
        </p:nvSpPr>
        <p:spPr>
          <a:xfrm>
            <a:off x="15929602" y="3775933"/>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985" name="object 985"/>
          <p:cNvSpPr/>
          <p:nvPr/>
        </p:nvSpPr>
        <p:spPr>
          <a:xfrm>
            <a:off x="15805218" y="332359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86" name="object 986"/>
          <p:cNvSpPr/>
          <p:nvPr/>
        </p:nvSpPr>
        <p:spPr>
          <a:xfrm>
            <a:off x="10215422" y="8532868"/>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987" name="object 987"/>
          <p:cNvSpPr/>
          <p:nvPr/>
        </p:nvSpPr>
        <p:spPr>
          <a:xfrm>
            <a:off x="10458975" y="10333330"/>
            <a:ext cx="15875" cy="15875"/>
          </a:xfrm>
          <a:custGeom>
            <a:avLst/>
            <a:gdLst/>
            <a:ahLst/>
            <a:cxnLst/>
            <a:rect l="l" t="t" r="r" b="b"/>
            <a:pathLst>
              <a:path w="15875" h="15875">
                <a:moveTo>
                  <a:pt x="11989" y="0"/>
                </a:moveTo>
                <a:lnTo>
                  <a:pt x="3455" y="0"/>
                </a:lnTo>
                <a:lnTo>
                  <a:pt x="0" y="3486"/>
                </a:lnTo>
                <a:lnTo>
                  <a:pt x="0" y="12093"/>
                </a:lnTo>
                <a:lnTo>
                  <a:pt x="3455" y="15580"/>
                </a:lnTo>
                <a:lnTo>
                  <a:pt x="11989" y="15580"/>
                </a:lnTo>
                <a:lnTo>
                  <a:pt x="15444" y="12093"/>
                </a:lnTo>
                <a:lnTo>
                  <a:pt x="15444" y="7790"/>
                </a:lnTo>
                <a:lnTo>
                  <a:pt x="15444" y="3486"/>
                </a:lnTo>
                <a:lnTo>
                  <a:pt x="11989" y="0"/>
                </a:lnTo>
                <a:close/>
              </a:path>
            </a:pathLst>
          </a:custGeom>
          <a:solidFill>
            <a:srgbClr val="384746">
              <a:alpha val="79998"/>
            </a:srgbClr>
          </a:solidFill>
        </p:spPr>
        <p:txBody>
          <a:bodyPr wrap="square" lIns="0" tIns="0" rIns="0" bIns="0" rtlCol="0"/>
          <a:lstStyle/>
          <a:p>
            <a:endParaRPr/>
          </a:p>
        </p:txBody>
      </p:sp>
      <p:sp>
        <p:nvSpPr>
          <p:cNvPr id="988" name="object 988"/>
          <p:cNvSpPr/>
          <p:nvPr/>
        </p:nvSpPr>
        <p:spPr>
          <a:xfrm>
            <a:off x="10815486" y="990599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89" name="object 989"/>
          <p:cNvSpPr/>
          <p:nvPr/>
        </p:nvSpPr>
        <p:spPr>
          <a:xfrm>
            <a:off x="9460926" y="10829049"/>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90" name="object 990"/>
          <p:cNvSpPr/>
          <p:nvPr/>
        </p:nvSpPr>
        <p:spPr>
          <a:xfrm>
            <a:off x="11344697" y="9455124"/>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91" name="object 991"/>
          <p:cNvSpPr/>
          <p:nvPr/>
        </p:nvSpPr>
        <p:spPr>
          <a:xfrm>
            <a:off x="10398926" y="10285991"/>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992" name="object 992"/>
          <p:cNvSpPr/>
          <p:nvPr/>
        </p:nvSpPr>
        <p:spPr>
          <a:xfrm>
            <a:off x="9737084" y="933870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993" name="object 993"/>
          <p:cNvSpPr/>
          <p:nvPr/>
        </p:nvSpPr>
        <p:spPr>
          <a:xfrm>
            <a:off x="11420695" y="10165453"/>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994" name="object 994"/>
          <p:cNvSpPr/>
          <p:nvPr/>
        </p:nvSpPr>
        <p:spPr>
          <a:xfrm>
            <a:off x="10444304" y="9987882"/>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995" name="object 995"/>
          <p:cNvSpPr/>
          <p:nvPr/>
        </p:nvSpPr>
        <p:spPr>
          <a:xfrm>
            <a:off x="10226113" y="10475041"/>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996" name="object 996"/>
          <p:cNvSpPr/>
          <p:nvPr/>
        </p:nvSpPr>
        <p:spPr>
          <a:xfrm>
            <a:off x="12246202" y="904590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97" name="object 997"/>
          <p:cNvSpPr/>
          <p:nvPr/>
        </p:nvSpPr>
        <p:spPr>
          <a:xfrm>
            <a:off x="11369902" y="9201973"/>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98" name="object 998"/>
          <p:cNvSpPr/>
          <p:nvPr/>
        </p:nvSpPr>
        <p:spPr>
          <a:xfrm>
            <a:off x="11333880" y="10911337"/>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999" name="object 999"/>
          <p:cNvSpPr/>
          <p:nvPr/>
        </p:nvSpPr>
        <p:spPr>
          <a:xfrm>
            <a:off x="11809814" y="8276077"/>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1000" name="object 1000"/>
          <p:cNvSpPr/>
          <p:nvPr/>
        </p:nvSpPr>
        <p:spPr>
          <a:xfrm>
            <a:off x="11846142" y="807084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01" name="object 1001"/>
          <p:cNvSpPr/>
          <p:nvPr/>
        </p:nvSpPr>
        <p:spPr>
          <a:xfrm>
            <a:off x="10419670" y="9968207"/>
            <a:ext cx="17145" cy="17145"/>
          </a:xfrm>
          <a:custGeom>
            <a:avLst/>
            <a:gdLst/>
            <a:ahLst/>
            <a:cxnLst/>
            <a:rect l="l" t="t" r="r" b="b"/>
            <a:pathLst>
              <a:path w="17145" h="17145">
                <a:moveTo>
                  <a:pt x="13120" y="0"/>
                </a:moveTo>
                <a:lnTo>
                  <a:pt x="3738" y="0"/>
                </a:lnTo>
                <a:lnTo>
                  <a:pt x="0" y="3842"/>
                </a:lnTo>
                <a:lnTo>
                  <a:pt x="0" y="13266"/>
                </a:lnTo>
                <a:lnTo>
                  <a:pt x="3738" y="17098"/>
                </a:lnTo>
                <a:lnTo>
                  <a:pt x="13120" y="1709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1002" name="object 1002"/>
          <p:cNvSpPr/>
          <p:nvPr/>
        </p:nvSpPr>
        <p:spPr>
          <a:xfrm>
            <a:off x="9299611" y="8776474"/>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003" name="object 1003"/>
          <p:cNvSpPr/>
          <p:nvPr/>
        </p:nvSpPr>
        <p:spPr>
          <a:xfrm>
            <a:off x="10215957" y="9578392"/>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1004" name="object 1004"/>
          <p:cNvSpPr/>
          <p:nvPr/>
        </p:nvSpPr>
        <p:spPr>
          <a:xfrm>
            <a:off x="10371927" y="9361444"/>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05" name="object 1005"/>
          <p:cNvSpPr/>
          <p:nvPr/>
        </p:nvSpPr>
        <p:spPr>
          <a:xfrm>
            <a:off x="11613894" y="935296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06" name="object 1006"/>
          <p:cNvSpPr/>
          <p:nvPr/>
        </p:nvSpPr>
        <p:spPr>
          <a:xfrm>
            <a:off x="11946917" y="8650244"/>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07" name="object 1007"/>
          <p:cNvSpPr/>
          <p:nvPr/>
        </p:nvSpPr>
        <p:spPr>
          <a:xfrm>
            <a:off x="10345859" y="884985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008" name="object 1008"/>
          <p:cNvSpPr/>
          <p:nvPr/>
        </p:nvSpPr>
        <p:spPr>
          <a:xfrm>
            <a:off x="11255999" y="871739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09" name="object 1009"/>
          <p:cNvSpPr/>
          <p:nvPr/>
        </p:nvSpPr>
        <p:spPr>
          <a:xfrm>
            <a:off x="11517965" y="8592047"/>
            <a:ext cx="28575" cy="28575"/>
          </a:xfrm>
          <a:custGeom>
            <a:avLst/>
            <a:gdLst/>
            <a:ahLst/>
            <a:cxnLst/>
            <a:rect l="l" t="t" r="r" b="b"/>
            <a:pathLst>
              <a:path w="28575" h="28575">
                <a:moveTo>
                  <a:pt x="21842" y="0"/>
                </a:moveTo>
                <a:lnTo>
                  <a:pt x="6324" y="0"/>
                </a:lnTo>
                <a:lnTo>
                  <a:pt x="0" y="6345"/>
                </a:lnTo>
                <a:lnTo>
                  <a:pt x="0" y="22009"/>
                </a:lnTo>
                <a:lnTo>
                  <a:pt x="6324"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10" name="object 1010"/>
          <p:cNvSpPr/>
          <p:nvPr/>
        </p:nvSpPr>
        <p:spPr>
          <a:xfrm>
            <a:off x="11119363" y="821551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011" name="object 1011"/>
          <p:cNvSpPr/>
          <p:nvPr/>
        </p:nvSpPr>
        <p:spPr>
          <a:xfrm>
            <a:off x="12157567" y="82377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012" name="object 1012"/>
          <p:cNvSpPr/>
          <p:nvPr/>
        </p:nvSpPr>
        <p:spPr>
          <a:xfrm>
            <a:off x="11037763" y="857018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13" name="object 1013"/>
          <p:cNvSpPr/>
          <p:nvPr/>
        </p:nvSpPr>
        <p:spPr>
          <a:xfrm>
            <a:off x="10653285" y="8092469"/>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1014" name="object 1014"/>
          <p:cNvSpPr/>
          <p:nvPr/>
        </p:nvSpPr>
        <p:spPr>
          <a:xfrm>
            <a:off x="11169420" y="7366058"/>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1015" name="object 1015"/>
          <p:cNvSpPr/>
          <p:nvPr/>
        </p:nvSpPr>
        <p:spPr>
          <a:xfrm>
            <a:off x="9875960" y="88483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1016" name="object 1016"/>
          <p:cNvSpPr/>
          <p:nvPr/>
        </p:nvSpPr>
        <p:spPr>
          <a:xfrm>
            <a:off x="9368838" y="971877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17" name="object 1017"/>
          <p:cNvSpPr/>
          <p:nvPr/>
        </p:nvSpPr>
        <p:spPr>
          <a:xfrm>
            <a:off x="10735436" y="11016761"/>
            <a:ext cx="10795" cy="11430"/>
          </a:xfrm>
          <a:custGeom>
            <a:avLst/>
            <a:gdLst/>
            <a:ahLst/>
            <a:cxnLst/>
            <a:rect l="l" t="t" r="r" b="b"/>
            <a:pathLst>
              <a:path w="10795"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018" name="object 1018"/>
          <p:cNvSpPr/>
          <p:nvPr/>
        </p:nvSpPr>
        <p:spPr>
          <a:xfrm>
            <a:off x="12137452" y="7942669"/>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1019" name="object 1019"/>
          <p:cNvSpPr/>
          <p:nvPr/>
        </p:nvSpPr>
        <p:spPr>
          <a:xfrm>
            <a:off x="11164078" y="973469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20" name="object 1020"/>
          <p:cNvSpPr/>
          <p:nvPr/>
        </p:nvSpPr>
        <p:spPr>
          <a:xfrm>
            <a:off x="12315780" y="7857913"/>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021" name="object 1021"/>
          <p:cNvSpPr/>
          <p:nvPr/>
        </p:nvSpPr>
        <p:spPr>
          <a:xfrm>
            <a:off x="9872342" y="836396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1022" name="object 1022"/>
          <p:cNvSpPr/>
          <p:nvPr/>
        </p:nvSpPr>
        <p:spPr>
          <a:xfrm>
            <a:off x="11114519" y="1069999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023" name="object 1023"/>
          <p:cNvSpPr/>
          <p:nvPr/>
        </p:nvSpPr>
        <p:spPr>
          <a:xfrm>
            <a:off x="12349899" y="9740075"/>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024" name="object 1024"/>
          <p:cNvSpPr/>
          <p:nvPr/>
        </p:nvSpPr>
        <p:spPr>
          <a:xfrm>
            <a:off x="8999963" y="7504186"/>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1025" name="object 1025"/>
          <p:cNvSpPr/>
          <p:nvPr/>
        </p:nvSpPr>
        <p:spPr>
          <a:xfrm>
            <a:off x="9341053" y="8321722"/>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1026" name="object 1026"/>
          <p:cNvSpPr/>
          <p:nvPr/>
        </p:nvSpPr>
        <p:spPr>
          <a:xfrm>
            <a:off x="9132455" y="1052961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027" name="object 1027"/>
          <p:cNvSpPr/>
          <p:nvPr/>
        </p:nvSpPr>
        <p:spPr>
          <a:xfrm>
            <a:off x="9535631" y="10192396"/>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028" name="object 1028"/>
          <p:cNvSpPr/>
          <p:nvPr/>
        </p:nvSpPr>
        <p:spPr>
          <a:xfrm>
            <a:off x="9049168" y="10405526"/>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029" name="object 1029"/>
          <p:cNvSpPr/>
          <p:nvPr/>
        </p:nvSpPr>
        <p:spPr>
          <a:xfrm>
            <a:off x="9087191" y="10193944"/>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1030" name="object 1030"/>
          <p:cNvSpPr/>
          <p:nvPr/>
        </p:nvSpPr>
        <p:spPr>
          <a:xfrm>
            <a:off x="10624555" y="790610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031" name="object 1031"/>
          <p:cNvSpPr/>
          <p:nvPr/>
        </p:nvSpPr>
        <p:spPr>
          <a:xfrm>
            <a:off x="10885063" y="9239002"/>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032" name="object 1032"/>
          <p:cNvSpPr/>
          <p:nvPr/>
        </p:nvSpPr>
        <p:spPr>
          <a:xfrm>
            <a:off x="10822055" y="911758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33" name="object 1033"/>
          <p:cNvSpPr/>
          <p:nvPr/>
        </p:nvSpPr>
        <p:spPr>
          <a:xfrm>
            <a:off x="12855918" y="8250901"/>
            <a:ext cx="21590" cy="21590"/>
          </a:xfrm>
          <a:custGeom>
            <a:avLst/>
            <a:gdLst/>
            <a:ahLst/>
            <a:cxnLst/>
            <a:rect l="l" t="t" r="r" b="b"/>
            <a:pathLst>
              <a:path w="21590" h="21590">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034" name="object 1034"/>
          <p:cNvSpPr/>
          <p:nvPr/>
        </p:nvSpPr>
        <p:spPr>
          <a:xfrm>
            <a:off x="13455983" y="96240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35" name="object 1035"/>
          <p:cNvSpPr/>
          <p:nvPr/>
        </p:nvSpPr>
        <p:spPr>
          <a:xfrm>
            <a:off x="13682143" y="10178295"/>
            <a:ext cx="19050" cy="19050"/>
          </a:xfrm>
          <a:custGeom>
            <a:avLst/>
            <a:gdLst/>
            <a:ahLst/>
            <a:cxnLst/>
            <a:rect l="l" t="t" r="r" b="b"/>
            <a:pathLst>
              <a:path w="19050" h="19050">
                <a:moveTo>
                  <a:pt x="14366" y="0"/>
                </a:moveTo>
                <a:lnTo>
                  <a:pt x="4156" y="0"/>
                </a:lnTo>
                <a:lnTo>
                  <a:pt x="0" y="4177"/>
                </a:lnTo>
                <a:lnTo>
                  <a:pt x="0" y="14491"/>
                </a:lnTo>
                <a:lnTo>
                  <a:pt x="4156" y="18680"/>
                </a:lnTo>
                <a:lnTo>
                  <a:pt x="14366" y="18680"/>
                </a:lnTo>
                <a:lnTo>
                  <a:pt x="18512" y="1449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1036" name="object 1036"/>
          <p:cNvSpPr/>
          <p:nvPr/>
        </p:nvSpPr>
        <p:spPr>
          <a:xfrm>
            <a:off x="12122321" y="10922273"/>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037" name="object 1037"/>
          <p:cNvSpPr/>
          <p:nvPr/>
        </p:nvSpPr>
        <p:spPr>
          <a:xfrm>
            <a:off x="13374943" y="9432809"/>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038" name="object 1038"/>
          <p:cNvSpPr/>
          <p:nvPr/>
        </p:nvSpPr>
        <p:spPr>
          <a:xfrm>
            <a:off x="14042239" y="983489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039" name="object 1039"/>
          <p:cNvSpPr/>
          <p:nvPr/>
        </p:nvSpPr>
        <p:spPr>
          <a:xfrm>
            <a:off x="12147526" y="10669122"/>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040" name="object 1040"/>
          <p:cNvSpPr/>
          <p:nvPr/>
        </p:nvSpPr>
        <p:spPr>
          <a:xfrm>
            <a:off x="12592545" y="1119090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41" name="object 1041"/>
          <p:cNvSpPr/>
          <p:nvPr/>
        </p:nvSpPr>
        <p:spPr>
          <a:xfrm>
            <a:off x="13060167" y="9686238"/>
            <a:ext cx="17145" cy="17145"/>
          </a:xfrm>
          <a:custGeom>
            <a:avLst/>
            <a:gdLst/>
            <a:ahLst/>
            <a:cxnLst/>
            <a:rect l="l" t="t" r="r" b="b"/>
            <a:pathLst>
              <a:path w="17144" h="17145">
                <a:moveTo>
                  <a:pt x="13120" y="0"/>
                </a:moveTo>
                <a:lnTo>
                  <a:pt x="3738" y="0"/>
                </a:lnTo>
                <a:lnTo>
                  <a:pt x="0" y="3842"/>
                </a:lnTo>
                <a:lnTo>
                  <a:pt x="0" y="13266"/>
                </a:lnTo>
                <a:lnTo>
                  <a:pt x="3738" y="17098"/>
                </a:lnTo>
                <a:lnTo>
                  <a:pt x="13120" y="1709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1042" name="object 1042"/>
          <p:cNvSpPr/>
          <p:nvPr/>
        </p:nvSpPr>
        <p:spPr>
          <a:xfrm>
            <a:off x="12388219" y="10025732"/>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43" name="object 1043"/>
          <p:cNvSpPr/>
          <p:nvPr/>
        </p:nvSpPr>
        <p:spPr>
          <a:xfrm>
            <a:off x="13012424" y="9079476"/>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044" name="object 1044"/>
          <p:cNvSpPr/>
          <p:nvPr/>
        </p:nvSpPr>
        <p:spPr>
          <a:xfrm>
            <a:off x="12391517" y="108201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45" name="object 1045"/>
          <p:cNvSpPr/>
          <p:nvPr/>
        </p:nvSpPr>
        <p:spPr>
          <a:xfrm>
            <a:off x="13742951" y="9439226"/>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46" name="object 1046"/>
          <p:cNvSpPr/>
          <p:nvPr/>
        </p:nvSpPr>
        <p:spPr>
          <a:xfrm>
            <a:off x="12986353" y="85678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047" name="object 1047"/>
          <p:cNvSpPr/>
          <p:nvPr/>
        </p:nvSpPr>
        <p:spPr>
          <a:xfrm>
            <a:off x="12033624" y="10184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48" name="object 1048"/>
          <p:cNvSpPr/>
          <p:nvPr/>
        </p:nvSpPr>
        <p:spPr>
          <a:xfrm>
            <a:off x="12295589" y="1005919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49" name="object 1049"/>
          <p:cNvSpPr/>
          <p:nvPr/>
        </p:nvSpPr>
        <p:spPr>
          <a:xfrm>
            <a:off x="13759856" y="793355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050" name="object 1050"/>
          <p:cNvSpPr/>
          <p:nvPr/>
        </p:nvSpPr>
        <p:spPr>
          <a:xfrm>
            <a:off x="13971930" y="82298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051" name="object 1051"/>
          <p:cNvSpPr/>
          <p:nvPr/>
        </p:nvSpPr>
        <p:spPr>
          <a:xfrm>
            <a:off x="11815388" y="100373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052" name="object 1052"/>
          <p:cNvSpPr/>
          <p:nvPr/>
        </p:nvSpPr>
        <p:spPr>
          <a:xfrm>
            <a:off x="13406387" y="7703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53" name="object 1053"/>
          <p:cNvSpPr/>
          <p:nvPr/>
        </p:nvSpPr>
        <p:spPr>
          <a:xfrm>
            <a:off x="13293779" y="7810511"/>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54" name="object 1054"/>
          <p:cNvSpPr/>
          <p:nvPr/>
        </p:nvSpPr>
        <p:spPr>
          <a:xfrm>
            <a:off x="13381304" y="7156505"/>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055" name="object 1055"/>
          <p:cNvSpPr/>
          <p:nvPr/>
        </p:nvSpPr>
        <p:spPr>
          <a:xfrm>
            <a:off x="11941698" y="1120184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56" name="object 1056"/>
          <p:cNvSpPr/>
          <p:nvPr/>
        </p:nvSpPr>
        <p:spPr>
          <a:xfrm>
            <a:off x="14145934" y="1052906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057" name="object 1057"/>
          <p:cNvSpPr/>
          <p:nvPr/>
        </p:nvSpPr>
        <p:spPr>
          <a:xfrm>
            <a:off x="12692329" y="9384564"/>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058" name="object 1058"/>
          <p:cNvSpPr/>
          <p:nvPr/>
        </p:nvSpPr>
        <p:spPr>
          <a:xfrm>
            <a:off x="13525548" y="895703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59" name="object 1059"/>
          <p:cNvSpPr/>
          <p:nvPr/>
        </p:nvSpPr>
        <p:spPr>
          <a:xfrm>
            <a:off x="13462550" y="883562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60" name="object 1060"/>
          <p:cNvSpPr/>
          <p:nvPr/>
        </p:nvSpPr>
        <p:spPr>
          <a:xfrm>
            <a:off x="13719948" y="797589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61" name="object 1061"/>
          <p:cNvSpPr/>
          <p:nvPr/>
        </p:nvSpPr>
        <p:spPr>
          <a:xfrm>
            <a:off x="14325158" y="8235357"/>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062" name="object 1062"/>
          <p:cNvSpPr/>
          <p:nvPr/>
        </p:nvSpPr>
        <p:spPr>
          <a:xfrm>
            <a:off x="13582465" y="109514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63" name="object 1063"/>
          <p:cNvSpPr/>
          <p:nvPr/>
        </p:nvSpPr>
        <p:spPr>
          <a:xfrm>
            <a:off x="13182263" y="10587008"/>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64" name="object 1064"/>
          <p:cNvSpPr/>
          <p:nvPr/>
        </p:nvSpPr>
        <p:spPr>
          <a:xfrm>
            <a:off x="13057891" y="10134675"/>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65" name="object 1065"/>
          <p:cNvSpPr/>
          <p:nvPr/>
        </p:nvSpPr>
        <p:spPr>
          <a:xfrm>
            <a:off x="11961488" y="763701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66" name="object 1066"/>
          <p:cNvSpPr/>
          <p:nvPr/>
        </p:nvSpPr>
        <p:spPr>
          <a:xfrm>
            <a:off x="12788612" y="660582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067" name="object 1067"/>
          <p:cNvSpPr/>
          <p:nvPr/>
        </p:nvSpPr>
        <p:spPr>
          <a:xfrm>
            <a:off x="12490699" y="7186147"/>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068" name="object 1068"/>
          <p:cNvSpPr/>
          <p:nvPr/>
        </p:nvSpPr>
        <p:spPr>
          <a:xfrm>
            <a:off x="12566697" y="789647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1069" name="object 1069"/>
          <p:cNvSpPr/>
          <p:nvPr/>
        </p:nvSpPr>
        <p:spPr>
          <a:xfrm>
            <a:off x="14201599" y="7581441"/>
            <a:ext cx="27305" cy="27940"/>
          </a:xfrm>
          <a:custGeom>
            <a:avLst/>
            <a:gdLst/>
            <a:ahLst/>
            <a:cxnLst/>
            <a:rect l="l" t="t" r="r" b="b"/>
            <a:pathLst>
              <a:path w="27305"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1070" name="object 1070"/>
          <p:cNvSpPr/>
          <p:nvPr/>
        </p:nvSpPr>
        <p:spPr>
          <a:xfrm>
            <a:off x="14227664" y="830808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71" name="object 1071"/>
          <p:cNvSpPr/>
          <p:nvPr/>
        </p:nvSpPr>
        <p:spPr>
          <a:xfrm>
            <a:off x="14115057" y="8414701"/>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072" name="object 1072"/>
          <p:cNvSpPr/>
          <p:nvPr/>
        </p:nvSpPr>
        <p:spPr>
          <a:xfrm>
            <a:off x="14237938" y="737620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73" name="object 1073"/>
          <p:cNvSpPr/>
          <p:nvPr/>
        </p:nvSpPr>
        <p:spPr>
          <a:xfrm>
            <a:off x="12759895" y="70839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74" name="object 1074"/>
          <p:cNvSpPr/>
          <p:nvPr/>
        </p:nvSpPr>
        <p:spPr>
          <a:xfrm>
            <a:off x="14063122" y="6793551"/>
            <a:ext cx="10795" cy="11430"/>
          </a:xfrm>
          <a:custGeom>
            <a:avLst/>
            <a:gdLst/>
            <a:ahLst/>
            <a:cxnLst/>
            <a:rect l="l" t="t" r="r" b="b"/>
            <a:pathLst>
              <a:path w="10794"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1075" name="object 1075"/>
          <p:cNvSpPr/>
          <p:nvPr/>
        </p:nvSpPr>
        <p:spPr>
          <a:xfrm>
            <a:off x="12310077" y="746571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76" name="object 1076"/>
          <p:cNvSpPr/>
          <p:nvPr/>
        </p:nvSpPr>
        <p:spPr>
          <a:xfrm>
            <a:off x="13881442" y="7437327"/>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077" name="object 1077"/>
          <p:cNvSpPr/>
          <p:nvPr/>
        </p:nvSpPr>
        <p:spPr>
          <a:xfrm>
            <a:off x="12260520" y="84310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078" name="object 1078"/>
          <p:cNvSpPr/>
          <p:nvPr/>
        </p:nvSpPr>
        <p:spPr>
          <a:xfrm>
            <a:off x="13016349" y="7211468"/>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079" name="object 1079"/>
          <p:cNvSpPr/>
          <p:nvPr/>
        </p:nvSpPr>
        <p:spPr>
          <a:xfrm>
            <a:off x="11871749" y="7087582"/>
            <a:ext cx="20320" cy="20955"/>
          </a:xfrm>
          <a:custGeom>
            <a:avLst/>
            <a:gdLst/>
            <a:ahLst/>
            <a:cxnLst/>
            <a:rect l="l" t="t" r="r" b="b"/>
            <a:pathLst>
              <a:path w="20320"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080" name="object 1080"/>
          <p:cNvSpPr/>
          <p:nvPr/>
        </p:nvSpPr>
        <p:spPr>
          <a:xfrm>
            <a:off x="11622089" y="7492590"/>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081" name="object 1081"/>
          <p:cNvSpPr/>
          <p:nvPr/>
        </p:nvSpPr>
        <p:spPr>
          <a:xfrm>
            <a:off x="12961397" y="776835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082" name="object 1082"/>
          <p:cNvSpPr/>
          <p:nvPr/>
        </p:nvSpPr>
        <p:spPr>
          <a:xfrm>
            <a:off x="11020378" y="694943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83" name="object 1083"/>
          <p:cNvSpPr/>
          <p:nvPr/>
        </p:nvSpPr>
        <p:spPr>
          <a:xfrm>
            <a:off x="10939339" y="6758213"/>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084" name="object 1084"/>
          <p:cNvSpPr/>
          <p:nvPr/>
        </p:nvSpPr>
        <p:spPr>
          <a:xfrm>
            <a:off x="11614635" y="679813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085" name="object 1085"/>
          <p:cNvSpPr/>
          <p:nvPr/>
        </p:nvSpPr>
        <p:spPr>
          <a:xfrm>
            <a:off x="10624563" y="7011641"/>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086" name="object 1086"/>
          <p:cNvSpPr/>
          <p:nvPr/>
        </p:nvSpPr>
        <p:spPr>
          <a:xfrm>
            <a:off x="10256723" y="6709978"/>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087" name="object 1087"/>
          <p:cNvSpPr/>
          <p:nvPr/>
        </p:nvSpPr>
        <p:spPr>
          <a:xfrm>
            <a:off x="10540293" y="6373271"/>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88" name="object 1088"/>
          <p:cNvSpPr/>
          <p:nvPr/>
        </p:nvSpPr>
        <p:spPr>
          <a:xfrm>
            <a:off x="9759666" y="703561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089" name="object 1089"/>
          <p:cNvSpPr/>
          <p:nvPr/>
        </p:nvSpPr>
        <p:spPr>
          <a:xfrm>
            <a:off x="9885092" y="7299009"/>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090" name="object 1090"/>
          <p:cNvSpPr/>
          <p:nvPr/>
        </p:nvSpPr>
        <p:spPr>
          <a:xfrm>
            <a:off x="9678630" y="6844400"/>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091" name="object 1091"/>
          <p:cNvSpPr/>
          <p:nvPr/>
        </p:nvSpPr>
        <p:spPr>
          <a:xfrm>
            <a:off x="9363854" y="7097831"/>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092" name="object 1092"/>
          <p:cNvSpPr/>
          <p:nvPr/>
        </p:nvSpPr>
        <p:spPr>
          <a:xfrm>
            <a:off x="9316108" y="649107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093" name="object 1093"/>
          <p:cNvSpPr/>
          <p:nvPr/>
        </p:nvSpPr>
        <p:spPr>
          <a:xfrm>
            <a:off x="8996015" y="6796156"/>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094" name="object 1094"/>
          <p:cNvSpPr/>
          <p:nvPr/>
        </p:nvSpPr>
        <p:spPr>
          <a:xfrm>
            <a:off x="9829233" y="63686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95" name="object 1095"/>
          <p:cNvSpPr/>
          <p:nvPr/>
        </p:nvSpPr>
        <p:spPr>
          <a:xfrm>
            <a:off x="9886151" y="8363047"/>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96" name="object 1096"/>
          <p:cNvSpPr/>
          <p:nvPr/>
        </p:nvSpPr>
        <p:spPr>
          <a:xfrm>
            <a:off x="9485951" y="7998600"/>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97" name="object 1097"/>
          <p:cNvSpPr/>
          <p:nvPr/>
        </p:nvSpPr>
        <p:spPr>
          <a:xfrm>
            <a:off x="9361575" y="7546267"/>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098" name="object 1098"/>
          <p:cNvSpPr/>
          <p:nvPr/>
        </p:nvSpPr>
        <p:spPr>
          <a:xfrm>
            <a:off x="16659065" y="853286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099" name="object 1099"/>
          <p:cNvSpPr/>
          <p:nvPr/>
        </p:nvSpPr>
        <p:spPr>
          <a:xfrm>
            <a:off x="16902627" y="10333330"/>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1100" name="object 1100"/>
          <p:cNvSpPr/>
          <p:nvPr/>
        </p:nvSpPr>
        <p:spPr>
          <a:xfrm>
            <a:off x="17259127" y="990599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01" name="object 1101"/>
          <p:cNvSpPr/>
          <p:nvPr/>
        </p:nvSpPr>
        <p:spPr>
          <a:xfrm>
            <a:off x="15904559" y="10829049"/>
            <a:ext cx="17145" cy="17145"/>
          </a:xfrm>
          <a:custGeom>
            <a:avLst/>
            <a:gdLst/>
            <a:ahLst/>
            <a:cxnLst/>
            <a:rect l="l" t="t" r="r" b="b"/>
            <a:pathLst>
              <a:path w="17144"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1102" name="object 1102"/>
          <p:cNvSpPr/>
          <p:nvPr/>
        </p:nvSpPr>
        <p:spPr>
          <a:xfrm>
            <a:off x="15240110" y="1046730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1103" name="object 1103"/>
          <p:cNvSpPr/>
          <p:nvPr/>
        </p:nvSpPr>
        <p:spPr>
          <a:xfrm>
            <a:off x="18329746" y="9389304"/>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104" name="object 1104"/>
          <p:cNvSpPr/>
          <p:nvPr/>
        </p:nvSpPr>
        <p:spPr>
          <a:xfrm>
            <a:off x="17788337" y="9455124"/>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05" name="object 1105"/>
          <p:cNvSpPr/>
          <p:nvPr/>
        </p:nvSpPr>
        <p:spPr>
          <a:xfrm>
            <a:off x="16842570" y="10285991"/>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1106" name="object 1106"/>
          <p:cNvSpPr/>
          <p:nvPr/>
        </p:nvSpPr>
        <p:spPr>
          <a:xfrm>
            <a:off x="16180727" y="9338705"/>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1107" name="object 1107"/>
          <p:cNvSpPr/>
          <p:nvPr/>
        </p:nvSpPr>
        <p:spPr>
          <a:xfrm>
            <a:off x="17864337" y="10165453"/>
            <a:ext cx="31750" cy="32384"/>
          </a:xfrm>
          <a:custGeom>
            <a:avLst/>
            <a:gdLst/>
            <a:ahLst/>
            <a:cxnLst/>
            <a:rect l="l" t="t" r="r" b="b"/>
            <a:pathLst>
              <a:path w="31750" h="32384">
                <a:moveTo>
                  <a:pt x="24585" y="0"/>
                </a:moveTo>
                <a:lnTo>
                  <a:pt x="7067" y="0"/>
                </a:lnTo>
                <a:lnTo>
                  <a:pt x="0" y="7151"/>
                </a:lnTo>
                <a:lnTo>
                  <a:pt x="0" y="24784"/>
                </a:lnTo>
                <a:lnTo>
                  <a:pt x="706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108" name="object 1108"/>
          <p:cNvSpPr/>
          <p:nvPr/>
        </p:nvSpPr>
        <p:spPr>
          <a:xfrm>
            <a:off x="16887945" y="9987882"/>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109" name="object 1109"/>
          <p:cNvSpPr/>
          <p:nvPr/>
        </p:nvSpPr>
        <p:spPr>
          <a:xfrm>
            <a:off x="14990064" y="11022195"/>
            <a:ext cx="20320" cy="20320"/>
          </a:xfrm>
          <a:custGeom>
            <a:avLst/>
            <a:gdLst/>
            <a:ahLst/>
            <a:cxnLst/>
            <a:rect l="l" t="t" r="r" b="b"/>
            <a:pathLst>
              <a:path w="20319"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1110" name="object 1110"/>
          <p:cNvSpPr/>
          <p:nvPr/>
        </p:nvSpPr>
        <p:spPr>
          <a:xfrm>
            <a:off x="16669754" y="10475041"/>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111" name="object 1111"/>
          <p:cNvSpPr/>
          <p:nvPr/>
        </p:nvSpPr>
        <p:spPr>
          <a:xfrm>
            <a:off x="18689845" y="904590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12" name="object 1112"/>
          <p:cNvSpPr/>
          <p:nvPr/>
        </p:nvSpPr>
        <p:spPr>
          <a:xfrm>
            <a:off x="17813543" y="9201973"/>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113" name="object 1113"/>
          <p:cNvSpPr/>
          <p:nvPr/>
        </p:nvSpPr>
        <p:spPr>
          <a:xfrm>
            <a:off x="17777510" y="1091133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14" name="object 1114"/>
          <p:cNvSpPr/>
          <p:nvPr/>
        </p:nvSpPr>
        <p:spPr>
          <a:xfrm>
            <a:off x="18253445" y="8276077"/>
            <a:ext cx="27305" cy="27940"/>
          </a:xfrm>
          <a:custGeom>
            <a:avLst/>
            <a:gdLst/>
            <a:ahLst/>
            <a:cxnLst/>
            <a:rect l="l" t="t" r="r" b="b"/>
            <a:pathLst>
              <a:path w="27305" h="27940">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1115" name="object 1115"/>
          <p:cNvSpPr/>
          <p:nvPr/>
        </p:nvSpPr>
        <p:spPr>
          <a:xfrm>
            <a:off x="18289782" y="807084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116" name="object 1116"/>
          <p:cNvSpPr/>
          <p:nvPr/>
        </p:nvSpPr>
        <p:spPr>
          <a:xfrm>
            <a:off x="16863314" y="9968207"/>
            <a:ext cx="17145" cy="17145"/>
          </a:xfrm>
          <a:custGeom>
            <a:avLst/>
            <a:gdLst/>
            <a:ahLst/>
            <a:cxnLst/>
            <a:rect l="l" t="t" r="r" b="b"/>
            <a:pathLst>
              <a:path w="17144" h="17145">
                <a:moveTo>
                  <a:pt x="13109" y="0"/>
                </a:moveTo>
                <a:lnTo>
                  <a:pt x="3727" y="0"/>
                </a:lnTo>
                <a:lnTo>
                  <a:pt x="0" y="3842"/>
                </a:lnTo>
                <a:lnTo>
                  <a:pt x="0" y="13266"/>
                </a:lnTo>
                <a:lnTo>
                  <a:pt x="3727"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117" name="object 1117"/>
          <p:cNvSpPr/>
          <p:nvPr/>
        </p:nvSpPr>
        <p:spPr>
          <a:xfrm>
            <a:off x="14718388" y="9882513"/>
            <a:ext cx="12065" cy="12065"/>
          </a:xfrm>
          <a:custGeom>
            <a:avLst/>
            <a:gdLst/>
            <a:ahLst/>
            <a:cxnLst/>
            <a:rect l="l" t="t" r="r" b="b"/>
            <a:pathLst>
              <a:path w="12065" h="12065">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1118" name="object 1118"/>
          <p:cNvSpPr/>
          <p:nvPr/>
        </p:nvSpPr>
        <p:spPr>
          <a:xfrm>
            <a:off x="15743253" y="8776474"/>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119" name="object 1119"/>
          <p:cNvSpPr/>
          <p:nvPr/>
        </p:nvSpPr>
        <p:spPr>
          <a:xfrm>
            <a:off x="16659600" y="9578392"/>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120" name="object 1120"/>
          <p:cNvSpPr/>
          <p:nvPr/>
        </p:nvSpPr>
        <p:spPr>
          <a:xfrm>
            <a:off x="16815568" y="9361444"/>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121" name="object 1121"/>
          <p:cNvSpPr/>
          <p:nvPr/>
        </p:nvSpPr>
        <p:spPr>
          <a:xfrm>
            <a:off x="18057536" y="935296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22" name="object 1122"/>
          <p:cNvSpPr/>
          <p:nvPr/>
        </p:nvSpPr>
        <p:spPr>
          <a:xfrm>
            <a:off x="18390558" y="8650244"/>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23" name="object 1123"/>
          <p:cNvSpPr/>
          <p:nvPr/>
        </p:nvSpPr>
        <p:spPr>
          <a:xfrm>
            <a:off x="16789500" y="8849858"/>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124" name="object 1124"/>
          <p:cNvSpPr/>
          <p:nvPr/>
        </p:nvSpPr>
        <p:spPr>
          <a:xfrm>
            <a:off x="17699642" y="871739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25" name="object 1125"/>
          <p:cNvSpPr/>
          <p:nvPr/>
        </p:nvSpPr>
        <p:spPr>
          <a:xfrm>
            <a:off x="17961609" y="859204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126" name="object 1126"/>
          <p:cNvSpPr/>
          <p:nvPr/>
        </p:nvSpPr>
        <p:spPr>
          <a:xfrm>
            <a:off x="17563003" y="821551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127" name="object 1127"/>
          <p:cNvSpPr/>
          <p:nvPr/>
        </p:nvSpPr>
        <p:spPr>
          <a:xfrm>
            <a:off x="18601207" y="823774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128" name="object 1128"/>
          <p:cNvSpPr/>
          <p:nvPr/>
        </p:nvSpPr>
        <p:spPr>
          <a:xfrm>
            <a:off x="17481404" y="857018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29" name="object 1129"/>
          <p:cNvSpPr/>
          <p:nvPr/>
        </p:nvSpPr>
        <p:spPr>
          <a:xfrm>
            <a:off x="17209534" y="7985866"/>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30" name="object 1130"/>
          <p:cNvSpPr/>
          <p:nvPr/>
        </p:nvSpPr>
        <p:spPr>
          <a:xfrm>
            <a:off x="17096925" y="8092469"/>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1131" name="object 1131"/>
          <p:cNvSpPr/>
          <p:nvPr/>
        </p:nvSpPr>
        <p:spPr>
          <a:xfrm>
            <a:off x="17184448" y="743847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132" name="object 1132"/>
          <p:cNvSpPr/>
          <p:nvPr/>
        </p:nvSpPr>
        <p:spPr>
          <a:xfrm>
            <a:off x="16319602" y="88483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1133" name="object 1133"/>
          <p:cNvSpPr/>
          <p:nvPr/>
        </p:nvSpPr>
        <p:spPr>
          <a:xfrm>
            <a:off x="15115435" y="884020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1134" name="object 1134"/>
          <p:cNvSpPr/>
          <p:nvPr/>
        </p:nvSpPr>
        <p:spPr>
          <a:xfrm>
            <a:off x="15365003" y="852178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35" name="object 1135"/>
          <p:cNvSpPr/>
          <p:nvPr/>
        </p:nvSpPr>
        <p:spPr>
          <a:xfrm>
            <a:off x="15453104" y="919785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36" name="object 1136"/>
          <p:cNvSpPr/>
          <p:nvPr/>
        </p:nvSpPr>
        <p:spPr>
          <a:xfrm>
            <a:off x="15812479" y="9718774"/>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37" name="object 1137"/>
          <p:cNvSpPr/>
          <p:nvPr/>
        </p:nvSpPr>
        <p:spPr>
          <a:xfrm>
            <a:off x="17179076" y="11016761"/>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138" name="object 1138"/>
          <p:cNvSpPr/>
          <p:nvPr/>
        </p:nvSpPr>
        <p:spPr>
          <a:xfrm>
            <a:off x="18581093" y="7942669"/>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1139" name="object 1139"/>
          <p:cNvSpPr/>
          <p:nvPr/>
        </p:nvSpPr>
        <p:spPr>
          <a:xfrm>
            <a:off x="17607719" y="973469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40" name="object 1140"/>
          <p:cNvSpPr/>
          <p:nvPr/>
        </p:nvSpPr>
        <p:spPr>
          <a:xfrm>
            <a:off x="18759420" y="7857913"/>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141" name="object 1141"/>
          <p:cNvSpPr/>
          <p:nvPr/>
        </p:nvSpPr>
        <p:spPr>
          <a:xfrm>
            <a:off x="16315982" y="8363960"/>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1142" name="object 1142"/>
          <p:cNvSpPr/>
          <p:nvPr/>
        </p:nvSpPr>
        <p:spPr>
          <a:xfrm>
            <a:off x="17558160" y="10699999"/>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43" name="object 1143"/>
          <p:cNvSpPr/>
          <p:nvPr/>
        </p:nvSpPr>
        <p:spPr>
          <a:xfrm>
            <a:off x="18793541" y="9740075"/>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144" name="object 1144"/>
          <p:cNvSpPr/>
          <p:nvPr/>
        </p:nvSpPr>
        <p:spPr>
          <a:xfrm>
            <a:off x="15443604" y="7504186"/>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1145" name="object 1145"/>
          <p:cNvSpPr/>
          <p:nvPr/>
        </p:nvSpPr>
        <p:spPr>
          <a:xfrm>
            <a:off x="15784693" y="8321722"/>
            <a:ext cx="8255" cy="8255"/>
          </a:xfrm>
          <a:custGeom>
            <a:avLst/>
            <a:gdLst/>
            <a:ahLst/>
            <a:cxnLst/>
            <a:rect l="l" t="t" r="r" b="b"/>
            <a:pathLst>
              <a:path w="8255"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1146" name="object 1146"/>
          <p:cNvSpPr/>
          <p:nvPr/>
        </p:nvSpPr>
        <p:spPr>
          <a:xfrm>
            <a:off x="15576095" y="1052961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147" name="object 1147"/>
          <p:cNvSpPr/>
          <p:nvPr/>
        </p:nvSpPr>
        <p:spPr>
          <a:xfrm>
            <a:off x="15807954" y="10114315"/>
            <a:ext cx="19050" cy="13970"/>
          </a:xfrm>
          <a:custGeom>
            <a:avLst/>
            <a:gdLst/>
            <a:ahLst/>
            <a:cxnLst/>
            <a:rect l="l" t="t" r="r" b="b"/>
            <a:pathLst>
              <a:path w="19050" h="13970">
                <a:moveTo>
                  <a:pt x="14711" y="0"/>
                </a:moveTo>
                <a:lnTo>
                  <a:pt x="4261" y="0"/>
                </a:lnTo>
                <a:lnTo>
                  <a:pt x="0" y="3078"/>
                </a:lnTo>
                <a:lnTo>
                  <a:pt x="0" y="10648"/>
                </a:lnTo>
                <a:lnTo>
                  <a:pt x="4261" y="13737"/>
                </a:lnTo>
                <a:lnTo>
                  <a:pt x="14711" y="13737"/>
                </a:lnTo>
                <a:lnTo>
                  <a:pt x="18952" y="10648"/>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148" name="object 1148"/>
          <p:cNvSpPr/>
          <p:nvPr/>
        </p:nvSpPr>
        <p:spPr>
          <a:xfrm>
            <a:off x="15492809" y="10405526"/>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149" name="object 1149"/>
          <p:cNvSpPr/>
          <p:nvPr/>
        </p:nvSpPr>
        <p:spPr>
          <a:xfrm>
            <a:off x="15530842" y="10193944"/>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150" name="object 1150"/>
          <p:cNvSpPr/>
          <p:nvPr/>
        </p:nvSpPr>
        <p:spPr>
          <a:xfrm>
            <a:off x="15062483" y="10245490"/>
            <a:ext cx="19685" cy="19685"/>
          </a:xfrm>
          <a:custGeom>
            <a:avLst/>
            <a:gdLst/>
            <a:ahLst/>
            <a:cxnLst/>
            <a:rect l="l" t="t" r="r" b="b"/>
            <a:pathLst>
              <a:path w="19684" h="19684">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1151" name="object 1151"/>
          <p:cNvSpPr/>
          <p:nvPr/>
        </p:nvSpPr>
        <p:spPr>
          <a:xfrm>
            <a:off x="17068195" y="790610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152" name="object 1152"/>
          <p:cNvSpPr/>
          <p:nvPr/>
        </p:nvSpPr>
        <p:spPr>
          <a:xfrm>
            <a:off x="15067624" y="9352600"/>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1153" name="object 1153"/>
          <p:cNvSpPr/>
          <p:nvPr/>
        </p:nvSpPr>
        <p:spPr>
          <a:xfrm>
            <a:off x="16495475" y="9666533"/>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154" name="object 1154"/>
          <p:cNvSpPr/>
          <p:nvPr/>
        </p:nvSpPr>
        <p:spPr>
          <a:xfrm>
            <a:off x="17328692" y="9239002"/>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155" name="object 1155"/>
          <p:cNvSpPr/>
          <p:nvPr/>
        </p:nvSpPr>
        <p:spPr>
          <a:xfrm>
            <a:off x="14822524" y="10303642"/>
            <a:ext cx="17145" cy="17780"/>
          </a:xfrm>
          <a:custGeom>
            <a:avLst/>
            <a:gdLst/>
            <a:ahLst/>
            <a:cxnLst/>
            <a:rect l="l" t="t" r="r" b="b"/>
            <a:pathLst>
              <a:path w="17144"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1156" name="object 1156"/>
          <p:cNvSpPr/>
          <p:nvPr/>
        </p:nvSpPr>
        <p:spPr>
          <a:xfrm>
            <a:off x="15037768" y="11235506"/>
            <a:ext cx="20320" cy="20955"/>
          </a:xfrm>
          <a:custGeom>
            <a:avLst/>
            <a:gdLst/>
            <a:ahLst/>
            <a:cxnLst/>
            <a:rect l="l" t="t" r="r" b="b"/>
            <a:pathLst>
              <a:path w="20319" h="20954">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157" name="object 1157"/>
          <p:cNvSpPr/>
          <p:nvPr/>
        </p:nvSpPr>
        <p:spPr>
          <a:xfrm>
            <a:off x="17265696" y="9117587"/>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158" name="object 1158"/>
          <p:cNvSpPr/>
          <p:nvPr/>
        </p:nvSpPr>
        <p:spPr>
          <a:xfrm>
            <a:off x="19299558" y="8250901"/>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1159" name="object 1159"/>
          <p:cNvSpPr/>
          <p:nvPr/>
        </p:nvSpPr>
        <p:spPr>
          <a:xfrm>
            <a:off x="19899627" y="96240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60" name="object 1160"/>
          <p:cNvSpPr/>
          <p:nvPr/>
        </p:nvSpPr>
        <p:spPr>
          <a:xfrm>
            <a:off x="18565961" y="10922273"/>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61" name="object 1161"/>
          <p:cNvSpPr/>
          <p:nvPr/>
        </p:nvSpPr>
        <p:spPr>
          <a:xfrm>
            <a:off x="19818585" y="9432809"/>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162" name="object 1162"/>
          <p:cNvSpPr/>
          <p:nvPr/>
        </p:nvSpPr>
        <p:spPr>
          <a:xfrm>
            <a:off x="14523896" y="844592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63" name="object 1163"/>
          <p:cNvSpPr/>
          <p:nvPr/>
        </p:nvSpPr>
        <p:spPr>
          <a:xfrm>
            <a:off x="18591167" y="10669122"/>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164" name="object 1164"/>
          <p:cNvSpPr/>
          <p:nvPr/>
        </p:nvSpPr>
        <p:spPr>
          <a:xfrm>
            <a:off x="19036189" y="11190909"/>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65" name="object 1165"/>
          <p:cNvSpPr/>
          <p:nvPr/>
        </p:nvSpPr>
        <p:spPr>
          <a:xfrm>
            <a:off x="19503807" y="9686238"/>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166" name="object 1166"/>
          <p:cNvSpPr/>
          <p:nvPr/>
        </p:nvSpPr>
        <p:spPr>
          <a:xfrm>
            <a:off x="18831858" y="10025732"/>
            <a:ext cx="23495" cy="23495"/>
          </a:xfrm>
          <a:custGeom>
            <a:avLst/>
            <a:gdLst/>
            <a:ahLst/>
            <a:cxnLst/>
            <a:rect l="l" t="t" r="r" b="b"/>
            <a:pathLst>
              <a:path w="23494"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167" name="object 1167"/>
          <p:cNvSpPr/>
          <p:nvPr/>
        </p:nvSpPr>
        <p:spPr>
          <a:xfrm>
            <a:off x="19456063" y="9079476"/>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168" name="object 1168"/>
          <p:cNvSpPr/>
          <p:nvPr/>
        </p:nvSpPr>
        <p:spPr>
          <a:xfrm>
            <a:off x="18835157" y="108201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69" name="object 1169"/>
          <p:cNvSpPr/>
          <p:nvPr/>
        </p:nvSpPr>
        <p:spPr>
          <a:xfrm>
            <a:off x="14224612" y="8050266"/>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70" name="object 1170"/>
          <p:cNvSpPr/>
          <p:nvPr/>
        </p:nvSpPr>
        <p:spPr>
          <a:xfrm>
            <a:off x="19429995" y="8567890"/>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171" name="object 1171"/>
          <p:cNvSpPr/>
          <p:nvPr/>
        </p:nvSpPr>
        <p:spPr>
          <a:xfrm>
            <a:off x="18477265" y="1018454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72" name="object 1172"/>
          <p:cNvSpPr/>
          <p:nvPr/>
        </p:nvSpPr>
        <p:spPr>
          <a:xfrm>
            <a:off x="18739234" y="10059198"/>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173" name="object 1173"/>
          <p:cNvSpPr/>
          <p:nvPr/>
        </p:nvSpPr>
        <p:spPr>
          <a:xfrm>
            <a:off x="14241515" y="6544581"/>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174" name="object 1174"/>
          <p:cNvSpPr/>
          <p:nvPr/>
        </p:nvSpPr>
        <p:spPr>
          <a:xfrm>
            <a:off x="14453587" y="68408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175" name="object 1175"/>
          <p:cNvSpPr/>
          <p:nvPr/>
        </p:nvSpPr>
        <p:spPr>
          <a:xfrm>
            <a:off x="18259029" y="1003733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176" name="object 1176"/>
          <p:cNvSpPr/>
          <p:nvPr/>
        </p:nvSpPr>
        <p:spPr>
          <a:xfrm>
            <a:off x="19850027" y="7703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77" name="object 1177"/>
          <p:cNvSpPr/>
          <p:nvPr/>
        </p:nvSpPr>
        <p:spPr>
          <a:xfrm>
            <a:off x="19737421" y="7810511"/>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78" name="object 1178"/>
          <p:cNvSpPr/>
          <p:nvPr/>
        </p:nvSpPr>
        <p:spPr>
          <a:xfrm>
            <a:off x="19824943" y="7156505"/>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179" name="object 1179"/>
          <p:cNvSpPr/>
          <p:nvPr/>
        </p:nvSpPr>
        <p:spPr>
          <a:xfrm>
            <a:off x="18385344" y="1120184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80" name="object 1180"/>
          <p:cNvSpPr/>
          <p:nvPr/>
        </p:nvSpPr>
        <p:spPr>
          <a:xfrm>
            <a:off x="14627593" y="9140089"/>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1181" name="object 1181"/>
          <p:cNvSpPr/>
          <p:nvPr/>
        </p:nvSpPr>
        <p:spPr>
          <a:xfrm>
            <a:off x="19135968" y="9384564"/>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182" name="object 1182"/>
          <p:cNvSpPr/>
          <p:nvPr/>
        </p:nvSpPr>
        <p:spPr>
          <a:xfrm>
            <a:off x="19969188" y="8957033"/>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183" name="object 1183"/>
          <p:cNvSpPr/>
          <p:nvPr/>
        </p:nvSpPr>
        <p:spPr>
          <a:xfrm>
            <a:off x="19906189" y="8835620"/>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184" name="object 1184"/>
          <p:cNvSpPr/>
          <p:nvPr/>
        </p:nvSpPr>
        <p:spPr>
          <a:xfrm>
            <a:off x="14201607" y="658692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85" name="object 1185"/>
          <p:cNvSpPr/>
          <p:nvPr/>
        </p:nvSpPr>
        <p:spPr>
          <a:xfrm>
            <a:off x="14806817" y="6846387"/>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1186" name="object 1186"/>
          <p:cNvSpPr/>
          <p:nvPr/>
        </p:nvSpPr>
        <p:spPr>
          <a:xfrm>
            <a:off x="19625916" y="10587008"/>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187" name="object 1187"/>
          <p:cNvSpPr/>
          <p:nvPr/>
        </p:nvSpPr>
        <p:spPr>
          <a:xfrm>
            <a:off x="19501533" y="10134675"/>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188" name="object 1188"/>
          <p:cNvSpPr/>
          <p:nvPr/>
        </p:nvSpPr>
        <p:spPr>
          <a:xfrm>
            <a:off x="18405130" y="763701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89" name="object 1189"/>
          <p:cNvSpPr/>
          <p:nvPr/>
        </p:nvSpPr>
        <p:spPr>
          <a:xfrm>
            <a:off x="19232255" y="660582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190" name="object 1190"/>
          <p:cNvSpPr/>
          <p:nvPr/>
        </p:nvSpPr>
        <p:spPr>
          <a:xfrm>
            <a:off x="18934340" y="7186147"/>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191" name="object 1191"/>
          <p:cNvSpPr/>
          <p:nvPr/>
        </p:nvSpPr>
        <p:spPr>
          <a:xfrm>
            <a:off x="19010338" y="789647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1192" name="object 1192"/>
          <p:cNvSpPr/>
          <p:nvPr/>
        </p:nvSpPr>
        <p:spPr>
          <a:xfrm>
            <a:off x="14709322" y="69191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193" name="object 1193"/>
          <p:cNvSpPr/>
          <p:nvPr/>
        </p:nvSpPr>
        <p:spPr>
          <a:xfrm>
            <a:off x="14596716" y="7025733"/>
            <a:ext cx="10160" cy="10160"/>
          </a:xfrm>
          <a:custGeom>
            <a:avLst/>
            <a:gdLst/>
            <a:ahLst/>
            <a:cxnLst/>
            <a:rect l="l" t="t" r="r" b="b"/>
            <a:pathLst>
              <a:path w="10159" h="10159">
                <a:moveTo>
                  <a:pt x="7675" y="0"/>
                </a:moveTo>
                <a:lnTo>
                  <a:pt x="2219" y="0"/>
                </a:lnTo>
                <a:lnTo>
                  <a:pt x="0" y="2240"/>
                </a:lnTo>
                <a:lnTo>
                  <a:pt x="0" y="7727"/>
                </a:lnTo>
                <a:lnTo>
                  <a:pt x="2219" y="9968"/>
                </a:lnTo>
                <a:lnTo>
                  <a:pt x="7675" y="996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94" name="object 1194"/>
          <p:cNvSpPr/>
          <p:nvPr/>
        </p:nvSpPr>
        <p:spPr>
          <a:xfrm>
            <a:off x="19203536" y="708398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195" name="object 1195"/>
          <p:cNvSpPr/>
          <p:nvPr/>
        </p:nvSpPr>
        <p:spPr>
          <a:xfrm>
            <a:off x="18753721" y="746571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196" name="object 1196"/>
          <p:cNvSpPr/>
          <p:nvPr/>
        </p:nvSpPr>
        <p:spPr>
          <a:xfrm>
            <a:off x="18704163" y="843102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197" name="object 1197"/>
          <p:cNvSpPr/>
          <p:nvPr/>
        </p:nvSpPr>
        <p:spPr>
          <a:xfrm>
            <a:off x="19459992" y="7211468"/>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198" name="object 1198"/>
          <p:cNvSpPr/>
          <p:nvPr/>
        </p:nvSpPr>
        <p:spPr>
          <a:xfrm>
            <a:off x="18365457" y="7012285"/>
            <a:ext cx="20320" cy="20955"/>
          </a:xfrm>
          <a:custGeom>
            <a:avLst/>
            <a:gdLst/>
            <a:ahLst/>
            <a:cxnLst/>
            <a:rect l="l" t="t" r="r" b="b"/>
            <a:pathLst>
              <a:path w="20319"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199" name="object 1199"/>
          <p:cNvSpPr/>
          <p:nvPr/>
        </p:nvSpPr>
        <p:spPr>
          <a:xfrm>
            <a:off x="18065731" y="7492590"/>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200" name="object 1200"/>
          <p:cNvSpPr/>
          <p:nvPr/>
        </p:nvSpPr>
        <p:spPr>
          <a:xfrm>
            <a:off x="19405029" y="776835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201" name="object 1201"/>
          <p:cNvSpPr/>
          <p:nvPr/>
        </p:nvSpPr>
        <p:spPr>
          <a:xfrm>
            <a:off x="17464019" y="694943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202" name="object 1202"/>
          <p:cNvSpPr/>
          <p:nvPr/>
        </p:nvSpPr>
        <p:spPr>
          <a:xfrm>
            <a:off x="17382980" y="6758213"/>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203" name="object 1203"/>
          <p:cNvSpPr/>
          <p:nvPr/>
        </p:nvSpPr>
        <p:spPr>
          <a:xfrm>
            <a:off x="18050274" y="716030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204" name="object 1204"/>
          <p:cNvSpPr/>
          <p:nvPr/>
        </p:nvSpPr>
        <p:spPr>
          <a:xfrm>
            <a:off x="17068206" y="7011641"/>
            <a:ext cx="17145" cy="17145"/>
          </a:xfrm>
          <a:custGeom>
            <a:avLst/>
            <a:gdLst/>
            <a:ahLst/>
            <a:cxnLst/>
            <a:rect l="l" t="t" r="r" b="b"/>
            <a:pathLst>
              <a:path w="17144" h="17145">
                <a:moveTo>
                  <a:pt x="13109" y="0"/>
                </a:moveTo>
                <a:lnTo>
                  <a:pt x="3727" y="0"/>
                </a:lnTo>
                <a:lnTo>
                  <a:pt x="0" y="3853"/>
                </a:lnTo>
                <a:lnTo>
                  <a:pt x="0" y="13277"/>
                </a:lnTo>
                <a:lnTo>
                  <a:pt x="3727"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205" name="object 1205"/>
          <p:cNvSpPr/>
          <p:nvPr/>
        </p:nvSpPr>
        <p:spPr>
          <a:xfrm>
            <a:off x="17750989" y="6764647"/>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206" name="object 1206"/>
          <p:cNvSpPr/>
          <p:nvPr/>
        </p:nvSpPr>
        <p:spPr>
          <a:xfrm>
            <a:off x="16700363" y="6709978"/>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207" name="object 1207"/>
          <p:cNvSpPr/>
          <p:nvPr/>
        </p:nvSpPr>
        <p:spPr>
          <a:xfrm>
            <a:off x="16983933" y="6373271"/>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208" name="object 1208"/>
          <p:cNvSpPr/>
          <p:nvPr/>
        </p:nvSpPr>
        <p:spPr>
          <a:xfrm>
            <a:off x="14993528" y="645749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209" name="object 1209"/>
          <p:cNvSpPr/>
          <p:nvPr/>
        </p:nvSpPr>
        <p:spPr>
          <a:xfrm>
            <a:off x="10517013" y="7121874"/>
            <a:ext cx="23495" cy="23495"/>
          </a:xfrm>
          <a:custGeom>
            <a:avLst/>
            <a:gdLst/>
            <a:ahLst/>
            <a:cxnLst/>
            <a:rect l="l" t="t" r="r" b="b"/>
            <a:pathLst>
              <a:path w="23495"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1210" name="object 1210"/>
          <p:cNvSpPr/>
          <p:nvPr/>
        </p:nvSpPr>
        <p:spPr>
          <a:xfrm>
            <a:off x="11773627" y="6689235"/>
            <a:ext cx="17780" cy="17780"/>
          </a:xfrm>
          <a:custGeom>
            <a:avLst/>
            <a:gdLst/>
            <a:ahLst/>
            <a:cxnLst/>
            <a:rect l="l" t="t" r="r" b="b"/>
            <a:pathLst>
              <a:path w="17779"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1211" name="object 1211"/>
          <p:cNvSpPr/>
          <p:nvPr/>
        </p:nvSpPr>
        <p:spPr>
          <a:xfrm>
            <a:off x="11570934" y="6436111"/>
            <a:ext cx="22225" cy="22225"/>
          </a:xfrm>
          <a:custGeom>
            <a:avLst/>
            <a:gdLst/>
            <a:ahLst/>
            <a:cxnLst/>
            <a:rect l="l" t="t" r="r" b="b"/>
            <a:pathLst>
              <a:path w="22225" h="22225">
                <a:moveTo>
                  <a:pt x="16962" y="0"/>
                </a:moveTo>
                <a:lnTo>
                  <a:pt x="4889" y="0"/>
                </a:lnTo>
                <a:lnTo>
                  <a:pt x="0" y="4931"/>
                </a:lnTo>
                <a:lnTo>
                  <a:pt x="0" y="17119"/>
                </a:lnTo>
                <a:lnTo>
                  <a:pt x="4889" y="22041"/>
                </a:lnTo>
                <a:lnTo>
                  <a:pt x="16962" y="22041"/>
                </a:lnTo>
                <a:lnTo>
                  <a:pt x="21842" y="17119"/>
                </a:lnTo>
                <a:lnTo>
                  <a:pt x="21842" y="11025"/>
                </a:lnTo>
                <a:lnTo>
                  <a:pt x="21842" y="4931"/>
                </a:lnTo>
                <a:lnTo>
                  <a:pt x="16962" y="0"/>
                </a:lnTo>
                <a:close/>
              </a:path>
            </a:pathLst>
          </a:custGeom>
          <a:solidFill>
            <a:srgbClr val="FFFFFF">
              <a:alpha val="62399"/>
            </a:srgbClr>
          </a:solidFill>
        </p:spPr>
        <p:txBody>
          <a:bodyPr wrap="square" lIns="0" tIns="0" rIns="0" bIns="0" rtlCol="0"/>
          <a:lstStyle/>
          <a:p>
            <a:endParaRPr/>
          </a:p>
        </p:txBody>
      </p:sp>
      <p:sp>
        <p:nvSpPr>
          <p:cNvPr id="1212" name="object 1212"/>
          <p:cNvSpPr/>
          <p:nvPr/>
        </p:nvSpPr>
        <p:spPr>
          <a:xfrm>
            <a:off x="11534737" y="7928039"/>
            <a:ext cx="23495" cy="23495"/>
          </a:xfrm>
          <a:custGeom>
            <a:avLst/>
            <a:gdLst/>
            <a:ahLst/>
            <a:cxnLst/>
            <a:rect l="l" t="t" r="r" b="b"/>
            <a:pathLst>
              <a:path w="23495" h="23495">
                <a:moveTo>
                  <a:pt x="17978" y="0"/>
                </a:moveTo>
                <a:lnTo>
                  <a:pt x="5204" y="0"/>
                </a:lnTo>
                <a:lnTo>
                  <a:pt x="0" y="5256"/>
                </a:lnTo>
                <a:lnTo>
                  <a:pt x="0" y="18125"/>
                </a:lnTo>
                <a:lnTo>
                  <a:pt x="5204" y="23371"/>
                </a:lnTo>
                <a:lnTo>
                  <a:pt x="17978" y="2337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1213" name="object 1213"/>
          <p:cNvSpPr/>
          <p:nvPr/>
        </p:nvSpPr>
        <p:spPr>
          <a:xfrm>
            <a:off x="10422508" y="7677784"/>
            <a:ext cx="12700" cy="12700"/>
          </a:xfrm>
          <a:custGeom>
            <a:avLst/>
            <a:gdLst/>
            <a:ahLst/>
            <a:cxnLst/>
            <a:rect l="l" t="t" r="r" b="b"/>
            <a:pathLst>
              <a:path w="12700" h="12700">
                <a:moveTo>
                  <a:pt x="9528" y="0"/>
                </a:moveTo>
                <a:lnTo>
                  <a:pt x="2753" y="0"/>
                </a:lnTo>
                <a:lnTo>
                  <a:pt x="0" y="2774"/>
                </a:lnTo>
                <a:lnTo>
                  <a:pt x="0" y="9612"/>
                </a:lnTo>
                <a:lnTo>
                  <a:pt x="2753" y="12387"/>
                </a:lnTo>
                <a:lnTo>
                  <a:pt x="9528" y="12387"/>
                </a:lnTo>
                <a:lnTo>
                  <a:pt x="12271" y="9612"/>
                </a:lnTo>
                <a:lnTo>
                  <a:pt x="12271" y="6188"/>
                </a:lnTo>
                <a:lnTo>
                  <a:pt x="12271" y="2774"/>
                </a:lnTo>
                <a:lnTo>
                  <a:pt x="9528" y="0"/>
                </a:lnTo>
                <a:close/>
              </a:path>
            </a:pathLst>
          </a:custGeom>
          <a:solidFill>
            <a:srgbClr val="FFFFFF">
              <a:alpha val="59999"/>
            </a:srgbClr>
          </a:solidFill>
        </p:spPr>
        <p:txBody>
          <a:bodyPr wrap="square" lIns="0" tIns="0" rIns="0" bIns="0" rtlCol="0"/>
          <a:lstStyle/>
          <a:p>
            <a:endParaRPr/>
          </a:p>
        </p:txBody>
      </p:sp>
      <p:sp>
        <p:nvSpPr>
          <p:cNvPr id="1214" name="object 1214"/>
          <p:cNvSpPr/>
          <p:nvPr/>
        </p:nvSpPr>
        <p:spPr>
          <a:xfrm>
            <a:off x="10929650" y="10342388"/>
            <a:ext cx="32384" cy="32384"/>
          </a:xfrm>
          <a:custGeom>
            <a:avLst/>
            <a:gdLst/>
            <a:ahLst/>
            <a:cxnLst/>
            <a:rect l="l" t="t" r="r" b="b"/>
            <a:pathLst>
              <a:path w="32384" h="32384">
                <a:moveTo>
                  <a:pt x="24920" y="0"/>
                </a:moveTo>
                <a:lnTo>
                  <a:pt x="7203" y="0"/>
                </a:lnTo>
                <a:lnTo>
                  <a:pt x="0" y="7235"/>
                </a:lnTo>
                <a:lnTo>
                  <a:pt x="0" y="25109"/>
                </a:lnTo>
                <a:lnTo>
                  <a:pt x="7203" y="32386"/>
                </a:lnTo>
                <a:lnTo>
                  <a:pt x="24920" y="32386"/>
                </a:lnTo>
                <a:lnTo>
                  <a:pt x="32103" y="25109"/>
                </a:lnTo>
                <a:lnTo>
                  <a:pt x="32103" y="16187"/>
                </a:lnTo>
                <a:lnTo>
                  <a:pt x="32103" y="7235"/>
                </a:lnTo>
                <a:lnTo>
                  <a:pt x="24920" y="0"/>
                </a:lnTo>
                <a:close/>
              </a:path>
            </a:pathLst>
          </a:custGeom>
          <a:solidFill>
            <a:srgbClr val="FFFFFF">
              <a:alpha val="62399"/>
            </a:srgbClr>
          </a:solidFill>
        </p:spPr>
        <p:txBody>
          <a:bodyPr wrap="square" lIns="0" tIns="0" rIns="0" bIns="0" rtlCol="0"/>
          <a:lstStyle/>
          <a:p>
            <a:endParaRPr/>
          </a:p>
        </p:txBody>
      </p:sp>
      <p:sp>
        <p:nvSpPr>
          <p:cNvPr id="1215" name="object 1215"/>
          <p:cNvSpPr/>
          <p:nvPr/>
        </p:nvSpPr>
        <p:spPr>
          <a:xfrm>
            <a:off x="10661301" y="8486999"/>
            <a:ext cx="36195" cy="36830"/>
          </a:xfrm>
          <a:custGeom>
            <a:avLst/>
            <a:gdLst/>
            <a:ahLst/>
            <a:cxnLst/>
            <a:rect l="l" t="t" r="r" b="b"/>
            <a:pathLst>
              <a:path w="36195"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1216" name="object 1216"/>
          <p:cNvSpPr/>
          <p:nvPr/>
        </p:nvSpPr>
        <p:spPr>
          <a:xfrm>
            <a:off x="11066057" y="7733385"/>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1217" name="object 1217"/>
          <p:cNvSpPr/>
          <p:nvPr/>
        </p:nvSpPr>
        <p:spPr>
          <a:xfrm>
            <a:off x="9742520" y="7370508"/>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1218" name="object 1218"/>
          <p:cNvSpPr/>
          <p:nvPr/>
        </p:nvSpPr>
        <p:spPr>
          <a:xfrm>
            <a:off x="11484252" y="7294298"/>
            <a:ext cx="13970" cy="14604"/>
          </a:xfrm>
          <a:custGeom>
            <a:avLst/>
            <a:gdLst/>
            <a:ahLst/>
            <a:cxnLst/>
            <a:rect l="l" t="t" r="r" b="b"/>
            <a:pathLst>
              <a:path w="13970"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1219" name="object 1219"/>
          <p:cNvSpPr/>
          <p:nvPr/>
        </p:nvSpPr>
        <p:spPr>
          <a:xfrm>
            <a:off x="16203307" y="703561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220" name="object 1220"/>
          <p:cNvSpPr/>
          <p:nvPr/>
        </p:nvSpPr>
        <p:spPr>
          <a:xfrm>
            <a:off x="16429470" y="758988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221" name="object 1221"/>
          <p:cNvSpPr/>
          <p:nvPr/>
        </p:nvSpPr>
        <p:spPr>
          <a:xfrm>
            <a:off x="14869648" y="8333865"/>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222" name="object 1222"/>
          <p:cNvSpPr/>
          <p:nvPr/>
        </p:nvSpPr>
        <p:spPr>
          <a:xfrm>
            <a:off x="16122281" y="684440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1223" name="object 1223"/>
          <p:cNvSpPr/>
          <p:nvPr/>
        </p:nvSpPr>
        <p:spPr>
          <a:xfrm>
            <a:off x="14894853" y="8080714"/>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1224" name="object 1224"/>
          <p:cNvSpPr/>
          <p:nvPr/>
        </p:nvSpPr>
        <p:spPr>
          <a:xfrm>
            <a:off x="15807494" y="709783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225" name="object 1225"/>
          <p:cNvSpPr/>
          <p:nvPr/>
        </p:nvSpPr>
        <p:spPr>
          <a:xfrm>
            <a:off x="15135552" y="7437324"/>
            <a:ext cx="23495" cy="23495"/>
          </a:xfrm>
          <a:custGeom>
            <a:avLst/>
            <a:gdLst/>
            <a:ahLst/>
            <a:cxnLst/>
            <a:rect l="l" t="t" r="r" b="b"/>
            <a:pathLst>
              <a:path w="23494"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1226" name="object 1226"/>
          <p:cNvSpPr/>
          <p:nvPr/>
        </p:nvSpPr>
        <p:spPr>
          <a:xfrm>
            <a:off x="15759751" y="649107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227" name="object 1227"/>
          <p:cNvSpPr/>
          <p:nvPr/>
        </p:nvSpPr>
        <p:spPr>
          <a:xfrm>
            <a:off x="15138844" y="82317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228" name="object 1228"/>
          <p:cNvSpPr/>
          <p:nvPr/>
        </p:nvSpPr>
        <p:spPr>
          <a:xfrm>
            <a:off x="14780950" y="759614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1229" name="object 1229"/>
          <p:cNvSpPr/>
          <p:nvPr/>
        </p:nvSpPr>
        <p:spPr>
          <a:xfrm>
            <a:off x="15439656" y="6796156"/>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230" name="object 1230"/>
          <p:cNvSpPr/>
          <p:nvPr/>
        </p:nvSpPr>
        <p:spPr>
          <a:xfrm>
            <a:off x="16272876" y="6368625"/>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231" name="object 1231"/>
          <p:cNvSpPr/>
          <p:nvPr/>
        </p:nvSpPr>
        <p:spPr>
          <a:xfrm>
            <a:off x="13513917" y="871484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232" name="object 1232"/>
          <p:cNvSpPr/>
          <p:nvPr/>
        </p:nvSpPr>
        <p:spPr>
          <a:xfrm>
            <a:off x="13185446" y="8415412"/>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1233" name="object 1233"/>
          <p:cNvSpPr/>
          <p:nvPr/>
        </p:nvSpPr>
        <p:spPr>
          <a:xfrm>
            <a:off x="13417303" y="8000114"/>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234" name="object 1234"/>
          <p:cNvSpPr/>
          <p:nvPr/>
        </p:nvSpPr>
        <p:spPr>
          <a:xfrm>
            <a:off x="13102158" y="8291326"/>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235" name="object 1235"/>
          <p:cNvSpPr/>
          <p:nvPr/>
        </p:nvSpPr>
        <p:spPr>
          <a:xfrm>
            <a:off x="13140191" y="8079743"/>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236" name="object 1236"/>
          <p:cNvSpPr/>
          <p:nvPr/>
        </p:nvSpPr>
        <p:spPr>
          <a:xfrm>
            <a:off x="13731628" y="895286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1237" name="object 1237"/>
          <p:cNvSpPr/>
          <p:nvPr/>
        </p:nvSpPr>
        <p:spPr>
          <a:xfrm>
            <a:off x="13369098" y="8599544"/>
            <a:ext cx="13335" cy="6985"/>
          </a:xfrm>
          <a:custGeom>
            <a:avLst/>
            <a:gdLst/>
            <a:ahLst/>
            <a:cxnLst/>
            <a:rect l="l" t="t" r="r" b="b"/>
            <a:pathLst>
              <a:path w="13334"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1238" name="object 1238"/>
          <p:cNvSpPr/>
          <p:nvPr/>
        </p:nvSpPr>
        <p:spPr>
          <a:xfrm>
            <a:off x="13049003" y="8904623"/>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239" name="object 1239"/>
          <p:cNvSpPr/>
          <p:nvPr/>
        </p:nvSpPr>
        <p:spPr>
          <a:xfrm>
            <a:off x="13882223" y="847709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240" name="object 1240"/>
          <p:cNvSpPr/>
          <p:nvPr/>
        </p:nvSpPr>
        <p:spPr>
          <a:xfrm>
            <a:off x="10060076" y="1010816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241" name="object 1241"/>
          <p:cNvSpPr/>
          <p:nvPr/>
        </p:nvSpPr>
        <p:spPr>
          <a:xfrm>
            <a:off x="10148203" y="7911687"/>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1242" name="object 1242"/>
          <p:cNvSpPr/>
          <p:nvPr/>
        </p:nvSpPr>
        <p:spPr>
          <a:xfrm>
            <a:off x="10050718" y="79844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243" name="object 1243"/>
          <p:cNvSpPr/>
          <p:nvPr/>
        </p:nvSpPr>
        <p:spPr>
          <a:xfrm>
            <a:off x="9938109" y="8091021"/>
            <a:ext cx="10160" cy="10160"/>
          </a:xfrm>
          <a:custGeom>
            <a:avLst/>
            <a:gdLst/>
            <a:ahLst/>
            <a:cxnLst/>
            <a:rect l="l" t="t" r="r" b="b"/>
            <a:pathLst>
              <a:path w="10159" h="10159">
                <a:moveTo>
                  <a:pt x="7675" y="0"/>
                </a:moveTo>
                <a:lnTo>
                  <a:pt x="2230" y="0"/>
                </a:lnTo>
                <a:lnTo>
                  <a:pt x="0" y="2251"/>
                </a:lnTo>
                <a:lnTo>
                  <a:pt x="0" y="7748"/>
                </a:lnTo>
                <a:lnTo>
                  <a:pt x="2230" y="9989"/>
                </a:lnTo>
                <a:lnTo>
                  <a:pt x="7675" y="9989"/>
                </a:lnTo>
                <a:lnTo>
                  <a:pt x="9894" y="7748"/>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1244" name="object 1244"/>
          <p:cNvSpPr/>
          <p:nvPr/>
        </p:nvSpPr>
        <p:spPr>
          <a:xfrm>
            <a:off x="9181749" y="986793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245" name="object 1245"/>
          <p:cNvSpPr/>
          <p:nvPr/>
        </p:nvSpPr>
        <p:spPr>
          <a:xfrm>
            <a:off x="9285447" y="10562105"/>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1246" name="object 1246"/>
          <p:cNvSpPr/>
          <p:nvPr/>
        </p:nvSpPr>
        <p:spPr>
          <a:xfrm>
            <a:off x="9438803" y="901814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1247" name="object 1247"/>
          <p:cNvSpPr/>
          <p:nvPr/>
        </p:nvSpPr>
        <p:spPr>
          <a:xfrm>
            <a:off x="13023673" y="10580839"/>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1248" name="object 1248"/>
          <p:cNvSpPr/>
          <p:nvPr/>
        </p:nvSpPr>
        <p:spPr>
          <a:xfrm>
            <a:off x="12695203" y="10281403"/>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249" name="object 1249"/>
          <p:cNvSpPr/>
          <p:nvPr/>
        </p:nvSpPr>
        <p:spPr>
          <a:xfrm>
            <a:off x="12927059" y="9866104"/>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1250" name="object 1250"/>
          <p:cNvSpPr/>
          <p:nvPr/>
        </p:nvSpPr>
        <p:spPr>
          <a:xfrm>
            <a:off x="12611915" y="10157318"/>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251" name="object 1251"/>
          <p:cNvSpPr/>
          <p:nvPr/>
        </p:nvSpPr>
        <p:spPr>
          <a:xfrm>
            <a:off x="12649948" y="99457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252" name="object 1252"/>
          <p:cNvSpPr/>
          <p:nvPr/>
        </p:nvSpPr>
        <p:spPr>
          <a:xfrm>
            <a:off x="13241377" y="10818850"/>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253" name="object 1253"/>
          <p:cNvSpPr/>
          <p:nvPr/>
        </p:nvSpPr>
        <p:spPr>
          <a:xfrm>
            <a:off x="12558762" y="10770615"/>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254" name="object 1254"/>
          <p:cNvSpPr/>
          <p:nvPr/>
        </p:nvSpPr>
        <p:spPr>
          <a:xfrm>
            <a:off x="13391981" y="10343084"/>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255" name="object 1255"/>
          <p:cNvSpPr/>
          <p:nvPr/>
        </p:nvSpPr>
        <p:spPr>
          <a:xfrm>
            <a:off x="16329792" y="836304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256" name="object 1256"/>
          <p:cNvSpPr/>
          <p:nvPr/>
        </p:nvSpPr>
        <p:spPr>
          <a:xfrm>
            <a:off x="15929602" y="7998600"/>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257" name="object 1257"/>
          <p:cNvSpPr/>
          <p:nvPr/>
        </p:nvSpPr>
        <p:spPr>
          <a:xfrm>
            <a:off x="15805218" y="7546267"/>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258" name="object 1258"/>
          <p:cNvSpPr txBox="1"/>
          <p:nvPr/>
        </p:nvSpPr>
        <p:spPr>
          <a:xfrm>
            <a:off x="425471" y="2035492"/>
            <a:ext cx="9245579" cy="5981766"/>
          </a:xfrm>
          <a:prstGeom prst="rect">
            <a:avLst/>
          </a:prstGeom>
        </p:spPr>
        <p:txBody>
          <a:bodyPr vert="horz" wrap="square" lIns="0" tIns="12065" rIns="0" bIns="0" rtlCol="0">
            <a:spAutoFit/>
          </a:bodyPr>
          <a:lstStyle/>
          <a:p>
            <a:pPr marL="12700" marR="5080" algn="l" rtl="0">
              <a:lnSpc>
                <a:spcPct val="150000"/>
              </a:lnSpc>
              <a:spcBef>
                <a:spcPts val="95"/>
              </a:spcBef>
            </a:pPr>
            <a:r>
              <a:rPr lang="en-US" sz="4400" spc="-195" dirty="0">
                <a:solidFill>
                  <a:srgbClr val="FFFFFF"/>
                </a:solidFill>
                <a:latin typeface="Trebuchet MS"/>
                <a:cs typeface="Trebuchet MS"/>
              </a:rPr>
              <a:t>Surprisingly, no decrease in radiation was detected until the balloon reached an elevation of one kilometer.</a:t>
            </a:r>
          </a:p>
          <a:p>
            <a:pPr marL="12700" marR="5080" algn="l" rtl="0">
              <a:lnSpc>
                <a:spcPct val="150000"/>
              </a:lnSpc>
              <a:spcBef>
                <a:spcPts val="95"/>
              </a:spcBef>
            </a:pPr>
            <a:r>
              <a:rPr lang="en-US" sz="4400" spc="-195" dirty="0">
                <a:solidFill>
                  <a:srgbClr val="FFFFFF"/>
                </a:solidFill>
                <a:latin typeface="Trebuchet MS"/>
                <a:cs typeface="Trebuchet MS"/>
              </a:rPr>
              <a:t>Above this elevation, however, the radiation began to increase as the hot-air balloon rose.</a:t>
            </a:r>
          </a:p>
        </p:txBody>
      </p:sp>
      <p:pic>
        <p:nvPicPr>
          <p:cNvPr id="1259" name="object 1259"/>
          <p:cNvPicPr/>
          <p:nvPr/>
        </p:nvPicPr>
        <p:blipFill>
          <a:blip r:embed="rId3" cstate="print"/>
          <a:stretch>
            <a:fillRect/>
          </a:stretch>
        </p:blipFill>
        <p:spPr>
          <a:xfrm>
            <a:off x="12871449" y="-45244"/>
            <a:ext cx="6780253" cy="11369675"/>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18156515" y="0"/>
              <a:ext cx="1947574" cy="11308556"/>
            </a:xfrm>
            <a:prstGeom prst="rect">
              <a:avLst/>
            </a:prstGeom>
          </p:spPr>
        </p:pic>
        <p:pic>
          <p:nvPicPr>
            <p:cNvPr id="4" name="object 4"/>
            <p:cNvPicPr/>
            <p:nvPr/>
          </p:nvPicPr>
          <p:blipFill>
            <a:blip r:embed="rId4" cstate="print"/>
            <a:stretch>
              <a:fillRect/>
            </a:stretch>
          </p:blipFill>
          <p:spPr>
            <a:xfrm>
              <a:off x="0" y="0"/>
              <a:ext cx="20104099" cy="11308556"/>
            </a:xfrm>
            <a:prstGeom prst="rect">
              <a:avLst/>
            </a:prstGeom>
          </p:spPr>
        </p:pic>
        <p:pic>
          <p:nvPicPr>
            <p:cNvPr id="5" name="object 5"/>
            <p:cNvPicPr/>
            <p:nvPr/>
          </p:nvPicPr>
          <p:blipFill>
            <a:blip r:embed="rId5" cstate="print"/>
            <a:stretch>
              <a:fillRect/>
            </a:stretch>
          </p:blipFill>
          <p:spPr>
            <a:xfrm>
              <a:off x="0" y="0"/>
              <a:ext cx="20104099" cy="408364"/>
            </a:xfrm>
            <a:prstGeom prst="rect">
              <a:avLst/>
            </a:prstGeom>
          </p:spPr>
        </p:pic>
      </p:grpSp>
      <p:sp>
        <p:nvSpPr>
          <p:cNvPr id="6" name="object 6"/>
          <p:cNvSpPr txBox="1">
            <a:spLocks noGrp="1"/>
          </p:cNvSpPr>
          <p:nvPr>
            <p:ph type="title"/>
          </p:nvPr>
        </p:nvSpPr>
        <p:spPr>
          <a:xfrm>
            <a:off x="1018508" y="9132809"/>
            <a:ext cx="18067655" cy="1858842"/>
          </a:xfrm>
          <a:prstGeom prst="rect">
            <a:avLst/>
          </a:prstGeom>
        </p:spPr>
        <p:txBody>
          <a:bodyPr vert="horz" wrap="square" lIns="0" tIns="12065" rIns="0" bIns="0" rtlCol="0">
            <a:spAutoFit/>
          </a:bodyPr>
          <a:lstStyle/>
          <a:p>
            <a:pPr marL="12700" marR="5080" algn="ctr" rtl="0">
              <a:lnSpc>
                <a:spcPct val="100000"/>
              </a:lnSpc>
              <a:spcBef>
                <a:spcPts val="95"/>
              </a:spcBef>
            </a:pPr>
            <a:r>
              <a:rPr lang="en-US" sz="6000" b="1" spc="80" dirty="0"/>
              <a:t>When he did the experiment during a solar eclipse, no decrease in radiation was detected.</a:t>
            </a:r>
            <a:endParaRPr sz="6000" b="1" dirty="0"/>
          </a:p>
        </p:txBody>
      </p:sp>
    </p:spTree>
    <p:extLst>
      <p:ext uri="{BB962C8B-B14F-4D97-AF65-F5344CB8AC3E}">
        <p14:creationId xmlns:p14="http://schemas.microsoft.com/office/powerpoint/2010/main" val="42144576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558" y="-80"/>
            <a:ext cx="20107892" cy="11308715"/>
            <a:chOff x="2558" y="-80"/>
            <a:chExt cx="20107892" cy="11308715"/>
          </a:xfrm>
        </p:grpSpPr>
        <p:pic>
          <p:nvPicPr>
            <p:cNvPr id="3" name="object 3"/>
            <p:cNvPicPr/>
            <p:nvPr/>
          </p:nvPicPr>
          <p:blipFill>
            <a:blip r:embed="rId3" cstate="print"/>
            <a:stretch>
              <a:fillRect/>
            </a:stretch>
          </p:blipFill>
          <p:spPr>
            <a:xfrm>
              <a:off x="4953048" y="0"/>
              <a:ext cx="15157402" cy="11308556"/>
            </a:xfrm>
            <a:prstGeom prst="rect">
              <a:avLst/>
            </a:prstGeom>
          </p:spPr>
        </p:pic>
        <p:sp>
          <p:nvSpPr>
            <p:cNvPr id="4" name="object 4"/>
            <p:cNvSpPr/>
            <p:nvPr/>
          </p:nvSpPr>
          <p:spPr>
            <a:xfrm>
              <a:off x="2558" y="-80"/>
              <a:ext cx="4953000" cy="11308715"/>
            </a:xfrm>
            <a:custGeom>
              <a:avLst/>
              <a:gdLst/>
              <a:ahLst/>
              <a:cxnLst/>
              <a:rect l="l" t="t" r="r" b="b"/>
              <a:pathLst>
                <a:path w="4953000" h="11308715">
                  <a:moveTo>
                    <a:pt x="4952728" y="0"/>
                  </a:moveTo>
                  <a:lnTo>
                    <a:pt x="0" y="0"/>
                  </a:lnTo>
                  <a:lnTo>
                    <a:pt x="0" y="11308556"/>
                  </a:lnTo>
                  <a:lnTo>
                    <a:pt x="4952728" y="11308556"/>
                  </a:lnTo>
                  <a:lnTo>
                    <a:pt x="4952728" y="0"/>
                  </a:lnTo>
                  <a:close/>
                </a:path>
              </a:pathLst>
            </a:custGeom>
            <a:solidFill>
              <a:srgbClr val="111B32"/>
            </a:solidFill>
          </p:spPr>
          <p:txBody>
            <a:bodyPr wrap="square" lIns="0" tIns="0" rIns="0" bIns="0" rtlCol="0"/>
            <a:lstStyle/>
            <a:p>
              <a:endParaRPr dirty="0"/>
            </a:p>
          </p:txBody>
        </p:sp>
      </p:grpSp>
      <p:sp>
        <p:nvSpPr>
          <p:cNvPr id="5" name="object 5"/>
          <p:cNvSpPr txBox="1"/>
          <p:nvPr/>
        </p:nvSpPr>
        <p:spPr>
          <a:xfrm>
            <a:off x="298450" y="396875"/>
            <a:ext cx="4164329" cy="5854551"/>
          </a:xfrm>
          <a:prstGeom prst="rect">
            <a:avLst/>
          </a:prstGeom>
        </p:spPr>
        <p:txBody>
          <a:bodyPr vert="horz" wrap="square" lIns="0" tIns="12065" rIns="0" bIns="0" rtlCol="0">
            <a:spAutoFit/>
          </a:bodyPr>
          <a:lstStyle/>
          <a:p>
            <a:pPr marL="12700" marR="5080" algn="l" rtl="0">
              <a:lnSpc>
                <a:spcPct val="120000"/>
              </a:lnSpc>
              <a:spcBef>
                <a:spcPts val="95"/>
              </a:spcBef>
            </a:pPr>
            <a:r>
              <a:rPr lang="en-US" sz="4000" spc="70" dirty="0">
                <a:solidFill>
                  <a:srgbClr val="FFFFFF"/>
                </a:solidFill>
                <a:latin typeface="Trebuchet MS"/>
                <a:cs typeface="Trebuchet MS"/>
              </a:rPr>
              <a:t>Hess concluded  that since the eclipse didn’t affect the levels of radiation,  most of it  wasn’t coming from the sun.</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10470"/>
            <a:ext cx="20093940" cy="11298555"/>
          </a:xfrm>
          <a:custGeom>
            <a:avLst/>
            <a:gdLst/>
            <a:ahLst/>
            <a:cxnLst/>
            <a:rect l="l" t="t" r="r" b="b"/>
            <a:pathLst>
              <a:path w="20093940" h="11298555">
                <a:moveTo>
                  <a:pt x="20093629" y="0"/>
                </a:moveTo>
                <a:lnTo>
                  <a:pt x="0" y="0"/>
                </a:lnTo>
                <a:lnTo>
                  <a:pt x="0" y="11298085"/>
                </a:lnTo>
                <a:lnTo>
                  <a:pt x="20093629" y="11298085"/>
                </a:lnTo>
                <a:lnTo>
                  <a:pt x="20093629" y="0"/>
                </a:lnTo>
                <a:close/>
              </a:path>
            </a:pathLst>
          </a:custGeom>
          <a:solidFill>
            <a:srgbClr val="111B32"/>
          </a:solidFill>
        </p:spPr>
        <p:txBody>
          <a:bodyPr wrap="square" lIns="0" tIns="0" rIns="0" bIns="0" rtlCol="0"/>
          <a:lstStyle/>
          <a:p>
            <a:endParaRPr/>
          </a:p>
        </p:txBody>
      </p:sp>
      <p:sp>
        <p:nvSpPr>
          <p:cNvPr id="3" name="object 3"/>
          <p:cNvSpPr/>
          <p:nvPr/>
        </p:nvSpPr>
        <p:spPr>
          <a:xfrm>
            <a:off x="728133"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71597"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27962"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98181"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56976" y="523848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911570" y="6069034"/>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49980"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32945"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56932" y="577105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38809"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58141"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82166" y="4985441"/>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67680" y="8978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21914" y="4059897"/>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58226" y="385473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32307" y="575137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28669" y="5361717"/>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84583"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26067" y="513636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58971" y="4433915"/>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58521"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68307" y="450104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30188"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31727"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69540"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50162"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78387" y="37697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65834"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53316"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88807"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47944" y="679953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49433" y="3726612"/>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76421" y="55179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27694" y="364188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85180"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26883"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61795" y="5523329"/>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37115"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64612" y="5449814"/>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97511"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34536"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67621" y="4034722"/>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67448" y="540732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93533" y="596139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76403" y="6977800"/>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86452" y="5216182"/>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53492" y="561810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312728" y="624315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104349" y="697360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71794" y="546951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900099"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24059" y="4862992"/>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903392"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54320" y="5222604"/>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98006" y="4351590"/>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45634" y="596763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807515" y="584232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71223" y="371749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83210" y="401366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27489" y="582047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917874" y="348793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805319" y="359450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92803" y="294074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61741" y="662250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57145" y="6312016"/>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204096" y="516796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36996"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74021" y="461921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31314" y="3759823"/>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36295" y="4019182"/>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93885" y="673424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44239" y="711582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93844"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69517" y="59177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98013" y="189476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73525" y="342107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300333" y="239027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36131" y="202867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3002541"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37975" y="1847428"/>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76394"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78507" y="368043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83348" y="154944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65223" y="2036414"/>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712785" y="3365527"/>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38837" y="409189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26283" y="4198461"/>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49107" y="3160364"/>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58715" y="1529766"/>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55085" y="1140109"/>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210999" y="923246"/>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71630" y="286826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208295" y="1280430"/>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74357" y="2577931"/>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21983"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92757" y="322146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72447"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71992"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203757"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88728" y="1966917"/>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26755" y="1755417"/>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58570" y="1806942"/>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27996" y="2995688"/>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63712" y="91440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91026" y="1228218"/>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33876" y="2796579"/>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34822" y="425656"/>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75595"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94783"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22921" y="106833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45640"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34264" y="3276711"/>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44683" y="106722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86923"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48795" y="3065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73049" y="3552372"/>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95039" y="144880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98436" y="77628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504727"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32776"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51778"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118819" y="294455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37121" y="279594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819647" y="2549038"/>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69423" y="2494389"/>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37072"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84110"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42054"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3009300"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35173" y="119851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85529" y="158009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35135"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52882"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72546" y="281990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98629" y="3373961"/>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91551" y="2628761"/>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22973"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110418" y="1007082"/>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97901"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42096"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79120" y="203179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98984"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1055"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6" name="object 146"/>
          <p:cNvSpPr/>
          <p:nvPr/>
        </p:nvSpPr>
        <p:spPr>
          <a:xfrm>
            <a:off x="7169313"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7" name="object 147"/>
          <p:cNvSpPr/>
          <p:nvPr/>
        </p:nvSpPr>
        <p:spPr>
          <a:xfrm>
            <a:off x="7412775"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8" name="object 148"/>
          <p:cNvSpPr/>
          <p:nvPr/>
        </p:nvSpPr>
        <p:spPr>
          <a:xfrm>
            <a:off x="7769140"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6415099" y="661188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5750893" y="625028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1" name="object 151"/>
          <p:cNvSpPr/>
          <p:nvPr/>
        </p:nvSpPr>
        <p:spPr>
          <a:xfrm>
            <a:off x="8839358"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2" name="object 152"/>
          <p:cNvSpPr/>
          <p:nvPr/>
        </p:nvSpPr>
        <p:spPr>
          <a:xfrm>
            <a:off x="8298155" y="523848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3" name="object 153"/>
          <p:cNvSpPr/>
          <p:nvPr/>
        </p:nvSpPr>
        <p:spPr>
          <a:xfrm>
            <a:off x="7352739" y="6069034"/>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6691158"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8374122"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6" name="object 156"/>
          <p:cNvSpPr/>
          <p:nvPr/>
        </p:nvSpPr>
        <p:spPr>
          <a:xfrm>
            <a:off x="7398111"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7" name="object 157"/>
          <p:cNvSpPr/>
          <p:nvPr/>
        </p:nvSpPr>
        <p:spPr>
          <a:xfrm>
            <a:off x="5500942" y="6804957"/>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7179987"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9" name="object 159"/>
          <p:cNvSpPr/>
          <p:nvPr/>
        </p:nvSpPr>
        <p:spPr>
          <a:xfrm>
            <a:off x="9199322"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0" name="object 160"/>
          <p:cNvSpPr/>
          <p:nvPr/>
        </p:nvSpPr>
        <p:spPr>
          <a:xfrm>
            <a:off x="8323344" y="4985441"/>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1" name="object 161"/>
          <p:cNvSpPr/>
          <p:nvPr/>
        </p:nvSpPr>
        <p:spPr>
          <a:xfrm>
            <a:off x="8287332" y="669414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2" name="object 162"/>
          <p:cNvSpPr/>
          <p:nvPr/>
        </p:nvSpPr>
        <p:spPr>
          <a:xfrm>
            <a:off x="8763093" y="405989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3" name="object 163"/>
          <p:cNvSpPr/>
          <p:nvPr/>
        </p:nvSpPr>
        <p:spPr>
          <a:xfrm>
            <a:off x="8799403" y="385473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4" name="object 164"/>
          <p:cNvSpPr/>
          <p:nvPr/>
        </p:nvSpPr>
        <p:spPr>
          <a:xfrm>
            <a:off x="7373487" y="575137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5" name="object 165"/>
          <p:cNvSpPr/>
          <p:nvPr/>
        </p:nvSpPr>
        <p:spPr>
          <a:xfrm>
            <a:off x="5229384" y="5665712"/>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6" name="object 166"/>
          <p:cNvSpPr/>
          <p:nvPr/>
        </p:nvSpPr>
        <p:spPr>
          <a:xfrm>
            <a:off x="6253853" y="456010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7169849" y="5361717"/>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7325761"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567246" y="513636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8900148"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7299699"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209487" y="45010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8471368"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4" name="object 174"/>
          <p:cNvSpPr/>
          <p:nvPr/>
        </p:nvSpPr>
        <p:spPr>
          <a:xfrm>
            <a:off x="8072904"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5" name="object 175"/>
          <p:cNvSpPr/>
          <p:nvPr/>
        </p:nvSpPr>
        <p:spPr>
          <a:xfrm>
            <a:off x="9110718"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991340"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719566" y="376979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07012"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694506" y="322260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6829984"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1" name="object 181"/>
          <p:cNvSpPr/>
          <p:nvPr/>
        </p:nvSpPr>
        <p:spPr>
          <a:xfrm>
            <a:off x="5626266" y="462380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875747"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5963810" y="49813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6323056" y="5502036"/>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7689122" y="679953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6" name="object 186"/>
          <p:cNvSpPr/>
          <p:nvPr/>
        </p:nvSpPr>
        <p:spPr>
          <a:xfrm>
            <a:off x="9090612" y="3726612"/>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7" name="object 187"/>
          <p:cNvSpPr/>
          <p:nvPr/>
        </p:nvSpPr>
        <p:spPr>
          <a:xfrm>
            <a:off x="8117599" y="55179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8" name="object 188"/>
          <p:cNvSpPr/>
          <p:nvPr/>
        </p:nvSpPr>
        <p:spPr>
          <a:xfrm>
            <a:off x="9268861" y="3641883"/>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9" name="object 189"/>
          <p:cNvSpPr/>
          <p:nvPr/>
        </p:nvSpPr>
        <p:spPr>
          <a:xfrm>
            <a:off x="6826358"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8068062"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1" name="object 191"/>
          <p:cNvSpPr/>
          <p:nvPr/>
        </p:nvSpPr>
        <p:spPr>
          <a:xfrm>
            <a:off x="9302976" y="5523329"/>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2" name="object 192"/>
          <p:cNvSpPr/>
          <p:nvPr/>
        </p:nvSpPr>
        <p:spPr>
          <a:xfrm>
            <a:off x="5954317" y="328830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3" name="object 193"/>
          <p:cNvSpPr/>
          <p:nvPr/>
        </p:nvSpPr>
        <p:spPr>
          <a:xfrm>
            <a:off x="6295273" y="410552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4" name="object 194"/>
          <p:cNvSpPr/>
          <p:nvPr/>
        </p:nvSpPr>
        <p:spPr>
          <a:xfrm>
            <a:off x="6086755"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5" name="object 195"/>
          <p:cNvSpPr/>
          <p:nvPr/>
        </p:nvSpPr>
        <p:spPr>
          <a:xfrm>
            <a:off x="6318519"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03493"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6041519" y="597702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5573333" y="6028550"/>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9" name="object 199"/>
          <p:cNvSpPr/>
          <p:nvPr/>
        </p:nvSpPr>
        <p:spPr>
          <a:xfrm>
            <a:off x="7578292"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0" name="object 200"/>
          <p:cNvSpPr/>
          <p:nvPr/>
        </p:nvSpPr>
        <p:spPr>
          <a:xfrm>
            <a:off x="5578476" y="5136001"/>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1" name="object 201"/>
          <p:cNvSpPr/>
          <p:nvPr/>
        </p:nvSpPr>
        <p:spPr>
          <a:xfrm>
            <a:off x="7005779" y="5449814"/>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7838690"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5333477" y="6086690"/>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4" name="object 204"/>
          <p:cNvSpPr/>
          <p:nvPr/>
        </p:nvSpPr>
        <p:spPr>
          <a:xfrm>
            <a:off x="5548638" y="7018186"/>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7775713"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6" name="object 206"/>
          <p:cNvSpPr/>
          <p:nvPr/>
        </p:nvSpPr>
        <p:spPr>
          <a:xfrm>
            <a:off x="9808798"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7" name="object 207"/>
          <p:cNvSpPr/>
          <p:nvPr/>
        </p:nvSpPr>
        <p:spPr>
          <a:xfrm>
            <a:off x="10408629" y="540732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8" name="object 208"/>
          <p:cNvSpPr/>
          <p:nvPr/>
        </p:nvSpPr>
        <p:spPr>
          <a:xfrm>
            <a:off x="9075481" y="670507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9" name="object 209"/>
          <p:cNvSpPr/>
          <p:nvPr/>
        </p:nvSpPr>
        <p:spPr>
          <a:xfrm>
            <a:off x="10327632" y="521618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0" name="object 210"/>
          <p:cNvSpPr/>
          <p:nvPr/>
        </p:nvSpPr>
        <p:spPr>
          <a:xfrm>
            <a:off x="5034965" y="42296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1" name="object 211"/>
          <p:cNvSpPr/>
          <p:nvPr/>
        </p:nvSpPr>
        <p:spPr>
          <a:xfrm>
            <a:off x="9100671" y="645203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2" name="object 212"/>
          <p:cNvSpPr/>
          <p:nvPr/>
        </p:nvSpPr>
        <p:spPr>
          <a:xfrm>
            <a:off x="9545530" y="697360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10012972" y="546951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4" name="object 214"/>
          <p:cNvSpPr/>
          <p:nvPr/>
        </p:nvSpPr>
        <p:spPr>
          <a:xfrm>
            <a:off x="9341277" y="5808884"/>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965236" y="4862992"/>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344569" y="66029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7" name="object 217"/>
          <p:cNvSpPr/>
          <p:nvPr/>
        </p:nvSpPr>
        <p:spPr>
          <a:xfrm>
            <a:off x="4735785" y="3834167"/>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9939186" y="43515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8986811" y="59676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9248695" y="584232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1" name="object 221"/>
          <p:cNvSpPr/>
          <p:nvPr/>
        </p:nvSpPr>
        <p:spPr>
          <a:xfrm>
            <a:off x="4752696" y="232905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2" name="object 222"/>
          <p:cNvSpPr/>
          <p:nvPr/>
        </p:nvSpPr>
        <p:spPr>
          <a:xfrm>
            <a:off x="4964684" y="262521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8768667" y="5820471"/>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359052" y="348793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246499" y="359450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10333990" y="294074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7" name="object 227"/>
          <p:cNvSpPr/>
          <p:nvPr/>
        </p:nvSpPr>
        <p:spPr>
          <a:xfrm>
            <a:off x="8894926" y="698453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5138620" y="492357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9" name="object 229"/>
          <p:cNvSpPr/>
          <p:nvPr/>
        </p:nvSpPr>
        <p:spPr>
          <a:xfrm>
            <a:off x="9645274" y="516796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478175"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10415199" y="460836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2" name="object 232"/>
          <p:cNvSpPr/>
          <p:nvPr/>
        </p:nvSpPr>
        <p:spPr>
          <a:xfrm>
            <a:off x="4712788" y="2371384"/>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3" name="object 233"/>
          <p:cNvSpPr/>
          <p:nvPr/>
        </p:nvSpPr>
        <p:spPr>
          <a:xfrm>
            <a:off x="5249990" y="121847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317771" y="263074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5275178" y="96543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6" name="object 236"/>
          <p:cNvSpPr/>
          <p:nvPr/>
        </p:nvSpPr>
        <p:spPr>
          <a:xfrm>
            <a:off x="10085419" y="7115828"/>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10135025"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10010695" y="59177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4779488" y="50631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0" name="object 240"/>
          <p:cNvSpPr/>
          <p:nvPr/>
        </p:nvSpPr>
        <p:spPr>
          <a:xfrm>
            <a:off x="8914706" y="342107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741513" y="239027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2" name="object 242"/>
          <p:cNvSpPr/>
          <p:nvPr/>
        </p:nvSpPr>
        <p:spPr>
          <a:xfrm>
            <a:off x="9077311" y="2028674"/>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3" name="object 243"/>
          <p:cNvSpPr/>
          <p:nvPr/>
        </p:nvSpPr>
        <p:spPr>
          <a:xfrm>
            <a:off x="6144905" y="275559"/>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4" name="object 244"/>
          <p:cNvSpPr/>
          <p:nvPr/>
        </p:nvSpPr>
        <p:spPr>
          <a:xfrm>
            <a:off x="9443718" y="2970375"/>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5" name="object 245"/>
          <p:cNvSpPr/>
          <p:nvPr/>
        </p:nvSpPr>
        <p:spPr>
          <a:xfrm>
            <a:off x="4719459" y="458991"/>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10017574"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9519687" y="3680430"/>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8" name="object 248"/>
          <p:cNvSpPr/>
          <p:nvPr/>
        </p:nvSpPr>
        <p:spPr>
          <a:xfrm>
            <a:off x="4764821" y="161005"/>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9" name="object 249"/>
          <p:cNvSpPr/>
          <p:nvPr/>
        </p:nvSpPr>
        <p:spPr>
          <a:xfrm>
            <a:off x="5194261" y="1977088"/>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0" name="object 250"/>
          <p:cNvSpPr/>
          <p:nvPr/>
        </p:nvSpPr>
        <p:spPr>
          <a:xfrm>
            <a:off x="6021397" y="79734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1" name="object 251"/>
          <p:cNvSpPr/>
          <p:nvPr/>
        </p:nvSpPr>
        <p:spPr>
          <a:xfrm>
            <a:off x="5940401" y="606203"/>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5625743" y="85953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6308269" y="6126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704114" y="44676"/>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220311" y="27034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107748" y="2810022"/>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65130" y="40455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5230581" y="1771927"/>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4740197" y="141326"/>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0" name="object 260"/>
          <p:cNvSpPr/>
          <p:nvPr/>
        </p:nvSpPr>
        <p:spPr>
          <a:xfrm>
            <a:off x="10496264" y="1140109"/>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712807" y="286826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2" name="object 262"/>
          <p:cNvSpPr/>
          <p:nvPr/>
        </p:nvSpPr>
        <p:spPr>
          <a:xfrm>
            <a:off x="9649473"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3" name="object 263"/>
          <p:cNvSpPr/>
          <p:nvPr/>
        </p:nvSpPr>
        <p:spPr>
          <a:xfrm>
            <a:off x="5055833" y="1189492"/>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4" name="object 264"/>
          <p:cNvSpPr/>
          <p:nvPr/>
        </p:nvSpPr>
        <p:spPr>
          <a:xfrm>
            <a:off x="9263163" y="324984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5" name="object 265"/>
          <p:cNvSpPr/>
          <p:nvPr/>
        </p:nvSpPr>
        <p:spPr>
          <a:xfrm>
            <a:off x="4874233" y="1833024"/>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6" name="object 266"/>
          <p:cNvSpPr/>
          <p:nvPr/>
        </p:nvSpPr>
        <p:spPr>
          <a:xfrm>
            <a:off x="9213628"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413171"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9644935"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29908" y="1966917"/>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9367935" y="1755417"/>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8899749"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2" name="object 272"/>
          <p:cNvSpPr/>
          <p:nvPr/>
        </p:nvSpPr>
        <p:spPr>
          <a:xfrm>
            <a:off x="9969173" y="299568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8904892"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4" name="object 274"/>
          <p:cNvSpPr/>
          <p:nvPr/>
        </p:nvSpPr>
        <p:spPr>
          <a:xfrm>
            <a:off x="10332195" y="1228218"/>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5" name="object 275"/>
          <p:cNvSpPr/>
          <p:nvPr/>
        </p:nvSpPr>
        <p:spPr>
          <a:xfrm>
            <a:off x="8875054" y="2796579"/>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6" name="object 276"/>
          <p:cNvSpPr/>
          <p:nvPr/>
        </p:nvSpPr>
        <p:spPr>
          <a:xfrm>
            <a:off x="8776002" y="425656"/>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7" name="object 277"/>
          <p:cNvSpPr/>
          <p:nvPr/>
        </p:nvSpPr>
        <p:spPr>
          <a:xfrm>
            <a:off x="7216771"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8" name="object 278"/>
          <p:cNvSpPr/>
          <p:nvPr/>
        </p:nvSpPr>
        <p:spPr>
          <a:xfrm>
            <a:off x="9135961"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9" name="object 279"/>
          <p:cNvSpPr/>
          <p:nvPr/>
        </p:nvSpPr>
        <p:spPr>
          <a:xfrm>
            <a:off x="8164100" y="106833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0" name="object 280"/>
          <p:cNvSpPr/>
          <p:nvPr/>
        </p:nvSpPr>
        <p:spPr>
          <a:xfrm>
            <a:off x="7686818"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1" name="object 281"/>
          <p:cNvSpPr/>
          <p:nvPr/>
        </p:nvSpPr>
        <p:spPr>
          <a:xfrm>
            <a:off x="8575442" y="3276711"/>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485860" y="106722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7128103"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4" name="object 284"/>
          <p:cNvSpPr/>
          <p:nvPr/>
        </p:nvSpPr>
        <p:spPr>
          <a:xfrm>
            <a:off x="7389984" y="3065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5" name="object 285"/>
          <p:cNvSpPr/>
          <p:nvPr/>
        </p:nvSpPr>
        <p:spPr>
          <a:xfrm>
            <a:off x="9914228" y="3552372"/>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7036215" y="1448801"/>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9239615" y="776282"/>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8" name="object 288"/>
          <p:cNvSpPr/>
          <p:nvPr/>
        </p:nvSpPr>
        <p:spPr>
          <a:xfrm>
            <a:off x="6945904"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973954"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7892956"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8559996" y="294455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2" name="object 292"/>
          <p:cNvSpPr/>
          <p:nvPr/>
        </p:nvSpPr>
        <p:spPr>
          <a:xfrm>
            <a:off x="7578300" y="279594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3" name="object 293"/>
          <p:cNvSpPr/>
          <p:nvPr/>
        </p:nvSpPr>
        <p:spPr>
          <a:xfrm>
            <a:off x="8260825"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210590" y="2494389"/>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7878250"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6" name="object 296"/>
          <p:cNvSpPr/>
          <p:nvPr/>
        </p:nvSpPr>
        <p:spPr>
          <a:xfrm>
            <a:off x="9425289" y="62272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8483231"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8" name="object 298"/>
          <p:cNvSpPr/>
          <p:nvPr/>
        </p:nvSpPr>
        <p:spPr>
          <a:xfrm>
            <a:off x="9450479" y="369686"/>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9" name="object 299"/>
          <p:cNvSpPr/>
          <p:nvPr/>
        </p:nvSpPr>
        <p:spPr>
          <a:xfrm>
            <a:off x="8676353" y="119851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0" name="object 300"/>
          <p:cNvSpPr/>
          <p:nvPr/>
        </p:nvSpPr>
        <p:spPr>
          <a:xfrm>
            <a:off x="8226708" y="158009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8276313"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7494059"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3" name="object 303"/>
          <p:cNvSpPr/>
          <p:nvPr/>
        </p:nvSpPr>
        <p:spPr>
          <a:xfrm>
            <a:off x="5504418" y="22419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4" name="object 304"/>
          <p:cNvSpPr/>
          <p:nvPr/>
        </p:nvSpPr>
        <p:spPr>
          <a:xfrm>
            <a:off x="5415817" y="143415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6113898" y="1447311"/>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6" name="object 306"/>
          <p:cNvSpPr/>
          <p:nvPr/>
        </p:nvSpPr>
        <p:spPr>
          <a:xfrm>
            <a:off x="6713724"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7" name="object 307"/>
          <p:cNvSpPr/>
          <p:nvPr/>
        </p:nvSpPr>
        <p:spPr>
          <a:xfrm>
            <a:off x="6939807" y="3373961"/>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8" name="object 308"/>
          <p:cNvSpPr/>
          <p:nvPr/>
        </p:nvSpPr>
        <p:spPr>
          <a:xfrm>
            <a:off x="5380580" y="4117651"/>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9" name="object 309"/>
          <p:cNvSpPr/>
          <p:nvPr/>
        </p:nvSpPr>
        <p:spPr>
          <a:xfrm>
            <a:off x="6632729" y="262876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5405770" y="386461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6318071" y="288209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5646374" y="3221466"/>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6270337" y="2275573"/>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5649669" y="4015538"/>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6233602" y="1774938"/>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5291911" y="338021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7" name="object 317"/>
          <p:cNvSpPr/>
          <p:nvPr/>
        </p:nvSpPr>
        <p:spPr>
          <a:xfrm>
            <a:off x="6664151"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551596"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639090" y="35332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0" name="object 320"/>
          <p:cNvSpPr/>
          <p:nvPr/>
        </p:nvSpPr>
        <p:spPr>
          <a:xfrm>
            <a:off x="5950363" y="2580535"/>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783275"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720298"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3" name="object 323"/>
          <p:cNvSpPr/>
          <p:nvPr/>
        </p:nvSpPr>
        <p:spPr>
          <a:xfrm>
            <a:off x="6840162"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4" name="object 324"/>
          <p:cNvSpPr/>
          <p:nvPr/>
        </p:nvSpPr>
        <p:spPr>
          <a:xfrm>
            <a:off x="6440122"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6315793" y="333035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6" name="object 326"/>
          <p:cNvSpPr/>
          <p:nvPr/>
        </p:nvSpPr>
        <p:spPr>
          <a:xfrm>
            <a:off x="728133"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7" name="object 327"/>
          <p:cNvSpPr/>
          <p:nvPr/>
        </p:nvSpPr>
        <p:spPr>
          <a:xfrm>
            <a:off x="971597" y="1033742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8" name="object 328"/>
          <p:cNvSpPr/>
          <p:nvPr/>
        </p:nvSpPr>
        <p:spPr>
          <a:xfrm>
            <a:off x="1327962" y="99102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9" name="object 329"/>
          <p:cNvSpPr/>
          <p:nvPr/>
        </p:nvSpPr>
        <p:spPr>
          <a:xfrm>
            <a:off x="1856976" y="94595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0" name="object 330"/>
          <p:cNvSpPr/>
          <p:nvPr/>
        </p:nvSpPr>
        <p:spPr>
          <a:xfrm>
            <a:off x="911570" y="1029008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249980"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2" name="object 332"/>
          <p:cNvSpPr/>
          <p:nvPr/>
        </p:nvSpPr>
        <p:spPr>
          <a:xfrm>
            <a:off x="1932945" y="1016959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956932" y="999210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4" name="object 334"/>
          <p:cNvSpPr/>
          <p:nvPr/>
        </p:nvSpPr>
        <p:spPr>
          <a:xfrm>
            <a:off x="738809" y="10479074"/>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2758141"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6" name="object 336"/>
          <p:cNvSpPr/>
          <p:nvPr/>
        </p:nvSpPr>
        <p:spPr>
          <a:xfrm>
            <a:off x="1882166" y="920649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7" name="object 337"/>
          <p:cNvSpPr/>
          <p:nvPr/>
        </p:nvSpPr>
        <p:spPr>
          <a:xfrm>
            <a:off x="1846154" y="1091519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8" name="object 338"/>
          <p:cNvSpPr/>
          <p:nvPr/>
        </p:nvSpPr>
        <p:spPr>
          <a:xfrm>
            <a:off x="2321914" y="828095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9" name="object 339"/>
          <p:cNvSpPr/>
          <p:nvPr/>
        </p:nvSpPr>
        <p:spPr>
          <a:xfrm>
            <a:off x="2358226" y="807578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932307" y="9972426"/>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1" name="object 341"/>
          <p:cNvSpPr/>
          <p:nvPr/>
        </p:nvSpPr>
        <p:spPr>
          <a:xfrm>
            <a:off x="728669" y="958277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884583"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126067" y="93574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2458971" y="865496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858521"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1768307" y="872209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2030188"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8" name="object 348"/>
          <p:cNvSpPr/>
          <p:nvPr/>
        </p:nvSpPr>
        <p:spPr>
          <a:xfrm>
            <a:off x="1631727"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9" name="object 349"/>
          <p:cNvSpPr/>
          <p:nvPr/>
        </p:nvSpPr>
        <p:spPr>
          <a:xfrm>
            <a:off x="2669540"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550162"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165834"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2" name="object 352"/>
          <p:cNvSpPr/>
          <p:nvPr/>
        </p:nvSpPr>
        <p:spPr>
          <a:xfrm>
            <a:off x="1681755" y="737126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388807"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4" name="object 354"/>
          <p:cNvSpPr/>
          <p:nvPr/>
        </p:nvSpPr>
        <p:spPr>
          <a:xfrm>
            <a:off x="1247944" y="1102059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5" name="object 355"/>
          <p:cNvSpPr/>
          <p:nvPr/>
        </p:nvSpPr>
        <p:spPr>
          <a:xfrm>
            <a:off x="2649433" y="7947674"/>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6" name="object 356"/>
          <p:cNvSpPr/>
          <p:nvPr/>
        </p:nvSpPr>
        <p:spPr>
          <a:xfrm>
            <a:off x="1676421" y="973900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7" name="object 357"/>
          <p:cNvSpPr/>
          <p:nvPr/>
        </p:nvSpPr>
        <p:spPr>
          <a:xfrm>
            <a:off x="2827694" y="7862939"/>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8" name="object 358"/>
          <p:cNvSpPr/>
          <p:nvPr/>
        </p:nvSpPr>
        <p:spPr>
          <a:xfrm>
            <a:off x="385180"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1626883" y="10703951"/>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0" name="object 360"/>
          <p:cNvSpPr/>
          <p:nvPr/>
        </p:nvSpPr>
        <p:spPr>
          <a:xfrm>
            <a:off x="2861795" y="9744381"/>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1" name="object 361"/>
          <p:cNvSpPr/>
          <p:nvPr/>
        </p:nvSpPr>
        <p:spPr>
          <a:xfrm>
            <a:off x="48594" y="1019653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137115"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97511"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4" name="object 364"/>
          <p:cNvSpPr/>
          <p:nvPr/>
        </p:nvSpPr>
        <p:spPr>
          <a:xfrm>
            <a:off x="1334536"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5" name="object 365"/>
          <p:cNvSpPr/>
          <p:nvPr/>
        </p:nvSpPr>
        <p:spPr>
          <a:xfrm>
            <a:off x="3367621" y="8255775"/>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6" name="object 366"/>
          <p:cNvSpPr/>
          <p:nvPr/>
        </p:nvSpPr>
        <p:spPr>
          <a:xfrm>
            <a:off x="3967448" y="962837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7" name="object 367"/>
          <p:cNvSpPr/>
          <p:nvPr/>
        </p:nvSpPr>
        <p:spPr>
          <a:xfrm>
            <a:off x="4193533" y="10182443"/>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8" name="object 368"/>
          <p:cNvSpPr/>
          <p:nvPr/>
        </p:nvSpPr>
        <p:spPr>
          <a:xfrm>
            <a:off x="2634304" y="1092612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9" name="object 369"/>
          <p:cNvSpPr/>
          <p:nvPr/>
        </p:nvSpPr>
        <p:spPr>
          <a:xfrm>
            <a:off x="3886452" y="9437234"/>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70" name="object 370"/>
          <p:cNvSpPr/>
          <p:nvPr/>
        </p:nvSpPr>
        <p:spPr>
          <a:xfrm>
            <a:off x="4553492" y="983916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1" name="object 371"/>
          <p:cNvSpPr/>
          <p:nvPr/>
        </p:nvSpPr>
        <p:spPr>
          <a:xfrm>
            <a:off x="2659492" y="1067308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2" name="object 372"/>
          <p:cNvSpPr/>
          <p:nvPr/>
        </p:nvSpPr>
        <p:spPr>
          <a:xfrm>
            <a:off x="3104349" y="1119466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3" name="object 373"/>
          <p:cNvSpPr/>
          <p:nvPr/>
        </p:nvSpPr>
        <p:spPr>
          <a:xfrm>
            <a:off x="3571794" y="9690566"/>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4" name="object 374"/>
          <p:cNvSpPr/>
          <p:nvPr/>
        </p:nvSpPr>
        <p:spPr>
          <a:xfrm>
            <a:off x="2900099" y="1002993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3524059" y="9084047"/>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2903392" y="1082401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7" name="object 377"/>
          <p:cNvSpPr/>
          <p:nvPr/>
        </p:nvSpPr>
        <p:spPr>
          <a:xfrm>
            <a:off x="4254320" y="9443660"/>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3498006" y="8572643"/>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545634" y="10188685"/>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2807515" y="1006338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1" name="object 381"/>
          <p:cNvSpPr/>
          <p:nvPr/>
        </p:nvSpPr>
        <p:spPr>
          <a:xfrm>
            <a:off x="4271223" y="793854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2" name="object 382"/>
          <p:cNvSpPr/>
          <p:nvPr/>
        </p:nvSpPr>
        <p:spPr>
          <a:xfrm>
            <a:off x="4483210" y="82347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2327489" y="100415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917874" y="770898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05319" y="781555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3892803" y="7161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7" name="object 387"/>
          <p:cNvSpPr/>
          <p:nvPr/>
        </p:nvSpPr>
        <p:spPr>
          <a:xfrm>
            <a:off x="2453746" y="11205591"/>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4657145" y="10533071"/>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9" name="object 389"/>
          <p:cNvSpPr/>
          <p:nvPr/>
        </p:nvSpPr>
        <p:spPr>
          <a:xfrm>
            <a:off x="3204096" y="938901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4036996"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1" name="object 391"/>
          <p:cNvSpPr/>
          <p:nvPr/>
        </p:nvSpPr>
        <p:spPr>
          <a:xfrm>
            <a:off x="3974021" y="884027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2" name="object 392"/>
          <p:cNvSpPr/>
          <p:nvPr/>
        </p:nvSpPr>
        <p:spPr>
          <a:xfrm>
            <a:off x="4231314" y="798087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4836295" y="824023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4" name="object 394"/>
          <p:cNvSpPr/>
          <p:nvPr/>
        </p:nvSpPr>
        <p:spPr>
          <a:xfrm>
            <a:off x="4093885" y="109553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5" name="object 395"/>
          <p:cNvSpPr/>
          <p:nvPr/>
        </p:nvSpPr>
        <p:spPr>
          <a:xfrm>
            <a:off x="3693844" y="1059099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3569517" y="101388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7" name="object 397"/>
          <p:cNvSpPr/>
          <p:nvPr/>
        </p:nvSpPr>
        <p:spPr>
          <a:xfrm>
            <a:off x="2473525" y="764212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3300333" y="661133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9" name="object 399"/>
          <p:cNvSpPr/>
          <p:nvPr/>
        </p:nvSpPr>
        <p:spPr>
          <a:xfrm>
            <a:off x="3002541"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3078507" y="7901485"/>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4712785" y="7586581"/>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2" name="object 402"/>
          <p:cNvSpPr/>
          <p:nvPr/>
        </p:nvSpPr>
        <p:spPr>
          <a:xfrm>
            <a:off x="4738837" y="831294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626283" y="841951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4749107" y="738141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3271630" y="70893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6" name="object 406"/>
          <p:cNvSpPr/>
          <p:nvPr/>
        </p:nvSpPr>
        <p:spPr>
          <a:xfrm>
            <a:off x="4574357" y="679898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7" name="object 407"/>
          <p:cNvSpPr/>
          <p:nvPr/>
        </p:nvSpPr>
        <p:spPr>
          <a:xfrm>
            <a:off x="2821983"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4392757" y="7442515"/>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9" name="object 409"/>
          <p:cNvSpPr/>
          <p:nvPr/>
        </p:nvSpPr>
        <p:spPr>
          <a:xfrm>
            <a:off x="2772447"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0" name="object 410"/>
          <p:cNvSpPr/>
          <p:nvPr/>
        </p:nvSpPr>
        <p:spPr>
          <a:xfrm>
            <a:off x="3527996" y="7216742"/>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1" name="object 411"/>
          <p:cNvSpPr/>
          <p:nvPr/>
        </p:nvSpPr>
        <p:spPr>
          <a:xfrm>
            <a:off x="2383830" y="7092903"/>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2" name="object 412"/>
          <p:cNvSpPr/>
          <p:nvPr/>
        </p:nvSpPr>
        <p:spPr>
          <a:xfrm>
            <a:off x="2134264" y="7497765"/>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3" name="object 413"/>
          <p:cNvSpPr/>
          <p:nvPr/>
        </p:nvSpPr>
        <p:spPr>
          <a:xfrm>
            <a:off x="3473049" y="777341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532776"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5" name="object 415"/>
          <p:cNvSpPr/>
          <p:nvPr/>
        </p:nvSpPr>
        <p:spPr>
          <a:xfrm>
            <a:off x="1451778"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6" name="object 416"/>
          <p:cNvSpPr/>
          <p:nvPr/>
        </p:nvSpPr>
        <p:spPr>
          <a:xfrm>
            <a:off x="2126814" y="68035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7" name="object 417"/>
          <p:cNvSpPr/>
          <p:nvPr/>
        </p:nvSpPr>
        <p:spPr>
          <a:xfrm>
            <a:off x="1137121" y="701700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769423" y="6715452"/>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1052882"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0" name="object 420"/>
          <p:cNvSpPr/>
          <p:nvPr/>
        </p:nvSpPr>
        <p:spPr>
          <a:xfrm>
            <a:off x="272546" y="704095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1" name="object 421"/>
          <p:cNvSpPr/>
          <p:nvPr/>
        </p:nvSpPr>
        <p:spPr>
          <a:xfrm>
            <a:off x="397932" y="730425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2" name="object 422"/>
          <p:cNvSpPr/>
          <p:nvPr/>
        </p:nvSpPr>
        <p:spPr>
          <a:xfrm>
            <a:off x="191551" y="684981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3" name="object 423"/>
          <p:cNvSpPr/>
          <p:nvPr/>
        </p:nvSpPr>
        <p:spPr>
          <a:xfrm>
            <a:off x="342096"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398984"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5" name="object 425"/>
          <p:cNvSpPr/>
          <p:nvPr/>
        </p:nvSpPr>
        <p:spPr>
          <a:xfrm>
            <a:off x="-1055"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7169313"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7" name="object 427"/>
          <p:cNvSpPr/>
          <p:nvPr/>
        </p:nvSpPr>
        <p:spPr>
          <a:xfrm>
            <a:off x="7412775" y="1033742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8" name="object 428"/>
          <p:cNvSpPr/>
          <p:nvPr/>
        </p:nvSpPr>
        <p:spPr>
          <a:xfrm>
            <a:off x="7769140" y="99102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6415099" y="10832939"/>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30" name="object 430"/>
          <p:cNvSpPr/>
          <p:nvPr/>
        </p:nvSpPr>
        <p:spPr>
          <a:xfrm>
            <a:off x="5750893" y="1047133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31" name="object 431"/>
          <p:cNvSpPr/>
          <p:nvPr/>
        </p:nvSpPr>
        <p:spPr>
          <a:xfrm>
            <a:off x="8839358" y="9393754"/>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2" name="object 432"/>
          <p:cNvSpPr/>
          <p:nvPr/>
        </p:nvSpPr>
        <p:spPr>
          <a:xfrm>
            <a:off x="8298155" y="94595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3" name="object 433"/>
          <p:cNvSpPr/>
          <p:nvPr/>
        </p:nvSpPr>
        <p:spPr>
          <a:xfrm>
            <a:off x="7352739" y="10290089"/>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4" name="object 434"/>
          <p:cNvSpPr/>
          <p:nvPr/>
        </p:nvSpPr>
        <p:spPr>
          <a:xfrm>
            <a:off x="6691158"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5" name="object 435"/>
          <p:cNvSpPr/>
          <p:nvPr/>
        </p:nvSpPr>
        <p:spPr>
          <a:xfrm>
            <a:off x="8374122" y="1016959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6" name="object 436"/>
          <p:cNvSpPr/>
          <p:nvPr/>
        </p:nvSpPr>
        <p:spPr>
          <a:xfrm>
            <a:off x="7398111" y="999210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7" name="object 437"/>
          <p:cNvSpPr/>
          <p:nvPr/>
        </p:nvSpPr>
        <p:spPr>
          <a:xfrm>
            <a:off x="5500942" y="11026010"/>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8" name="object 438"/>
          <p:cNvSpPr/>
          <p:nvPr/>
        </p:nvSpPr>
        <p:spPr>
          <a:xfrm>
            <a:off x="7179987" y="10479074"/>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9" name="object 439"/>
          <p:cNvSpPr/>
          <p:nvPr/>
        </p:nvSpPr>
        <p:spPr>
          <a:xfrm>
            <a:off x="9199322"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40" name="object 440"/>
          <p:cNvSpPr/>
          <p:nvPr/>
        </p:nvSpPr>
        <p:spPr>
          <a:xfrm>
            <a:off x="8323344" y="920649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41" name="object 441"/>
          <p:cNvSpPr/>
          <p:nvPr/>
        </p:nvSpPr>
        <p:spPr>
          <a:xfrm>
            <a:off x="8287332" y="1091519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8763093" y="828095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3" name="object 443"/>
          <p:cNvSpPr/>
          <p:nvPr/>
        </p:nvSpPr>
        <p:spPr>
          <a:xfrm>
            <a:off x="8799403" y="807578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7373487" y="9972426"/>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5" name="object 445"/>
          <p:cNvSpPr/>
          <p:nvPr/>
        </p:nvSpPr>
        <p:spPr>
          <a:xfrm>
            <a:off x="5229384" y="9886767"/>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6" name="object 446"/>
          <p:cNvSpPr/>
          <p:nvPr/>
        </p:nvSpPr>
        <p:spPr>
          <a:xfrm>
            <a:off x="6253853" y="8781160"/>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7169849" y="9582770"/>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7325761"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9" name="object 449"/>
          <p:cNvSpPr/>
          <p:nvPr/>
        </p:nvSpPr>
        <p:spPr>
          <a:xfrm>
            <a:off x="8567246" y="935742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50" name="object 450"/>
          <p:cNvSpPr/>
          <p:nvPr/>
        </p:nvSpPr>
        <p:spPr>
          <a:xfrm>
            <a:off x="8900148"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7299699"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2" name="object 452"/>
          <p:cNvSpPr/>
          <p:nvPr/>
        </p:nvSpPr>
        <p:spPr>
          <a:xfrm>
            <a:off x="8209487" y="872209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8471368"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4" name="object 454"/>
          <p:cNvSpPr/>
          <p:nvPr/>
        </p:nvSpPr>
        <p:spPr>
          <a:xfrm>
            <a:off x="8072904"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5" name="object 455"/>
          <p:cNvSpPr/>
          <p:nvPr/>
        </p:nvSpPr>
        <p:spPr>
          <a:xfrm>
            <a:off x="9110718"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991340"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719566" y="799084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7607012"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7694506" y="744365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60" name="object 460"/>
          <p:cNvSpPr/>
          <p:nvPr/>
        </p:nvSpPr>
        <p:spPr>
          <a:xfrm>
            <a:off x="6829984"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61" name="object 461"/>
          <p:cNvSpPr/>
          <p:nvPr/>
        </p:nvSpPr>
        <p:spPr>
          <a:xfrm>
            <a:off x="5626266" y="884486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5875747" y="852655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5963810" y="920236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6323056" y="9723090"/>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5" name="object 465"/>
          <p:cNvSpPr/>
          <p:nvPr/>
        </p:nvSpPr>
        <p:spPr>
          <a:xfrm>
            <a:off x="7689122" y="1102059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6" name="object 466"/>
          <p:cNvSpPr/>
          <p:nvPr/>
        </p:nvSpPr>
        <p:spPr>
          <a:xfrm>
            <a:off x="9090612" y="7947674"/>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8117599" y="973900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8" name="object 468"/>
          <p:cNvSpPr/>
          <p:nvPr/>
        </p:nvSpPr>
        <p:spPr>
          <a:xfrm>
            <a:off x="9268861" y="7862939"/>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9" name="object 469"/>
          <p:cNvSpPr/>
          <p:nvPr/>
        </p:nvSpPr>
        <p:spPr>
          <a:xfrm>
            <a:off x="6826358"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70" name="object 470"/>
          <p:cNvSpPr/>
          <p:nvPr/>
        </p:nvSpPr>
        <p:spPr>
          <a:xfrm>
            <a:off x="8068062" y="10703951"/>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71" name="object 471"/>
          <p:cNvSpPr/>
          <p:nvPr/>
        </p:nvSpPr>
        <p:spPr>
          <a:xfrm>
            <a:off x="9302976" y="9744381"/>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2" name="object 472"/>
          <p:cNvSpPr/>
          <p:nvPr/>
        </p:nvSpPr>
        <p:spPr>
          <a:xfrm>
            <a:off x="5954317" y="750935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3" name="object 473"/>
          <p:cNvSpPr/>
          <p:nvPr/>
        </p:nvSpPr>
        <p:spPr>
          <a:xfrm>
            <a:off x="6295273" y="832658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6086755" y="1053361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5" name="object 475"/>
          <p:cNvSpPr/>
          <p:nvPr/>
        </p:nvSpPr>
        <p:spPr>
          <a:xfrm>
            <a:off x="6318519" y="1011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6003493" y="10409577"/>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6041519" y="10198079"/>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73333" y="10249603"/>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9" name="object 479"/>
          <p:cNvSpPr/>
          <p:nvPr/>
        </p:nvSpPr>
        <p:spPr>
          <a:xfrm>
            <a:off x="7578292"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5578476" y="9357066"/>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81" name="object 481"/>
          <p:cNvSpPr/>
          <p:nvPr/>
        </p:nvSpPr>
        <p:spPr>
          <a:xfrm>
            <a:off x="7005779" y="9670879"/>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7838690"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3" name="object 483"/>
          <p:cNvSpPr/>
          <p:nvPr/>
        </p:nvSpPr>
        <p:spPr>
          <a:xfrm>
            <a:off x="5333477" y="10307734"/>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4" name="object 484"/>
          <p:cNvSpPr/>
          <p:nvPr/>
        </p:nvSpPr>
        <p:spPr>
          <a:xfrm>
            <a:off x="5548638" y="1123924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5" name="object 485"/>
          <p:cNvSpPr/>
          <p:nvPr/>
        </p:nvSpPr>
        <p:spPr>
          <a:xfrm>
            <a:off x="7775713"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6" name="object 486"/>
          <p:cNvSpPr/>
          <p:nvPr/>
        </p:nvSpPr>
        <p:spPr>
          <a:xfrm>
            <a:off x="9808798"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7" name="object 487"/>
          <p:cNvSpPr/>
          <p:nvPr/>
        </p:nvSpPr>
        <p:spPr>
          <a:xfrm>
            <a:off x="10408629" y="962837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8" name="object 488"/>
          <p:cNvSpPr/>
          <p:nvPr/>
        </p:nvSpPr>
        <p:spPr>
          <a:xfrm>
            <a:off x="9075481" y="1092612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9" name="object 489"/>
          <p:cNvSpPr/>
          <p:nvPr/>
        </p:nvSpPr>
        <p:spPr>
          <a:xfrm>
            <a:off x="10327632" y="94372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5034965" y="84507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1" name="object 491"/>
          <p:cNvSpPr/>
          <p:nvPr/>
        </p:nvSpPr>
        <p:spPr>
          <a:xfrm>
            <a:off x="9100671" y="1067308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545530" y="1119466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10012972" y="969056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4" name="object 494"/>
          <p:cNvSpPr/>
          <p:nvPr/>
        </p:nvSpPr>
        <p:spPr>
          <a:xfrm>
            <a:off x="9341277" y="10029938"/>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9965236" y="9084047"/>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6" name="object 496"/>
          <p:cNvSpPr/>
          <p:nvPr/>
        </p:nvSpPr>
        <p:spPr>
          <a:xfrm>
            <a:off x="9344569" y="1082401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7" name="object 497"/>
          <p:cNvSpPr/>
          <p:nvPr/>
        </p:nvSpPr>
        <p:spPr>
          <a:xfrm>
            <a:off x="4735785" y="8055220"/>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939186" y="857264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8986811" y="101886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9248695" y="1006338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1" name="object 501"/>
          <p:cNvSpPr/>
          <p:nvPr/>
        </p:nvSpPr>
        <p:spPr>
          <a:xfrm>
            <a:off x="4752696" y="65501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2" name="object 502"/>
          <p:cNvSpPr/>
          <p:nvPr/>
        </p:nvSpPr>
        <p:spPr>
          <a:xfrm>
            <a:off x="4964684" y="68462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8768667" y="1004152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59052" y="770898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10246499" y="781555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10333990" y="7161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7" name="object 507"/>
          <p:cNvSpPr/>
          <p:nvPr/>
        </p:nvSpPr>
        <p:spPr>
          <a:xfrm>
            <a:off x="8894926" y="1120559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5138620" y="9144635"/>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9" name="object 509"/>
          <p:cNvSpPr/>
          <p:nvPr/>
        </p:nvSpPr>
        <p:spPr>
          <a:xfrm>
            <a:off x="9645274" y="9389019"/>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10478175"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10415199" y="88402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4712788" y="659244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5317771" y="685179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10135025" y="1059099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10010695" y="101388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6" name="object 516"/>
          <p:cNvSpPr/>
          <p:nvPr/>
        </p:nvSpPr>
        <p:spPr>
          <a:xfrm>
            <a:off x="8914706" y="76421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9741513" y="661133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8" name="object 518"/>
          <p:cNvSpPr/>
          <p:nvPr/>
        </p:nvSpPr>
        <p:spPr>
          <a:xfrm>
            <a:off x="9443718" y="719142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9" name="object 519"/>
          <p:cNvSpPr/>
          <p:nvPr/>
        </p:nvSpPr>
        <p:spPr>
          <a:xfrm>
            <a:off x="9519687" y="790148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20" name="object 520"/>
          <p:cNvSpPr/>
          <p:nvPr/>
        </p:nvSpPr>
        <p:spPr>
          <a:xfrm>
            <a:off x="5220311" y="6924506"/>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5107748" y="7031079"/>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712807" y="70893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9263163" y="747089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9213628"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5" name="object 525"/>
          <p:cNvSpPr/>
          <p:nvPr/>
        </p:nvSpPr>
        <p:spPr>
          <a:xfrm>
            <a:off x="9969173" y="7216742"/>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8875054" y="701763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7" name="object 527"/>
          <p:cNvSpPr/>
          <p:nvPr/>
        </p:nvSpPr>
        <p:spPr>
          <a:xfrm>
            <a:off x="8575442" y="749776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8" name="object 528"/>
          <p:cNvSpPr/>
          <p:nvPr/>
        </p:nvSpPr>
        <p:spPr>
          <a:xfrm>
            <a:off x="9914228" y="777341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7973954"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0" name="object 530"/>
          <p:cNvSpPr/>
          <p:nvPr/>
        </p:nvSpPr>
        <p:spPr>
          <a:xfrm>
            <a:off x="7892956"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559996" y="716559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7578300" y="701700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3" name="object 533"/>
          <p:cNvSpPr/>
          <p:nvPr/>
        </p:nvSpPr>
        <p:spPr>
          <a:xfrm>
            <a:off x="8260825" y="6770093"/>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7210590" y="6715452"/>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7494059"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6" name="object 536"/>
          <p:cNvSpPr/>
          <p:nvPr/>
        </p:nvSpPr>
        <p:spPr>
          <a:xfrm>
            <a:off x="5504418" y="646305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7" name="object 537"/>
          <p:cNvSpPr/>
          <p:nvPr/>
        </p:nvSpPr>
        <p:spPr>
          <a:xfrm>
            <a:off x="1029609" y="7127191"/>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8" name="object 538"/>
          <p:cNvSpPr/>
          <p:nvPr/>
        </p:nvSpPr>
        <p:spPr>
          <a:xfrm>
            <a:off x="2285747" y="6694709"/>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9" name="object 539"/>
          <p:cNvSpPr/>
          <p:nvPr/>
        </p:nvSpPr>
        <p:spPr>
          <a:xfrm>
            <a:off x="2083118" y="6441680"/>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40" name="object 540"/>
          <p:cNvSpPr/>
          <p:nvPr/>
        </p:nvSpPr>
        <p:spPr>
          <a:xfrm>
            <a:off x="2046944" y="7933036"/>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1" name="object 541"/>
          <p:cNvSpPr/>
          <p:nvPr/>
        </p:nvSpPr>
        <p:spPr>
          <a:xfrm>
            <a:off x="935134" y="768289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2" name="object 542"/>
          <p:cNvSpPr/>
          <p:nvPr/>
        </p:nvSpPr>
        <p:spPr>
          <a:xfrm>
            <a:off x="1442085" y="10346462"/>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3" name="object 543"/>
          <p:cNvSpPr/>
          <p:nvPr/>
        </p:nvSpPr>
        <p:spPr>
          <a:xfrm>
            <a:off x="1173849" y="8491791"/>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4" name="object 544"/>
          <p:cNvSpPr/>
          <p:nvPr/>
        </p:nvSpPr>
        <p:spPr>
          <a:xfrm>
            <a:off x="1578438" y="7738460"/>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255406" y="737572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1996473" y="7299550"/>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6713724"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6939807" y="759501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5380580" y="833870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0" name="object 550"/>
          <p:cNvSpPr/>
          <p:nvPr/>
        </p:nvSpPr>
        <p:spPr>
          <a:xfrm>
            <a:off x="6632729" y="684981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405770" y="808566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2" name="object 552"/>
          <p:cNvSpPr/>
          <p:nvPr/>
        </p:nvSpPr>
        <p:spPr>
          <a:xfrm>
            <a:off x="6318071" y="710314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3" name="object 553"/>
          <p:cNvSpPr/>
          <p:nvPr/>
        </p:nvSpPr>
        <p:spPr>
          <a:xfrm>
            <a:off x="5646374" y="744252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6270337" y="6496626"/>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5" name="object 555"/>
          <p:cNvSpPr/>
          <p:nvPr/>
        </p:nvSpPr>
        <p:spPr>
          <a:xfrm>
            <a:off x="5649669" y="823659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5291911" y="7601267"/>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7" name="object 557"/>
          <p:cNvSpPr/>
          <p:nvPr/>
        </p:nvSpPr>
        <p:spPr>
          <a:xfrm>
            <a:off x="5950363" y="6801599"/>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6783275"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4025360" y="871954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697019" y="8420227"/>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1" name="object 561"/>
          <p:cNvSpPr/>
          <p:nvPr/>
        </p:nvSpPr>
        <p:spPr>
          <a:xfrm>
            <a:off x="3928784" y="800508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613765" y="8296185"/>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3" name="object 563"/>
          <p:cNvSpPr/>
          <p:nvPr/>
        </p:nvSpPr>
        <p:spPr>
          <a:xfrm>
            <a:off x="3651780" y="8084687"/>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4242991" y="8957477"/>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5" name="object 565"/>
          <p:cNvSpPr/>
          <p:nvPr/>
        </p:nvSpPr>
        <p:spPr>
          <a:xfrm>
            <a:off x="3880604" y="8604287"/>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6" name="object 566"/>
          <p:cNvSpPr/>
          <p:nvPr/>
        </p:nvSpPr>
        <p:spPr>
          <a:xfrm>
            <a:off x="3560624" y="8909261"/>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4393537" y="84818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572852" y="1011232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660947" y="7916691"/>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70" name="object 570"/>
          <p:cNvSpPr/>
          <p:nvPr/>
        </p:nvSpPr>
        <p:spPr>
          <a:xfrm>
            <a:off x="563487" y="79893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450932" y="809597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3535303" y="1058482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206963" y="1028550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4" name="object 574"/>
          <p:cNvSpPr/>
          <p:nvPr/>
        </p:nvSpPr>
        <p:spPr>
          <a:xfrm>
            <a:off x="3438727" y="987036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123700" y="10161464"/>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3161725" y="9949966"/>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752937" y="10822756"/>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8" name="object 578"/>
          <p:cNvSpPr/>
          <p:nvPr/>
        </p:nvSpPr>
        <p:spPr>
          <a:xfrm>
            <a:off x="3070570" y="1077453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3903481" y="1034716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840162"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1" name="object 581"/>
          <p:cNvSpPr/>
          <p:nvPr/>
        </p:nvSpPr>
        <p:spPr>
          <a:xfrm>
            <a:off x="6440122"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6315793" y="755141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0920297"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4" name="object 584"/>
          <p:cNvSpPr/>
          <p:nvPr/>
        </p:nvSpPr>
        <p:spPr>
          <a:xfrm>
            <a:off x="11163760"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1520127"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0166081" y="6611885"/>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7" name="object 587"/>
          <p:cNvSpPr/>
          <p:nvPr/>
        </p:nvSpPr>
        <p:spPr>
          <a:xfrm>
            <a:off x="12590344"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8" name="object 588"/>
          <p:cNvSpPr/>
          <p:nvPr/>
        </p:nvSpPr>
        <p:spPr>
          <a:xfrm>
            <a:off x="12049141" y="523848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9" name="object 589"/>
          <p:cNvSpPr/>
          <p:nvPr/>
        </p:nvSpPr>
        <p:spPr>
          <a:xfrm>
            <a:off x="11103723" y="606903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0442144"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1" name="object 591"/>
          <p:cNvSpPr/>
          <p:nvPr/>
        </p:nvSpPr>
        <p:spPr>
          <a:xfrm>
            <a:off x="12125109"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1149096"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3" name="object 593"/>
          <p:cNvSpPr/>
          <p:nvPr/>
        </p:nvSpPr>
        <p:spPr>
          <a:xfrm>
            <a:off x="10930973"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2950304"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2074331" y="4985441"/>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6" name="object 596"/>
          <p:cNvSpPr/>
          <p:nvPr/>
        </p:nvSpPr>
        <p:spPr>
          <a:xfrm>
            <a:off x="13259844" y="8978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2514078" y="405989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8" name="object 598"/>
          <p:cNvSpPr/>
          <p:nvPr/>
        </p:nvSpPr>
        <p:spPr>
          <a:xfrm>
            <a:off x="12550390" y="385473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1124470" y="575137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0" name="object 600"/>
          <p:cNvSpPr/>
          <p:nvPr/>
        </p:nvSpPr>
        <p:spPr>
          <a:xfrm>
            <a:off x="10004838" y="4560104"/>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0920834" y="5361717"/>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1076746" y="5144851"/>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3" name="object 603"/>
          <p:cNvSpPr/>
          <p:nvPr/>
        </p:nvSpPr>
        <p:spPr>
          <a:xfrm>
            <a:off x="12318230" y="513636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2651135"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1050685" y="4633459"/>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6" name="object 606"/>
          <p:cNvSpPr/>
          <p:nvPr/>
        </p:nvSpPr>
        <p:spPr>
          <a:xfrm>
            <a:off x="11960471" y="450104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2222351" y="4375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8" name="object 608"/>
          <p:cNvSpPr/>
          <p:nvPr/>
        </p:nvSpPr>
        <p:spPr>
          <a:xfrm>
            <a:off x="11823891"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9" name="object 609"/>
          <p:cNvSpPr/>
          <p:nvPr/>
        </p:nvSpPr>
        <p:spPr>
          <a:xfrm>
            <a:off x="12861704"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742326"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70550" y="376979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357998"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1445481"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4" name="object 614"/>
          <p:cNvSpPr/>
          <p:nvPr/>
        </p:nvSpPr>
        <p:spPr>
          <a:xfrm>
            <a:off x="10580969"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5" name="object 615"/>
          <p:cNvSpPr/>
          <p:nvPr/>
        </p:nvSpPr>
        <p:spPr>
          <a:xfrm>
            <a:off x="9626730"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9714796" y="49813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7" name="object 617"/>
          <p:cNvSpPr/>
          <p:nvPr/>
        </p:nvSpPr>
        <p:spPr>
          <a:xfrm>
            <a:off x="10074043" y="5502036"/>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11440107" y="679953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9" name="object 619"/>
          <p:cNvSpPr/>
          <p:nvPr/>
        </p:nvSpPr>
        <p:spPr>
          <a:xfrm>
            <a:off x="12841597" y="3726612"/>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1868585" y="55179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1" name="object 621"/>
          <p:cNvSpPr/>
          <p:nvPr/>
        </p:nvSpPr>
        <p:spPr>
          <a:xfrm>
            <a:off x="13019856" y="364188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0577344" y="4147740"/>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3" name="object 623"/>
          <p:cNvSpPr/>
          <p:nvPr/>
        </p:nvSpPr>
        <p:spPr>
          <a:xfrm>
            <a:off x="11819046"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4" name="object 624"/>
          <p:cNvSpPr/>
          <p:nvPr/>
        </p:nvSpPr>
        <p:spPr>
          <a:xfrm>
            <a:off x="13053959" y="5523329"/>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5" name="object 625"/>
          <p:cNvSpPr/>
          <p:nvPr/>
        </p:nvSpPr>
        <p:spPr>
          <a:xfrm>
            <a:off x="9705302" y="328830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6" name="object 626"/>
          <p:cNvSpPr/>
          <p:nvPr/>
        </p:nvSpPr>
        <p:spPr>
          <a:xfrm>
            <a:off x="10046258" y="410552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837741"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8" name="object 628"/>
          <p:cNvSpPr/>
          <p:nvPr/>
        </p:nvSpPr>
        <p:spPr>
          <a:xfrm>
            <a:off x="10069506"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754479"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9792494" y="597702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329278" y="369005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0756765" y="5449814"/>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589674"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1526699"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5" name="object 635"/>
          <p:cNvSpPr/>
          <p:nvPr/>
        </p:nvSpPr>
        <p:spPr>
          <a:xfrm>
            <a:off x="13559784"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6" name="object 636"/>
          <p:cNvSpPr/>
          <p:nvPr/>
        </p:nvSpPr>
        <p:spPr>
          <a:xfrm>
            <a:off x="14159613" y="540732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4385695" y="596139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8" name="object 638"/>
          <p:cNvSpPr/>
          <p:nvPr/>
        </p:nvSpPr>
        <p:spPr>
          <a:xfrm>
            <a:off x="12768567" y="6977800"/>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9" name="object 639"/>
          <p:cNvSpPr/>
          <p:nvPr/>
        </p:nvSpPr>
        <p:spPr>
          <a:xfrm>
            <a:off x="14078615" y="521618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4745645" y="561810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1" name="object 641"/>
          <p:cNvSpPr/>
          <p:nvPr/>
        </p:nvSpPr>
        <p:spPr>
          <a:xfrm>
            <a:off x="12504891" y="624315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296513" y="697360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3" name="object 643"/>
          <p:cNvSpPr/>
          <p:nvPr/>
        </p:nvSpPr>
        <p:spPr>
          <a:xfrm>
            <a:off x="13763958" y="546951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3092262"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3716223" y="486299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6" name="object 646"/>
          <p:cNvSpPr/>
          <p:nvPr/>
        </p:nvSpPr>
        <p:spPr>
          <a:xfrm>
            <a:off x="13095555"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4446484" y="522260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3690170" y="43515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2737797" y="59676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2999667" y="584232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1" name="object 651"/>
          <p:cNvSpPr/>
          <p:nvPr/>
        </p:nvSpPr>
        <p:spPr>
          <a:xfrm>
            <a:off x="14463376" y="371749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2" name="object 652"/>
          <p:cNvSpPr/>
          <p:nvPr/>
        </p:nvSpPr>
        <p:spPr>
          <a:xfrm>
            <a:off x="14675372" y="401366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2519652" y="582047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110037" y="348793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3997483" y="359450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084966" y="294074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7" name="object 657"/>
          <p:cNvSpPr/>
          <p:nvPr/>
        </p:nvSpPr>
        <p:spPr>
          <a:xfrm>
            <a:off x="12653905" y="662250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849307" y="6312016"/>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9" name="object 659"/>
          <p:cNvSpPr/>
          <p:nvPr/>
        </p:nvSpPr>
        <p:spPr>
          <a:xfrm>
            <a:off x="13396250" y="5167965"/>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229159" y="474058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4166184" y="461921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423477" y="37598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5028459" y="4019182"/>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4286048" y="673424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13836403" y="711582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3886008" y="6369940"/>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3761680" y="59177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4490177" y="189476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9" name="object 669"/>
          <p:cNvSpPr/>
          <p:nvPr/>
        </p:nvSpPr>
        <p:spPr>
          <a:xfrm>
            <a:off x="12665689" y="342107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3492495" y="2390277"/>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1" name="object 671"/>
          <p:cNvSpPr/>
          <p:nvPr/>
        </p:nvSpPr>
        <p:spPr>
          <a:xfrm>
            <a:off x="12828296" y="202867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2" name="object 672"/>
          <p:cNvSpPr/>
          <p:nvPr/>
        </p:nvSpPr>
        <p:spPr>
          <a:xfrm>
            <a:off x="9895891" y="275559"/>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3" name="object 673"/>
          <p:cNvSpPr/>
          <p:nvPr/>
        </p:nvSpPr>
        <p:spPr>
          <a:xfrm>
            <a:off x="13194704"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4" name="object 674"/>
          <p:cNvSpPr/>
          <p:nvPr/>
        </p:nvSpPr>
        <p:spPr>
          <a:xfrm>
            <a:off x="14430139" y="1847428"/>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3768559" y="90051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6" name="object 676"/>
          <p:cNvSpPr/>
          <p:nvPr/>
        </p:nvSpPr>
        <p:spPr>
          <a:xfrm>
            <a:off x="13270670" y="368043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475511" y="154944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8" name="object 678"/>
          <p:cNvSpPr/>
          <p:nvPr/>
        </p:nvSpPr>
        <p:spPr>
          <a:xfrm>
            <a:off x="14257388" y="2036414"/>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4904949" y="3365527"/>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80" name="object 680"/>
          <p:cNvSpPr/>
          <p:nvPr/>
        </p:nvSpPr>
        <p:spPr>
          <a:xfrm>
            <a:off x="9772381" y="79734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9691386" y="60620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2" name="object 682"/>
          <p:cNvSpPr/>
          <p:nvPr/>
        </p:nvSpPr>
        <p:spPr>
          <a:xfrm>
            <a:off x="10059252" y="6126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31001" y="409189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818445" y="4198461"/>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941272" y="3160364"/>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4450877" y="1529766"/>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7" name="object 687"/>
          <p:cNvSpPr/>
          <p:nvPr/>
        </p:nvSpPr>
        <p:spPr>
          <a:xfrm>
            <a:off x="14247249" y="1140109"/>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4403162" y="92324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3463793" y="28682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3400459"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766520" y="2577931"/>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2" name="object 692"/>
          <p:cNvSpPr/>
          <p:nvPr/>
        </p:nvSpPr>
        <p:spPr>
          <a:xfrm>
            <a:off x="13014146"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4584922" y="322146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4" name="object 694"/>
          <p:cNvSpPr/>
          <p:nvPr/>
        </p:nvSpPr>
        <p:spPr>
          <a:xfrm>
            <a:off x="12964611"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5" name="object 695"/>
          <p:cNvSpPr/>
          <p:nvPr/>
        </p:nvSpPr>
        <p:spPr>
          <a:xfrm>
            <a:off x="13164154"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6" name="object 696"/>
          <p:cNvSpPr/>
          <p:nvPr/>
        </p:nvSpPr>
        <p:spPr>
          <a:xfrm>
            <a:off x="13395920"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3080893" y="1966917"/>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8" name="object 698"/>
          <p:cNvSpPr/>
          <p:nvPr/>
        </p:nvSpPr>
        <p:spPr>
          <a:xfrm>
            <a:off x="13118909" y="175541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50733"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00" name="object 700"/>
          <p:cNvSpPr/>
          <p:nvPr/>
        </p:nvSpPr>
        <p:spPr>
          <a:xfrm>
            <a:off x="13720160" y="2995688"/>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55875"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2" name="object 702"/>
          <p:cNvSpPr/>
          <p:nvPr/>
        </p:nvSpPr>
        <p:spPr>
          <a:xfrm>
            <a:off x="14083179" y="1228218"/>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2626039" y="2796579"/>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526984" y="425656"/>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0967758" y="11693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6" name="object 706"/>
          <p:cNvSpPr/>
          <p:nvPr/>
        </p:nvSpPr>
        <p:spPr>
          <a:xfrm>
            <a:off x="12886946"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1915085" y="106833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8" name="object 708"/>
          <p:cNvSpPr/>
          <p:nvPr/>
        </p:nvSpPr>
        <p:spPr>
          <a:xfrm>
            <a:off x="11437803"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9" name="object 709"/>
          <p:cNvSpPr/>
          <p:nvPr/>
        </p:nvSpPr>
        <p:spPr>
          <a:xfrm>
            <a:off x="12326428" y="3276711"/>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10" name="object 710"/>
          <p:cNvSpPr/>
          <p:nvPr/>
        </p:nvSpPr>
        <p:spPr>
          <a:xfrm>
            <a:off x="11236847" y="106722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1" name="object 711"/>
          <p:cNvSpPr/>
          <p:nvPr/>
        </p:nvSpPr>
        <p:spPr>
          <a:xfrm>
            <a:off x="10879086"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1140957" y="3065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3" name="object 713"/>
          <p:cNvSpPr/>
          <p:nvPr/>
        </p:nvSpPr>
        <p:spPr>
          <a:xfrm>
            <a:off x="13665212" y="3552372"/>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0787202" y="144880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2990599" y="77628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6" name="object 716"/>
          <p:cNvSpPr/>
          <p:nvPr/>
        </p:nvSpPr>
        <p:spPr>
          <a:xfrm>
            <a:off x="10696891" y="270872"/>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1724939"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8" name="object 718"/>
          <p:cNvSpPr/>
          <p:nvPr/>
        </p:nvSpPr>
        <p:spPr>
          <a:xfrm>
            <a:off x="11643942"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2310972" y="2944555"/>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20" name="object 720"/>
          <p:cNvSpPr/>
          <p:nvPr/>
        </p:nvSpPr>
        <p:spPr>
          <a:xfrm>
            <a:off x="11329284" y="279594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1" name="object 721"/>
          <p:cNvSpPr/>
          <p:nvPr/>
        </p:nvSpPr>
        <p:spPr>
          <a:xfrm>
            <a:off x="12011810"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0961575" y="2494389"/>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1629236"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3176274"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5" name="object 725"/>
          <p:cNvSpPr/>
          <p:nvPr/>
        </p:nvSpPr>
        <p:spPr>
          <a:xfrm>
            <a:off x="12234216"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6" name="object 726"/>
          <p:cNvSpPr/>
          <p:nvPr/>
        </p:nvSpPr>
        <p:spPr>
          <a:xfrm>
            <a:off x="13201462"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7" name="object 727"/>
          <p:cNvSpPr/>
          <p:nvPr/>
        </p:nvSpPr>
        <p:spPr>
          <a:xfrm>
            <a:off x="12427337" y="119851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1977692" y="158009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2027299"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11245045"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1" name="object 731"/>
          <p:cNvSpPr/>
          <p:nvPr/>
        </p:nvSpPr>
        <p:spPr>
          <a:xfrm>
            <a:off x="9864883" y="1447311"/>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2" name="object 732"/>
          <p:cNvSpPr/>
          <p:nvPr/>
        </p:nvSpPr>
        <p:spPr>
          <a:xfrm>
            <a:off x="10464709"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3" name="object 733"/>
          <p:cNvSpPr/>
          <p:nvPr/>
        </p:nvSpPr>
        <p:spPr>
          <a:xfrm>
            <a:off x="10690793" y="3373961"/>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4" name="object 734"/>
          <p:cNvSpPr/>
          <p:nvPr/>
        </p:nvSpPr>
        <p:spPr>
          <a:xfrm>
            <a:off x="10383715" y="262876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5" name="object 735"/>
          <p:cNvSpPr/>
          <p:nvPr/>
        </p:nvSpPr>
        <p:spPr>
          <a:xfrm>
            <a:off x="10069057" y="288209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6" name="object 736"/>
          <p:cNvSpPr/>
          <p:nvPr/>
        </p:nvSpPr>
        <p:spPr>
          <a:xfrm>
            <a:off x="10021323" y="2275573"/>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7" name="object 737"/>
          <p:cNvSpPr/>
          <p:nvPr/>
        </p:nvSpPr>
        <p:spPr>
          <a:xfrm>
            <a:off x="9995271" y="1764179"/>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415137" y="90051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9" name="object 739"/>
          <p:cNvSpPr/>
          <p:nvPr/>
        </p:nvSpPr>
        <p:spPr>
          <a:xfrm>
            <a:off x="10302581"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390065"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1" name="object 741"/>
          <p:cNvSpPr/>
          <p:nvPr/>
        </p:nvSpPr>
        <p:spPr>
          <a:xfrm>
            <a:off x="9701348" y="2580535"/>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534259"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3" name="object 743"/>
          <p:cNvSpPr/>
          <p:nvPr/>
        </p:nvSpPr>
        <p:spPr>
          <a:xfrm>
            <a:off x="10471283"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4" name="object 744"/>
          <p:cNvSpPr/>
          <p:nvPr/>
        </p:nvSpPr>
        <p:spPr>
          <a:xfrm>
            <a:off x="10591148" y="41468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5" name="object 745"/>
          <p:cNvSpPr/>
          <p:nvPr/>
        </p:nvSpPr>
        <p:spPr>
          <a:xfrm>
            <a:off x="10191107"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6" name="object 746"/>
          <p:cNvSpPr/>
          <p:nvPr/>
        </p:nvSpPr>
        <p:spPr>
          <a:xfrm>
            <a:off x="10066778" y="333035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361478" y="4316591"/>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8" name="object 748"/>
          <p:cNvSpPr/>
          <p:nvPr/>
        </p:nvSpPr>
        <p:spPr>
          <a:xfrm>
            <a:off x="17604939" y="611636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9" name="object 749"/>
          <p:cNvSpPr/>
          <p:nvPr/>
        </p:nvSpPr>
        <p:spPr>
          <a:xfrm>
            <a:off x="17961303" y="56891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0" name="object 750"/>
          <p:cNvSpPr/>
          <p:nvPr/>
        </p:nvSpPr>
        <p:spPr>
          <a:xfrm>
            <a:off x="16607262" y="661188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1" name="object 751"/>
          <p:cNvSpPr/>
          <p:nvPr/>
        </p:nvSpPr>
        <p:spPr>
          <a:xfrm>
            <a:off x="15943056" y="625028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2" name="object 752"/>
          <p:cNvSpPr/>
          <p:nvPr/>
        </p:nvSpPr>
        <p:spPr>
          <a:xfrm>
            <a:off x="19031523" y="5172701"/>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3" name="object 753"/>
          <p:cNvSpPr/>
          <p:nvPr/>
        </p:nvSpPr>
        <p:spPr>
          <a:xfrm>
            <a:off x="18490319" y="523848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4" name="object 754"/>
          <p:cNvSpPr/>
          <p:nvPr/>
        </p:nvSpPr>
        <p:spPr>
          <a:xfrm>
            <a:off x="17544904" y="606903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5" name="object 755"/>
          <p:cNvSpPr/>
          <p:nvPr/>
        </p:nvSpPr>
        <p:spPr>
          <a:xfrm>
            <a:off x="16883322" y="5122119"/>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6" name="object 756"/>
          <p:cNvSpPr/>
          <p:nvPr/>
        </p:nvSpPr>
        <p:spPr>
          <a:xfrm>
            <a:off x="18566285" y="5948540"/>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7" name="object 757"/>
          <p:cNvSpPr/>
          <p:nvPr/>
        </p:nvSpPr>
        <p:spPr>
          <a:xfrm>
            <a:off x="17590276" y="577105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8" name="object 758"/>
          <p:cNvSpPr/>
          <p:nvPr/>
        </p:nvSpPr>
        <p:spPr>
          <a:xfrm>
            <a:off x="15693105" y="6804957"/>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9" name="object 759"/>
          <p:cNvSpPr/>
          <p:nvPr/>
        </p:nvSpPr>
        <p:spPr>
          <a:xfrm>
            <a:off x="17372150" y="6258021"/>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60" name="object 760"/>
          <p:cNvSpPr/>
          <p:nvPr/>
        </p:nvSpPr>
        <p:spPr>
          <a:xfrm>
            <a:off x="19391484" y="482942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1" name="object 761"/>
          <p:cNvSpPr/>
          <p:nvPr/>
        </p:nvSpPr>
        <p:spPr>
          <a:xfrm>
            <a:off x="18515507" y="4985441"/>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2" name="object 762"/>
          <p:cNvSpPr/>
          <p:nvPr/>
        </p:nvSpPr>
        <p:spPr>
          <a:xfrm>
            <a:off x="18479495" y="669414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8955256" y="4059897"/>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4" name="object 764"/>
          <p:cNvSpPr/>
          <p:nvPr/>
        </p:nvSpPr>
        <p:spPr>
          <a:xfrm>
            <a:off x="18991567" y="385473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7565650" y="575137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6" name="object 766"/>
          <p:cNvSpPr/>
          <p:nvPr/>
        </p:nvSpPr>
        <p:spPr>
          <a:xfrm>
            <a:off x="15421548" y="5665712"/>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7" name="object 767"/>
          <p:cNvSpPr/>
          <p:nvPr/>
        </p:nvSpPr>
        <p:spPr>
          <a:xfrm>
            <a:off x="16446016" y="456010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8" name="object 768"/>
          <p:cNvSpPr/>
          <p:nvPr/>
        </p:nvSpPr>
        <p:spPr>
          <a:xfrm>
            <a:off x="17362013" y="5361717"/>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7517913" y="5144851"/>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70" name="object 770"/>
          <p:cNvSpPr/>
          <p:nvPr/>
        </p:nvSpPr>
        <p:spPr>
          <a:xfrm>
            <a:off x="18759408" y="513636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1" name="object 771"/>
          <p:cNvSpPr/>
          <p:nvPr/>
        </p:nvSpPr>
        <p:spPr>
          <a:xfrm>
            <a:off x="19092313" y="443391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7491862" y="46334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8401650" y="45010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8663521" y="4375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5" name="object 775"/>
          <p:cNvSpPr/>
          <p:nvPr/>
        </p:nvSpPr>
        <p:spPr>
          <a:xfrm>
            <a:off x="18265069" y="399935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6" name="object 776"/>
          <p:cNvSpPr/>
          <p:nvPr/>
        </p:nvSpPr>
        <p:spPr>
          <a:xfrm>
            <a:off x="19302882" y="402158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8183504" y="435388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911731" y="376979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7799175" y="3876361"/>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7886658" y="322260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1" name="object 781"/>
          <p:cNvSpPr/>
          <p:nvPr/>
        </p:nvSpPr>
        <p:spPr>
          <a:xfrm>
            <a:off x="17022147" y="46319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2" name="object 782"/>
          <p:cNvSpPr/>
          <p:nvPr/>
        </p:nvSpPr>
        <p:spPr>
          <a:xfrm>
            <a:off x="15818429" y="462380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067910" y="430549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6155973" y="498131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6515221" y="5502036"/>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7881285" y="679953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7" name="object 787"/>
          <p:cNvSpPr/>
          <p:nvPr/>
        </p:nvSpPr>
        <p:spPr>
          <a:xfrm>
            <a:off x="19282774" y="3726612"/>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8309763" y="55179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9" name="object 789"/>
          <p:cNvSpPr/>
          <p:nvPr/>
        </p:nvSpPr>
        <p:spPr>
          <a:xfrm>
            <a:off x="19461035" y="364188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90" name="object 790"/>
          <p:cNvSpPr/>
          <p:nvPr/>
        </p:nvSpPr>
        <p:spPr>
          <a:xfrm>
            <a:off x="17018522" y="4147740"/>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1" name="object 791"/>
          <p:cNvSpPr/>
          <p:nvPr/>
        </p:nvSpPr>
        <p:spPr>
          <a:xfrm>
            <a:off x="18260224" y="648289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2" name="object 792"/>
          <p:cNvSpPr/>
          <p:nvPr/>
        </p:nvSpPr>
        <p:spPr>
          <a:xfrm>
            <a:off x="19495138" y="5523329"/>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3" name="object 793"/>
          <p:cNvSpPr/>
          <p:nvPr/>
        </p:nvSpPr>
        <p:spPr>
          <a:xfrm>
            <a:off x="16146479" y="328830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4" name="object 794"/>
          <p:cNvSpPr/>
          <p:nvPr/>
        </p:nvSpPr>
        <p:spPr>
          <a:xfrm>
            <a:off x="16487437" y="410552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278919" y="6312574"/>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6" name="object 796"/>
          <p:cNvSpPr/>
          <p:nvPr/>
        </p:nvSpPr>
        <p:spPr>
          <a:xfrm>
            <a:off x="16510683" y="589742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195656" y="618852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6233683" y="597702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65496" y="6028550"/>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00" name="object 800"/>
          <p:cNvSpPr/>
          <p:nvPr/>
        </p:nvSpPr>
        <p:spPr>
          <a:xfrm>
            <a:off x="17770456" y="3690058"/>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5770638" y="5136001"/>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2" name="object 802"/>
          <p:cNvSpPr/>
          <p:nvPr/>
        </p:nvSpPr>
        <p:spPr>
          <a:xfrm>
            <a:off x="17197942" y="5449814"/>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8030852" y="502244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4" name="object 804"/>
          <p:cNvSpPr/>
          <p:nvPr/>
        </p:nvSpPr>
        <p:spPr>
          <a:xfrm>
            <a:off x="15525641" y="6086690"/>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5" name="object 805"/>
          <p:cNvSpPr/>
          <p:nvPr/>
        </p:nvSpPr>
        <p:spPr>
          <a:xfrm>
            <a:off x="15740801" y="7018186"/>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6" name="object 806"/>
          <p:cNvSpPr/>
          <p:nvPr/>
        </p:nvSpPr>
        <p:spPr>
          <a:xfrm>
            <a:off x="17967878" y="490107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20000962" y="4034722"/>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8" name="object 808"/>
          <p:cNvSpPr/>
          <p:nvPr/>
        </p:nvSpPr>
        <p:spPr>
          <a:xfrm>
            <a:off x="19267645" y="670507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15227129" y="42296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0" name="object 810"/>
          <p:cNvSpPr/>
          <p:nvPr/>
        </p:nvSpPr>
        <p:spPr>
          <a:xfrm>
            <a:off x="19292834" y="645203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1" name="object 811"/>
          <p:cNvSpPr/>
          <p:nvPr/>
        </p:nvSpPr>
        <p:spPr>
          <a:xfrm>
            <a:off x="19737692" y="697360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2" name="object 812"/>
          <p:cNvSpPr/>
          <p:nvPr/>
        </p:nvSpPr>
        <p:spPr>
          <a:xfrm>
            <a:off x="19533440" y="580888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3" name="object 813"/>
          <p:cNvSpPr/>
          <p:nvPr/>
        </p:nvSpPr>
        <p:spPr>
          <a:xfrm>
            <a:off x="19536734" y="66029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4" name="object 814"/>
          <p:cNvSpPr/>
          <p:nvPr/>
        </p:nvSpPr>
        <p:spPr>
          <a:xfrm>
            <a:off x="14927949" y="3834167"/>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9178976" y="59676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6" name="object 816"/>
          <p:cNvSpPr/>
          <p:nvPr/>
        </p:nvSpPr>
        <p:spPr>
          <a:xfrm>
            <a:off x="19440847" y="584232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7" name="object 817"/>
          <p:cNvSpPr/>
          <p:nvPr/>
        </p:nvSpPr>
        <p:spPr>
          <a:xfrm>
            <a:off x="14944849" y="23290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8" name="object 818"/>
          <p:cNvSpPr/>
          <p:nvPr/>
        </p:nvSpPr>
        <p:spPr>
          <a:xfrm>
            <a:off x="15156846" y="262521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8960831" y="5820471"/>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9087089" y="698453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5330785" y="4923578"/>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2" name="object 822"/>
          <p:cNvSpPr/>
          <p:nvPr/>
        </p:nvSpPr>
        <p:spPr>
          <a:xfrm>
            <a:off x="19837437" y="516796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4904952" y="237138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4" name="object 824"/>
          <p:cNvSpPr/>
          <p:nvPr/>
        </p:nvSpPr>
        <p:spPr>
          <a:xfrm>
            <a:off x="15442153" y="121847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5" name="object 825"/>
          <p:cNvSpPr/>
          <p:nvPr/>
        </p:nvSpPr>
        <p:spPr>
          <a:xfrm>
            <a:off x="15509935" y="263074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5467341" y="96543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7" name="object 827"/>
          <p:cNvSpPr/>
          <p:nvPr/>
        </p:nvSpPr>
        <p:spPr>
          <a:xfrm>
            <a:off x="14971650" y="50631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9106869" y="342107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9933676" y="2390277"/>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269474" y="2028674"/>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1" name="object 831"/>
          <p:cNvSpPr/>
          <p:nvPr/>
        </p:nvSpPr>
        <p:spPr>
          <a:xfrm>
            <a:off x="16337069" y="275559"/>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2" name="object 832"/>
          <p:cNvSpPr/>
          <p:nvPr/>
        </p:nvSpPr>
        <p:spPr>
          <a:xfrm>
            <a:off x="19635882" y="2970375"/>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11612" y="45899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9711840" y="3680430"/>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56986" y="161005"/>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6" name="object 836"/>
          <p:cNvSpPr/>
          <p:nvPr/>
        </p:nvSpPr>
        <p:spPr>
          <a:xfrm>
            <a:off x="15386425" y="1977088"/>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7" name="object 837"/>
          <p:cNvSpPr/>
          <p:nvPr/>
        </p:nvSpPr>
        <p:spPr>
          <a:xfrm>
            <a:off x="16213562" y="79734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8" name="object 838"/>
          <p:cNvSpPr/>
          <p:nvPr/>
        </p:nvSpPr>
        <p:spPr>
          <a:xfrm>
            <a:off x="16132564" y="60620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9" name="object 839"/>
          <p:cNvSpPr/>
          <p:nvPr/>
        </p:nvSpPr>
        <p:spPr>
          <a:xfrm>
            <a:off x="15817907" y="85953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0" name="object 840"/>
          <p:cNvSpPr/>
          <p:nvPr/>
        </p:nvSpPr>
        <p:spPr>
          <a:xfrm>
            <a:off x="16500433" y="6126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896277" y="44676"/>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12474" y="270345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299912" y="281002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457293" y="40455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5422743" y="1771927"/>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4932361" y="141326"/>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7" name="object 847"/>
          <p:cNvSpPr/>
          <p:nvPr/>
        </p:nvSpPr>
        <p:spPr>
          <a:xfrm>
            <a:off x="19904971" y="286826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8" name="object 848"/>
          <p:cNvSpPr/>
          <p:nvPr/>
        </p:nvSpPr>
        <p:spPr>
          <a:xfrm>
            <a:off x="19841638" y="128043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247996" y="1189492"/>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0" name="object 850"/>
          <p:cNvSpPr/>
          <p:nvPr/>
        </p:nvSpPr>
        <p:spPr>
          <a:xfrm>
            <a:off x="19455327" y="324984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5066396" y="1833024"/>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2" name="object 852"/>
          <p:cNvSpPr/>
          <p:nvPr/>
        </p:nvSpPr>
        <p:spPr>
          <a:xfrm>
            <a:off x="19405790" y="421478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3" name="object 853"/>
          <p:cNvSpPr/>
          <p:nvPr/>
        </p:nvSpPr>
        <p:spPr>
          <a:xfrm>
            <a:off x="19605335" y="209095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4" name="object 854"/>
          <p:cNvSpPr/>
          <p:nvPr/>
        </p:nvSpPr>
        <p:spPr>
          <a:xfrm>
            <a:off x="19837099" y="1675818"/>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522071" y="1966917"/>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6" name="object 856"/>
          <p:cNvSpPr/>
          <p:nvPr/>
        </p:nvSpPr>
        <p:spPr>
          <a:xfrm>
            <a:off x="19560099" y="1755417"/>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9091913" y="180694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8" name="object 858"/>
          <p:cNvSpPr/>
          <p:nvPr/>
        </p:nvSpPr>
        <p:spPr>
          <a:xfrm>
            <a:off x="19097056" y="91440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9" name="object 859"/>
          <p:cNvSpPr/>
          <p:nvPr/>
        </p:nvSpPr>
        <p:spPr>
          <a:xfrm>
            <a:off x="19067219" y="2796579"/>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8968164" y="425656"/>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7408935" y="11693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2" name="object 862"/>
          <p:cNvSpPr/>
          <p:nvPr/>
        </p:nvSpPr>
        <p:spPr>
          <a:xfrm>
            <a:off x="19328125" y="8237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8356262" y="106833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4" name="object 864"/>
          <p:cNvSpPr/>
          <p:nvPr/>
        </p:nvSpPr>
        <p:spPr>
          <a:xfrm>
            <a:off x="17878983" y="1437879"/>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8767606" y="3276711"/>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6" name="object 866"/>
          <p:cNvSpPr/>
          <p:nvPr/>
        </p:nvSpPr>
        <p:spPr>
          <a:xfrm>
            <a:off x="17678034" y="1067221"/>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7" name="object 867"/>
          <p:cNvSpPr/>
          <p:nvPr/>
        </p:nvSpPr>
        <p:spPr>
          <a:xfrm>
            <a:off x="17320266" y="4318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582146" y="3065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9" name="object 869"/>
          <p:cNvSpPr/>
          <p:nvPr/>
        </p:nvSpPr>
        <p:spPr>
          <a:xfrm>
            <a:off x="17228377" y="1448801"/>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9431779" y="77628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1" name="object 871"/>
          <p:cNvSpPr/>
          <p:nvPr/>
        </p:nvSpPr>
        <p:spPr>
          <a:xfrm>
            <a:off x="17138068" y="270872"/>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166117" y="27337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3" name="object 873"/>
          <p:cNvSpPr/>
          <p:nvPr/>
        </p:nvSpPr>
        <p:spPr>
          <a:xfrm>
            <a:off x="18085119" y="254261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4" name="object 874"/>
          <p:cNvSpPr/>
          <p:nvPr/>
        </p:nvSpPr>
        <p:spPr>
          <a:xfrm>
            <a:off x="18752149" y="2944555"/>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5" name="object 875"/>
          <p:cNvSpPr/>
          <p:nvPr/>
        </p:nvSpPr>
        <p:spPr>
          <a:xfrm>
            <a:off x="17770464" y="279594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6" name="object 876"/>
          <p:cNvSpPr/>
          <p:nvPr/>
        </p:nvSpPr>
        <p:spPr>
          <a:xfrm>
            <a:off x="18452988" y="254903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7402754" y="2494389"/>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8070414" y="175132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9617453" y="6227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8675394" y="2010684"/>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1" name="object 881"/>
          <p:cNvSpPr/>
          <p:nvPr/>
        </p:nvSpPr>
        <p:spPr>
          <a:xfrm>
            <a:off x="19642644" y="369686"/>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2" name="object 882"/>
          <p:cNvSpPr/>
          <p:nvPr/>
        </p:nvSpPr>
        <p:spPr>
          <a:xfrm>
            <a:off x="18868518" y="119851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3" name="object 883"/>
          <p:cNvSpPr/>
          <p:nvPr/>
        </p:nvSpPr>
        <p:spPr>
          <a:xfrm>
            <a:off x="18418871" y="1580093"/>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8468477" y="8342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5" name="object 885"/>
          <p:cNvSpPr/>
          <p:nvPr/>
        </p:nvSpPr>
        <p:spPr>
          <a:xfrm>
            <a:off x="17686224" y="21578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6" name="object 886"/>
          <p:cNvSpPr/>
          <p:nvPr/>
        </p:nvSpPr>
        <p:spPr>
          <a:xfrm>
            <a:off x="15696582" y="22419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7" name="object 887"/>
          <p:cNvSpPr/>
          <p:nvPr/>
        </p:nvSpPr>
        <p:spPr>
          <a:xfrm>
            <a:off x="15607980" y="143415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8" name="object 888"/>
          <p:cNvSpPr/>
          <p:nvPr/>
        </p:nvSpPr>
        <p:spPr>
          <a:xfrm>
            <a:off x="16306062" y="144731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9" name="object 889"/>
          <p:cNvSpPr/>
          <p:nvPr/>
        </p:nvSpPr>
        <p:spPr>
          <a:xfrm>
            <a:off x="16905887" y="281990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7131971" y="3373961"/>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1" name="object 891"/>
          <p:cNvSpPr/>
          <p:nvPr/>
        </p:nvSpPr>
        <p:spPr>
          <a:xfrm>
            <a:off x="15572744" y="4117651"/>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2" name="object 892"/>
          <p:cNvSpPr/>
          <p:nvPr/>
        </p:nvSpPr>
        <p:spPr>
          <a:xfrm>
            <a:off x="16824892" y="262876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5597934" y="386461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6510235" y="2882091"/>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5838537" y="3221466"/>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6462500" y="2275573"/>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5841833" y="4015538"/>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6425766" y="1774938"/>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9" name="object 899"/>
          <p:cNvSpPr/>
          <p:nvPr/>
        </p:nvSpPr>
        <p:spPr>
          <a:xfrm>
            <a:off x="15484075" y="338021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0" name="object 900"/>
          <p:cNvSpPr/>
          <p:nvPr/>
        </p:nvSpPr>
        <p:spPr>
          <a:xfrm>
            <a:off x="16856315" y="90051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743759" y="100708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2" name="object 902"/>
          <p:cNvSpPr/>
          <p:nvPr/>
        </p:nvSpPr>
        <p:spPr>
          <a:xfrm>
            <a:off x="16831243" y="35332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3" name="object 903"/>
          <p:cNvSpPr/>
          <p:nvPr/>
        </p:nvSpPr>
        <p:spPr>
          <a:xfrm>
            <a:off x="16142526" y="2580535"/>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975439" y="215316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5" name="object 905"/>
          <p:cNvSpPr/>
          <p:nvPr/>
        </p:nvSpPr>
        <p:spPr>
          <a:xfrm>
            <a:off x="16912462" y="20317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6" name="object 906"/>
          <p:cNvSpPr/>
          <p:nvPr/>
        </p:nvSpPr>
        <p:spPr>
          <a:xfrm>
            <a:off x="17032326" y="414682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7" name="object 907"/>
          <p:cNvSpPr/>
          <p:nvPr/>
        </p:nvSpPr>
        <p:spPr>
          <a:xfrm>
            <a:off x="16632285" y="378251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8" name="object 908"/>
          <p:cNvSpPr/>
          <p:nvPr/>
        </p:nvSpPr>
        <p:spPr>
          <a:xfrm>
            <a:off x="16507956" y="333035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9" name="object 909"/>
          <p:cNvSpPr/>
          <p:nvPr/>
        </p:nvSpPr>
        <p:spPr>
          <a:xfrm>
            <a:off x="10920297"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0" name="object 910"/>
          <p:cNvSpPr/>
          <p:nvPr/>
        </p:nvSpPr>
        <p:spPr>
          <a:xfrm>
            <a:off x="11163760" y="1033742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1" name="object 911"/>
          <p:cNvSpPr/>
          <p:nvPr/>
        </p:nvSpPr>
        <p:spPr>
          <a:xfrm>
            <a:off x="11520127" y="99102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0166081" y="1083293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3" name="object 913"/>
          <p:cNvSpPr/>
          <p:nvPr/>
        </p:nvSpPr>
        <p:spPr>
          <a:xfrm>
            <a:off x="12049141" y="945953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4" name="object 914"/>
          <p:cNvSpPr/>
          <p:nvPr/>
        </p:nvSpPr>
        <p:spPr>
          <a:xfrm>
            <a:off x="11103723" y="1029008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0442144"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6" name="object 916"/>
          <p:cNvSpPr/>
          <p:nvPr/>
        </p:nvSpPr>
        <p:spPr>
          <a:xfrm>
            <a:off x="12125109" y="1016959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7" name="object 917"/>
          <p:cNvSpPr/>
          <p:nvPr/>
        </p:nvSpPr>
        <p:spPr>
          <a:xfrm>
            <a:off x="11149096" y="999210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8" name="object 918"/>
          <p:cNvSpPr/>
          <p:nvPr/>
        </p:nvSpPr>
        <p:spPr>
          <a:xfrm>
            <a:off x="10930973" y="10479074"/>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9" name="object 919"/>
          <p:cNvSpPr/>
          <p:nvPr/>
        </p:nvSpPr>
        <p:spPr>
          <a:xfrm>
            <a:off x="12950304"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0" name="object 920"/>
          <p:cNvSpPr/>
          <p:nvPr/>
        </p:nvSpPr>
        <p:spPr>
          <a:xfrm>
            <a:off x="12074331" y="920649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1" name="object 921"/>
          <p:cNvSpPr/>
          <p:nvPr/>
        </p:nvSpPr>
        <p:spPr>
          <a:xfrm>
            <a:off x="12038318" y="1091519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2" name="object 922"/>
          <p:cNvSpPr/>
          <p:nvPr/>
        </p:nvSpPr>
        <p:spPr>
          <a:xfrm>
            <a:off x="12514078" y="828095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3" name="object 923"/>
          <p:cNvSpPr/>
          <p:nvPr/>
        </p:nvSpPr>
        <p:spPr>
          <a:xfrm>
            <a:off x="12550390" y="807578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11124470" y="9972426"/>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5" name="object 925"/>
          <p:cNvSpPr/>
          <p:nvPr/>
        </p:nvSpPr>
        <p:spPr>
          <a:xfrm>
            <a:off x="10004838" y="8781160"/>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0920834" y="958277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1076746" y="9365907"/>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318230" y="935742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2651135"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050685" y="8854504"/>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1960471" y="87220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2222351" y="859679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3" name="object 933"/>
          <p:cNvSpPr/>
          <p:nvPr/>
        </p:nvSpPr>
        <p:spPr>
          <a:xfrm>
            <a:off x="11823891"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4" name="object 934"/>
          <p:cNvSpPr/>
          <p:nvPr/>
        </p:nvSpPr>
        <p:spPr>
          <a:xfrm>
            <a:off x="12861704"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742326"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357998"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873919" y="737126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580969"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9" name="object 939"/>
          <p:cNvSpPr/>
          <p:nvPr/>
        </p:nvSpPr>
        <p:spPr>
          <a:xfrm>
            <a:off x="10074043" y="972309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0" name="object 940"/>
          <p:cNvSpPr/>
          <p:nvPr/>
        </p:nvSpPr>
        <p:spPr>
          <a:xfrm>
            <a:off x="11440107" y="1102059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1" name="object 941"/>
          <p:cNvSpPr/>
          <p:nvPr/>
        </p:nvSpPr>
        <p:spPr>
          <a:xfrm>
            <a:off x="12841597" y="7947674"/>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2" name="object 942"/>
          <p:cNvSpPr/>
          <p:nvPr/>
        </p:nvSpPr>
        <p:spPr>
          <a:xfrm>
            <a:off x="11868585" y="973900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3" name="object 943"/>
          <p:cNvSpPr/>
          <p:nvPr/>
        </p:nvSpPr>
        <p:spPr>
          <a:xfrm>
            <a:off x="13019856" y="7862939"/>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4" name="object 944"/>
          <p:cNvSpPr/>
          <p:nvPr/>
        </p:nvSpPr>
        <p:spPr>
          <a:xfrm>
            <a:off x="10577344" y="8368794"/>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1819046" y="10703951"/>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6" name="object 946"/>
          <p:cNvSpPr/>
          <p:nvPr/>
        </p:nvSpPr>
        <p:spPr>
          <a:xfrm>
            <a:off x="13053959" y="9744381"/>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7" name="object 947"/>
          <p:cNvSpPr/>
          <p:nvPr/>
        </p:nvSpPr>
        <p:spPr>
          <a:xfrm>
            <a:off x="9705302" y="750935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8" name="object 948"/>
          <p:cNvSpPr/>
          <p:nvPr/>
        </p:nvSpPr>
        <p:spPr>
          <a:xfrm>
            <a:off x="10046258" y="832658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9" name="object 949"/>
          <p:cNvSpPr/>
          <p:nvPr/>
        </p:nvSpPr>
        <p:spPr>
          <a:xfrm>
            <a:off x="9837741" y="1053361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0" name="object 950"/>
          <p:cNvSpPr/>
          <p:nvPr/>
        </p:nvSpPr>
        <p:spPr>
          <a:xfrm>
            <a:off x="10240757" y="1019653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54479" y="10409577"/>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9792494" y="10198079"/>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329278" y="7911110"/>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89674"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526699"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6" name="object 956"/>
          <p:cNvSpPr/>
          <p:nvPr/>
        </p:nvSpPr>
        <p:spPr>
          <a:xfrm>
            <a:off x="13559784"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7" name="object 957"/>
          <p:cNvSpPr/>
          <p:nvPr/>
        </p:nvSpPr>
        <p:spPr>
          <a:xfrm>
            <a:off x="14159613" y="96283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8" name="object 958"/>
          <p:cNvSpPr/>
          <p:nvPr/>
        </p:nvSpPr>
        <p:spPr>
          <a:xfrm>
            <a:off x="14385695" y="10182443"/>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9" name="object 959"/>
          <p:cNvSpPr/>
          <p:nvPr/>
        </p:nvSpPr>
        <p:spPr>
          <a:xfrm>
            <a:off x="12826467" y="1092612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0" name="object 960"/>
          <p:cNvSpPr/>
          <p:nvPr/>
        </p:nvSpPr>
        <p:spPr>
          <a:xfrm>
            <a:off x="14078615" y="94372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1" name="object 961"/>
          <p:cNvSpPr/>
          <p:nvPr/>
        </p:nvSpPr>
        <p:spPr>
          <a:xfrm>
            <a:off x="14745645" y="983916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2" name="object 962"/>
          <p:cNvSpPr/>
          <p:nvPr/>
        </p:nvSpPr>
        <p:spPr>
          <a:xfrm>
            <a:off x="12851656" y="1067308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3" name="object 963"/>
          <p:cNvSpPr/>
          <p:nvPr/>
        </p:nvSpPr>
        <p:spPr>
          <a:xfrm>
            <a:off x="13296513" y="1119466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4" name="object 964"/>
          <p:cNvSpPr/>
          <p:nvPr/>
        </p:nvSpPr>
        <p:spPr>
          <a:xfrm>
            <a:off x="13763958" y="9690566"/>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5" name="object 965"/>
          <p:cNvSpPr/>
          <p:nvPr/>
        </p:nvSpPr>
        <p:spPr>
          <a:xfrm>
            <a:off x="13092262" y="1002993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716223" y="9084047"/>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3095555" y="1082401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4446484" y="944366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3690170" y="857264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737797" y="1018868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2999667" y="1006338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2" name="object 972"/>
          <p:cNvSpPr/>
          <p:nvPr/>
        </p:nvSpPr>
        <p:spPr>
          <a:xfrm>
            <a:off x="14463376" y="793854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3" name="object 973"/>
          <p:cNvSpPr/>
          <p:nvPr/>
        </p:nvSpPr>
        <p:spPr>
          <a:xfrm>
            <a:off x="14675372" y="82347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2519652" y="100415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4110037" y="770898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3997483" y="781555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4084966" y="7161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8" name="object 978"/>
          <p:cNvSpPr/>
          <p:nvPr/>
        </p:nvSpPr>
        <p:spPr>
          <a:xfrm>
            <a:off x="12645910" y="11205591"/>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4849307" y="10533071"/>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0" name="object 980"/>
          <p:cNvSpPr/>
          <p:nvPr/>
        </p:nvSpPr>
        <p:spPr>
          <a:xfrm>
            <a:off x="13396250" y="9389019"/>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229159" y="896164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2" name="object 982"/>
          <p:cNvSpPr/>
          <p:nvPr/>
        </p:nvSpPr>
        <p:spPr>
          <a:xfrm>
            <a:off x="14166184" y="88402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3" name="object 983"/>
          <p:cNvSpPr/>
          <p:nvPr/>
        </p:nvSpPr>
        <p:spPr>
          <a:xfrm>
            <a:off x="14423477" y="79808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5028459" y="824023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5" name="object 985"/>
          <p:cNvSpPr/>
          <p:nvPr/>
        </p:nvSpPr>
        <p:spPr>
          <a:xfrm>
            <a:off x="14286048" y="1095530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6" name="object 986"/>
          <p:cNvSpPr/>
          <p:nvPr/>
        </p:nvSpPr>
        <p:spPr>
          <a:xfrm>
            <a:off x="13886008" y="1059099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7" name="object 987"/>
          <p:cNvSpPr/>
          <p:nvPr/>
        </p:nvSpPr>
        <p:spPr>
          <a:xfrm>
            <a:off x="13761680" y="101388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8" name="object 988"/>
          <p:cNvSpPr/>
          <p:nvPr/>
        </p:nvSpPr>
        <p:spPr>
          <a:xfrm>
            <a:off x="12665689" y="76421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492495" y="6611332"/>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0" name="object 990"/>
          <p:cNvSpPr/>
          <p:nvPr/>
        </p:nvSpPr>
        <p:spPr>
          <a:xfrm>
            <a:off x="13194704"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3270670" y="7901485"/>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2" name="object 992"/>
          <p:cNvSpPr/>
          <p:nvPr/>
        </p:nvSpPr>
        <p:spPr>
          <a:xfrm>
            <a:off x="14904949" y="7586581"/>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3" name="object 993"/>
          <p:cNvSpPr/>
          <p:nvPr/>
        </p:nvSpPr>
        <p:spPr>
          <a:xfrm>
            <a:off x="14931001" y="831294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818445" y="841951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4941272" y="738141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3463793" y="70893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7" name="object 997"/>
          <p:cNvSpPr/>
          <p:nvPr/>
        </p:nvSpPr>
        <p:spPr>
          <a:xfrm>
            <a:off x="14766520" y="679898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8" name="object 998"/>
          <p:cNvSpPr/>
          <p:nvPr/>
        </p:nvSpPr>
        <p:spPr>
          <a:xfrm>
            <a:off x="13014146"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9" name="object 999"/>
          <p:cNvSpPr/>
          <p:nvPr/>
        </p:nvSpPr>
        <p:spPr>
          <a:xfrm>
            <a:off x="14584922" y="744251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0" name="object 1000"/>
          <p:cNvSpPr/>
          <p:nvPr/>
        </p:nvSpPr>
        <p:spPr>
          <a:xfrm>
            <a:off x="12964611"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1" name="object 1001"/>
          <p:cNvSpPr/>
          <p:nvPr/>
        </p:nvSpPr>
        <p:spPr>
          <a:xfrm>
            <a:off x="13720160" y="7216742"/>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2" name="object 1002"/>
          <p:cNvSpPr/>
          <p:nvPr/>
        </p:nvSpPr>
        <p:spPr>
          <a:xfrm>
            <a:off x="12575994" y="709290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3" name="object 1003"/>
          <p:cNvSpPr/>
          <p:nvPr/>
        </p:nvSpPr>
        <p:spPr>
          <a:xfrm>
            <a:off x="12326428" y="749776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4" name="object 1004"/>
          <p:cNvSpPr/>
          <p:nvPr/>
        </p:nvSpPr>
        <p:spPr>
          <a:xfrm>
            <a:off x="13665212" y="777341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724939"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6" name="object 1006"/>
          <p:cNvSpPr/>
          <p:nvPr/>
        </p:nvSpPr>
        <p:spPr>
          <a:xfrm>
            <a:off x="11643942"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7" name="object 1007"/>
          <p:cNvSpPr/>
          <p:nvPr/>
        </p:nvSpPr>
        <p:spPr>
          <a:xfrm>
            <a:off x="12318969" y="680356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8" name="object 1008"/>
          <p:cNvSpPr/>
          <p:nvPr/>
        </p:nvSpPr>
        <p:spPr>
          <a:xfrm>
            <a:off x="11329284" y="701700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9" name="object 1009"/>
          <p:cNvSpPr/>
          <p:nvPr/>
        </p:nvSpPr>
        <p:spPr>
          <a:xfrm>
            <a:off x="10961575" y="6715452"/>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0" name="object 1010"/>
          <p:cNvSpPr/>
          <p:nvPr/>
        </p:nvSpPr>
        <p:spPr>
          <a:xfrm>
            <a:off x="11245045"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1" name="object 1011"/>
          <p:cNvSpPr/>
          <p:nvPr/>
        </p:nvSpPr>
        <p:spPr>
          <a:xfrm>
            <a:off x="10464709"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0590096" y="730425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3" name="object 1013"/>
          <p:cNvSpPr/>
          <p:nvPr/>
        </p:nvSpPr>
        <p:spPr>
          <a:xfrm>
            <a:off x="10383715" y="684981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69057" y="710314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5" name="object 1015"/>
          <p:cNvSpPr/>
          <p:nvPr/>
        </p:nvSpPr>
        <p:spPr>
          <a:xfrm>
            <a:off x="10021323" y="649662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6" name="object 1016"/>
          <p:cNvSpPr/>
          <p:nvPr/>
        </p:nvSpPr>
        <p:spPr>
          <a:xfrm>
            <a:off x="9701348" y="6801599"/>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34259"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8" name="object 1018"/>
          <p:cNvSpPr/>
          <p:nvPr/>
        </p:nvSpPr>
        <p:spPr>
          <a:xfrm>
            <a:off x="10591148" y="83678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9" name="object 1019"/>
          <p:cNvSpPr/>
          <p:nvPr/>
        </p:nvSpPr>
        <p:spPr>
          <a:xfrm>
            <a:off x="10191107"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066778" y="755141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1" name="object 1021"/>
          <p:cNvSpPr/>
          <p:nvPr/>
        </p:nvSpPr>
        <p:spPr>
          <a:xfrm>
            <a:off x="17361478" y="853764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2" name="object 1022"/>
          <p:cNvSpPr/>
          <p:nvPr/>
        </p:nvSpPr>
        <p:spPr>
          <a:xfrm>
            <a:off x="17604939" y="10337420"/>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3" name="object 1023"/>
          <p:cNvSpPr/>
          <p:nvPr/>
        </p:nvSpPr>
        <p:spPr>
          <a:xfrm>
            <a:off x="17961303" y="99102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6607262" y="10832939"/>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5" name="object 1025"/>
          <p:cNvSpPr/>
          <p:nvPr/>
        </p:nvSpPr>
        <p:spPr>
          <a:xfrm>
            <a:off x="15943056" y="1047133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6" name="object 1026"/>
          <p:cNvSpPr/>
          <p:nvPr/>
        </p:nvSpPr>
        <p:spPr>
          <a:xfrm>
            <a:off x="19031523" y="9393754"/>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7" name="object 1027"/>
          <p:cNvSpPr/>
          <p:nvPr/>
        </p:nvSpPr>
        <p:spPr>
          <a:xfrm>
            <a:off x="18490319" y="945953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8" name="object 1028"/>
          <p:cNvSpPr/>
          <p:nvPr/>
        </p:nvSpPr>
        <p:spPr>
          <a:xfrm>
            <a:off x="17544904" y="1029008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6883322" y="934317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0" name="object 1030"/>
          <p:cNvSpPr/>
          <p:nvPr/>
        </p:nvSpPr>
        <p:spPr>
          <a:xfrm>
            <a:off x="18566285" y="1016959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1" name="object 1031"/>
          <p:cNvSpPr/>
          <p:nvPr/>
        </p:nvSpPr>
        <p:spPr>
          <a:xfrm>
            <a:off x="17590276" y="999210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2" name="object 1032"/>
          <p:cNvSpPr/>
          <p:nvPr/>
        </p:nvSpPr>
        <p:spPr>
          <a:xfrm>
            <a:off x="15693105" y="11026010"/>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3" name="object 1033"/>
          <p:cNvSpPr/>
          <p:nvPr/>
        </p:nvSpPr>
        <p:spPr>
          <a:xfrm>
            <a:off x="17372150" y="10479074"/>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4" name="object 1034"/>
          <p:cNvSpPr/>
          <p:nvPr/>
        </p:nvSpPr>
        <p:spPr>
          <a:xfrm>
            <a:off x="19391484" y="90504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5" name="object 1035"/>
          <p:cNvSpPr/>
          <p:nvPr/>
        </p:nvSpPr>
        <p:spPr>
          <a:xfrm>
            <a:off x="18515507" y="920649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6" name="object 1036"/>
          <p:cNvSpPr/>
          <p:nvPr/>
        </p:nvSpPr>
        <p:spPr>
          <a:xfrm>
            <a:off x="18479495" y="1091519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7" name="object 1037"/>
          <p:cNvSpPr/>
          <p:nvPr/>
        </p:nvSpPr>
        <p:spPr>
          <a:xfrm>
            <a:off x="18955256" y="828095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8" name="object 1038"/>
          <p:cNvSpPr/>
          <p:nvPr/>
        </p:nvSpPr>
        <p:spPr>
          <a:xfrm>
            <a:off x="18991567" y="807578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7565650" y="9972426"/>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0" name="object 1040"/>
          <p:cNvSpPr/>
          <p:nvPr/>
        </p:nvSpPr>
        <p:spPr>
          <a:xfrm>
            <a:off x="15421548" y="9886767"/>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1" name="object 1041"/>
          <p:cNvSpPr/>
          <p:nvPr/>
        </p:nvSpPr>
        <p:spPr>
          <a:xfrm>
            <a:off x="16446016" y="8781160"/>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2" name="object 1042"/>
          <p:cNvSpPr/>
          <p:nvPr/>
        </p:nvSpPr>
        <p:spPr>
          <a:xfrm>
            <a:off x="17362013" y="958277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7517913" y="9365907"/>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8759408" y="93574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9092313" y="865496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7491862" y="885450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401650" y="872209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8663521" y="859679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9" name="object 1049"/>
          <p:cNvSpPr/>
          <p:nvPr/>
        </p:nvSpPr>
        <p:spPr>
          <a:xfrm>
            <a:off x="18265069" y="822040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0" name="object 1050"/>
          <p:cNvSpPr/>
          <p:nvPr/>
        </p:nvSpPr>
        <p:spPr>
          <a:xfrm>
            <a:off x="19302882" y="82426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8183504" y="857493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911731" y="799084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799175" y="8097406"/>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886658" y="744365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7022147" y="88529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6" name="object 1056"/>
          <p:cNvSpPr/>
          <p:nvPr/>
        </p:nvSpPr>
        <p:spPr>
          <a:xfrm>
            <a:off x="15818429" y="884486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067910" y="8526551"/>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155973" y="920236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515221" y="972309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7881285" y="1102059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1" name="object 1061"/>
          <p:cNvSpPr/>
          <p:nvPr/>
        </p:nvSpPr>
        <p:spPr>
          <a:xfrm>
            <a:off x="19282774" y="7947674"/>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2" name="object 1062"/>
          <p:cNvSpPr/>
          <p:nvPr/>
        </p:nvSpPr>
        <p:spPr>
          <a:xfrm>
            <a:off x="18309763" y="973900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3" name="object 1063"/>
          <p:cNvSpPr/>
          <p:nvPr/>
        </p:nvSpPr>
        <p:spPr>
          <a:xfrm>
            <a:off x="19461035" y="7862939"/>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4" name="object 1064"/>
          <p:cNvSpPr/>
          <p:nvPr/>
        </p:nvSpPr>
        <p:spPr>
          <a:xfrm>
            <a:off x="17018522" y="8368794"/>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8260224" y="10703951"/>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6" name="object 1066"/>
          <p:cNvSpPr/>
          <p:nvPr/>
        </p:nvSpPr>
        <p:spPr>
          <a:xfrm>
            <a:off x="19495138" y="974438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7" name="object 1067"/>
          <p:cNvSpPr/>
          <p:nvPr/>
        </p:nvSpPr>
        <p:spPr>
          <a:xfrm>
            <a:off x="16146479" y="750935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8" name="object 1068"/>
          <p:cNvSpPr/>
          <p:nvPr/>
        </p:nvSpPr>
        <p:spPr>
          <a:xfrm>
            <a:off x="16487437" y="832658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9" name="object 1069"/>
          <p:cNvSpPr/>
          <p:nvPr/>
        </p:nvSpPr>
        <p:spPr>
          <a:xfrm>
            <a:off x="16278919" y="1053361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0" name="object 1070"/>
          <p:cNvSpPr/>
          <p:nvPr/>
        </p:nvSpPr>
        <p:spPr>
          <a:xfrm>
            <a:off x="16510683" y="1011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195656" y="10409577"/>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6233683" y="10198079"/>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5765496" y="10249603"/>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4" name="object 1074"/>
          <p:cNvSpPr/>
          <p:nvPr/>
        </p:nvSpPr>
        <p:spPr>
          <a:xfrm>
            <a:off x="17770456" y="7911110"/>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5" name="object 1075"/>
          <p:cNvSpPr/>
          <p:nvPr/>
        </p:nvSpPr>
        <p:spPr>
          <a:xfrm>
            <a:off x="15770638" y="9357066"/>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6" name="object 1076"/>
          <p:cNvSpPr/>
          <p:nvPr/>
        </p:nvSpPr>
        <p:spPr>
          <a:xfrm>
            <a:off x="17197942" y="967087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8030852" y="924350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8" name="object 1078"/>
          <p:cNvSpPr/>
          <p:nvPr/>
        </p:nvSpPr>
        <p:spPr>
          <a:xfrm>
            <a:off x="15525641" y="10307734"/>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9" name="object 1079"/>
          <p:cNvSpPr/>
          <p:nvPr/>
        </p:nvSpPr>
        <p:spPr>
          <a:xfrm>
            <a:off x="15740801" y="1123924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7967878" y="91221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1" name="object 1081"/>
          <p:cNvSpPr/>
          <p:nvPr/>
        </p:nvSpPr>
        <p:spPr>
          <a:xfrm>
            <a:off x="20000962" y="825577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2" name="object 1082"/>
          <p:cNvSpPr/>
          <p:nvPr/>
        </p:nvSpPr>
        <p:spPr>
          <a:xfrm>
            <a:off x="19267645" y="1092612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3" name="object 1083"/>
          <p:cNvSpPr/>
          <p:nvPr/>
        </p:nvSpPr>
        <p:spPr>
          <a:xfrm>
            <a:off x="15227129" y="84507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4" name="object 1084"/>
          <p:cNvSpPr/>
          <p:nvPr/>
        </p:nvSpPr>
        <p:spPr>
          <a:xfrm>
            <a:off x="19292834" y="1067308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5" name="object 1085"/>
          <p:cNvSpPr/>
          <p:nvPr/>
        </p:nvSpPr>
        <p:spPr>
          <a:xfrm>
            <a:off x="19737692" y="1119466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6" name="object 1086"/>
          <p:cNvSpPr/>
          <p:nvPr/>
        </p:nvSpPr>
        <p:spPr>
          <a:xfrm>
            <a:off x="19533440" y="1002993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9536734" y="1082401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8" name="object 1088"/>
          <p:cNvSpPr/>
          <p:nvPr/>
        </p:nvSpPr>
        <p:spPr>
          <a:xfrm>
            <a:off x="14927949" y="8055220"/>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178976" y="101886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0" name="object 1090"/>
          <p:cNvSpPr/>
          <p:nvPr/>
        </p:nvSpPr>
        <p:spPr>
          <a:xfrm>
            <a:off x="19440847" y="1006338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1" name="object 1091"/>
          <p:cNvSpPr/>
          <p:nvPr/>
        </p:nvSpPr>
        <p:spPr>
          <a:xfrm>
            <a:off x="14944849" y="65501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2" name="object 1092"/>
          <p:cNvSpPr/>
          <p:nvPr/>
        </p:nvSpPr>
        <p:spPr>
          <a:xfrm>
            <a:off x="15156846" y="68462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8960831" y="1004152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9087089" y="1120559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5330785" y="9144635"/>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6" name="object 1096"/>
          <p:cNvSpPr/>
          <p:nvPr/>
        </p:nvSpPr>
        <p:spPr>
          <a:xfrm>
            <a:off x="19837437" y="938901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4904952" y="659244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8" name="object 1098"/>
          <p:cNvSpPr/>
          <p:nvPr/>
        </p:nvSpPr>
        <p:spPr>
          <a:xfrm>
            <a:off x="15509935" y="685179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9" name="object 1099"/>
          <p:cNvSpPr/>
          <p:nvPr/>
        </p:nvSpPr>
        <p:spPr>
          <a:xfrm>
            <a:off x="19106869" y="764212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933676" y="661133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1" name="object 1101"/>
          <p:cNvSpPr/>
          <p:nvPr/>
        </p:nvSpPr>
        <p:spPr>
          <a:xfrm>
            <a:off x="19635882" y="719142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9711840" y="7901485"/>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3" name="object 1103"/>
          <p:cNvSpPr/>
          <p:nvPr/>
        </p:nvSpPr>
        <p:spPr>
          <a:xfrm>
            <a:off x="15412474" y="6924506"/>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5299912" y="7031079"/>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5" name="object 1105"/>
          <p:cNvSpPr/>
          <p:nvPr/>
        </p:nvSpPr>
        <p:spPr>
          <a:xfrm>
            <a:off x="19904971" y="70893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6" name="object 1106"/>
          <p:cNvSpPr/>
          <p:nvPr/>
        </p:nvSpPr>
        <p:spPr>
          <a:xfrm>
            <a:off x="19455327" y="747089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405790" y="843583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8" name="object 1108"/>
          <p:cNvSpPr/>
          <p:nvPr/>
        </p:nvSpPr>
        <p:spPr>
          <a:xfrm>
            <a:off x="19067219" y="7017633"/>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9" name="object 1109"/>
          <p:cNvSpPr/>
          <p:nvPr/>
        </p:nvSpPr>
        <p:spPr>
          <a:xfrm>
            <a:off x="18767606" y="749776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0" name="object 1110"/>
          <p:cNvSpPr/>
          <p:nvPr/>
        </p:nvSpPr>
        <p:spPr>
          <a:xfrm>
            <a:off x="18166117" y="695481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85119" y="676367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52149" y="716559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70464" y="701700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52988" y="6770093"/>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402754" y="6715452"/>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86224" y="637886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96582" y="646305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21772" y="7127191"/>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77910" y="6694709"/>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75281" y="6441680"/>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39107" y="7933036"/>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27297" y="768289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34250" y="10346462"/>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66012" y="8491791"/>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70603" y="7738460"/>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47570" y="737572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88637" y="7299550"/>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905887" y="704095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31971" y="759501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72744" y="833870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24892" y="684981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97934" y="808566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510235" y="710314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38537" y="744252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62500" y="649662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41833" y="823659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84075" y="76012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42526" y="6801599"/>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75439" y="63742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217524" y="871954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89183" y="8420227"/>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20947" y="800508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805929" y="8296185"/>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43944" y="8084687"/>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35154" y="895747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72767" y="8604287"/>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52788" y="8909261"/>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85701" y="84818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65016" y="1011232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53111" y="7916691"/>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55651" y="79893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43096" y="809597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87024" y="987219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90679" y="1056609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43969" y="902272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27467" y="1058482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99126" y="1028550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30890" y="987036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315863" y="10161464"/>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53888" y="9949966"/>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45100" y="10822756"/>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62736" y="10774539"/>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95643" y="1034716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32326" y="836788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32285" y="800357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pic>
        <p:nvPicPr>
          <p:cNvPr id="1178" name="תמונה 1177" descr="‏pre-7-18 (נגרר)">
            <a:hlinkClick r:id="rId3"/>
            <a:extLst>
              <a:ext uri="{FF2B5EF4-FFF2-40B4-BE49-F238E27FC236}">
                <a16:creationId xmlns:a16="http://schemas.microsoft.com/office/drawing/2014/main" id="{20E8147F-9B85-BE25-7B2C-EC4E1E4E2885}"/>
              </a:ext>
            </a:extLst>
          </p:cNvPr>
          <p:cNvPicPr>
            <a:picLocks noGrp="1" noChangeAspect="1"/>
          </p:cNvPicPr>
          <p:nvPr isPhoto="1"/>
        </p:nvPicPr>
        <p:blipFill rotWithShape="1">
          <a:blip r:embed="rId4">
            <a:lum/>
            <a:extLst>
              <a:ext uri="{28A0092B-C50C-407E-A947-70E740481C1C}">
                <a14:useLocalDpi xmlns:a14="http://schemas.microsoft.com/office/drawing/2010/main" val="0"/>
              </a:ext>
            </a:extLst>
          </a:blip>
          <a:srcRect l="7849" t="8789" r="7628" b="7970"/>
          <a:stretch/>
        </p:blipFill>
        <p:spPr>
          <a:xfrm>
            <a:off x="2558969" y="1529766"/>
            <a:ext cx="15619455" cy="8652677"/>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999939" y="942379"/>
            <a:ext cx="16104235" cy="1581842"/>
          </a:xfrm>
          <a:prstGeom prst="rect">
            <a:avLst/>
          </a:prstGeom>
          <a:ln w="41883">
            <a:solidFill>
              <a:srgbClr val="000000"/>
            </a:solidFill>
          </a:ln>
        </p:spPr>
        <p:txBody>
          <a:bodyPr vert="horz" wrap="square" lIns="0" tIns="438784" rIns="0" bIns="0" rtlCol="0">
            <a:spAutoFit/>
          </a:bodyPr>
          <a:lstStyle/>
          <a:p>
            <a:pPr marL="440055">
              <a:lnSpc>
                <a:spcPct val="100000"/>
              </a:lnSpc>
              <a:spcBef>
                <a:spcPts val="3454"/>
              </a:spcBef>
            </a:pPr>
            <a:r>
              <a:rPr lang="en-US" b="1" spc="-200" dirty="0">
                <a:solidFill>
                  <a:srgbClr val="111B32"/>
                </a:solidFill>
                <a:latin typeface="Trebuchet MS"/>
                <a:cs typeface="Trebuchet MS"/>
              </a:rPr>
              <a:t>Composition Of Cosmic Radiation</a:t>
            </a:r>
            <a:endParaRPr b="1" spc="-310" dirty="0">
              <a:solidFill>
                <a:srgbClr val="111B32"/>
              </a:solidFill>
              <a:latin typeface="Trebuchet MS"/>
              <a:cs typeface="Trebuchet MS"/>
            </a:endParaRPr>
          </a:p>
        </p:txBody>
      </p:sp>
      <p:sp>
        <p:nvSpPr>
          <p:cNvPr id="3" name="object 3"/>
          <p:cNvSpPr txBox="1"/>
          <p:nvPr/>
        </p:nvSpPr>
        <p:spPr>
          <a:xfrm>
            <a:off x="603250" y="4283075"/>
            <a:ext cx="5857240" cy="5480346"/>
          </a:xfrm>
          <a:prstGeom prst="rect">
            <a:avLst/>
          </a:prstGeom>
        </p:spPr>
        <p:txBody>
          <a:bodyPr vert="horz" wrap="square" lIns="0" tIns="12065" rIns="0" bIns="0" rtlCol="0">
            <a:spAutoFit/>
          </a:bodyPr>
          <a:lstStyle/>
          <a:p>
            <a:pPr marL="12700" marR="159385" algn="l" rtl="0">
              <a:lnSpc>
                <a:spcPct val="100400"/>
              </a:lnSpc>
              <a:spcBef>
                <a:spcPts val="95"/>
              </a:spcBef>
            </a:pPr>
            <a:r>
              <a:rPr lang="en-US" sz="4400" spc="300" dirty="0">
                <a:solidFill>
                  <a:srgbClr val="111B32"/>
                </a:solidFill>
                <a:latin typeface="Trebuchet MS"/>
                <a:cs typeface="Trebuchet MS"/>
              </a:rPr>
              <a:t>90% Hydrogen  nuclei (protons)</a:t>
            </a:r>
          </a:p>
          <a:p>
            <a:pPr marL="12700" marR="159385" algn="l" rtl="0">
              <a:lnSpc>
                <a:spcPct val="100400"/>
              </a:lnSpc>
              <a:spcBef>
                <a:spcPts val="95"/>
              </a:spcBef>
            </a:pPr>
            <a:endParaRPr lang="en-US" sz="4400" spc="300" dirty="0">
              <a:solidFill>
                <a:srgbClr val="111B32"/>
              </a:solidFill>
              <a:latin typeface="Trebuchet MS"/>
              <a:cs typeface="Trebuchet MS"/>
            </a:endParaRPr>
          </a:p>
          <a:p>
            <a:pPr marL="12700" marR="159385" algn="l" rtl="0">
              <a:lnSpc>
                <a:spcPct val="100400"/>
              </a:lnSpc>
              <a:spcBef>
                <a:spcPts val="95"/>
              </a:spcBef>
            </a:pPr>
            <a:r>
              <a:rPr lang="en-US" sz="4400" spc="300" dirty="0">
                <a:solidFill>
                  <a:srgbClr val="111B32"/>
                </a:solidFill>
                <a:latin typeface="Trebuchet MS"/>
                <a:cs typeface="Trebuchet MS"/>
              </a:rPr>
              <a:t>9% Helium nuclei  (“alpha  radiation”)</a:t>
            </a:r>
          </a:p>
          <a:p>
            <a:pPr marL="12700" marR="159385" algn="l" rtl="0">
              <a:lnSpc>
                <a:spcPct val="100400"/>
              </a:lnSpc>
              <a:spcBef>
                <a:spcPts val="95"/>
              </a:spcBef>
            </a:pPr>
            <a:endParaRPr lang="en-US" sz="4400" spc="300" dirty="0">
              <a:solidFill>
                <a:srgbClr val="111B32"/>
              </a:solidFill>
              <a:latin typeface="Trebuchet MS"/>
              <a:cs typeface="Trebuchet MS"/>
            </a:endParaRPr>
          </a:p>
          <a:p>
            <a:pPr marL="12700" marR="159385" algn="l" rtl="0">
              <a:lnSpc>
                <a:spcPct val="100400"/>
              </a:lnSpc>
              <a:spcBef>
                <a:spcPts val="95"/>
              </a:spcBef>
            </a:pPr>
            <a:r>
              <a:rPr lang="en-US" sz="4400" spc="300" dirty="0">
                <a:solidFill>
                  <a:srgbClr val="111B32"/>
                </a:solidFill>
                <a:latin typeface="Trebuchet MS"/>
                <a:cs typeface="Trebuchet MS"/>
              </a:rPr>
              <a:t>1% Heavier nuclei</a:t>
            </a:r>
          </a:p>
        </p:txBody>
      </p:sp>
      <p:pic>
        <p:nvPicPr>
          <p:cNvPr id="4" name="object 4"/>
          <p:cNvPicPr/>
          <p:nvPr/>
        </p:nvPicPr>
        <p:blipFill>
          <a:blip r:embed="rId3" cstate="print"/>
          <a:stretch>
            <a:fillRect/>
          </a:stretch>
        </p:blipFill>
        <p:spPr>
          <a:xfrm>
            <a:off x="6460490" y="3825875"/>
            <a:ext cx="12753537" cy="6905961"/>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3087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07192"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50655"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07020"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77239"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36035" y="519660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90628" y="6027151"/>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29039"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12003"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35990" y="5729168"/>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17868"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37199"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61224" y="494355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46738" y="893705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00972" y="401801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37284" y="381285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11365" y="5709487"/>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07728" y="531983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63641" y="5102968"/>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05125" y="509448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38029" y="439203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37579"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47365" y="4459158"/>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09246"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10785"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48598"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29220"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57445" y="37279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44892"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32375"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67865"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27002" y="675765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28491" y="3684728"/>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55479" y="54760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06752" y="360000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64239" y="4105857"/>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05941"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40853" y="5481445"/>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16173"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43670" y="5407930"/>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76569"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13594"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46679" y="3992838"/>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46507" y="5365437"/>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72591" y="591950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55461" y="6935916"/>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65510" y="517429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32550" y="557622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91786" y="620127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83407" y="693172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50853" y="5427628"/>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79157" y="576700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03117" y="4821108"/>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82450" y="65610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33378" y="5180720"/>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77064" y="4309706"/>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24692" y="592574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86573" y="580044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50281" y="36756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62268" y="3971782"/>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06547" y="577858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96932" y="344604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84377" y="3552619"/>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71862" y="289885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40800" y="658062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36203" y="6270132"/>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83154" y="5126081"/>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16054"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53079" y="457733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10373" y="371794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15353" y="3977298"/>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72944" y="669236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23298" y="707394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72902"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48575" y="587589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77071" y="185287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52584" y="337918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79391" y="2348394"/>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15189" y="198679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81599" y="292849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17034" y="1805545"/>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55453"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57565" y="363854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62406" y="150756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44282" y="1994530"/>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91843" y="3323644"/>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17896" y="40500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05341" y="4156578"/>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28166" y="3118480"/>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37773" y="1487882"/>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34144" y="1098226"/>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90057" y="881362"/>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50688" y="282637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87353" y="1238546"/>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53416" y="2536047"/>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01041" y="320795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71815" y="3179578"/>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51505"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51050"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82816"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67786" y="192503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5814" y="1713534"/>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37628" y="1765059"/>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07054" y="2953805"/>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42770" y="872522"/>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70084" y="1186334"/>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12934" y="2754696"/>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13880" y="383772"/>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54653" y="11274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73842"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01979" y="1026455"/>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24698"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13323" y="3234828"/>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23741" y="102533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65981"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27853" y="2647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52107" y="3510488"/>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74097" y="1406918"/>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77494" y="734398"/>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83785" y="228988"/>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11834"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30837"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97877" y="290267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16179" y="2754063"/>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98705" y="2507155"/>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48481" y="2452505"/>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16130"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63168" y="58084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21112"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88358" y="32780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14232" y="115662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64588" y="153820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14193"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31940"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51604" y="2778018"/>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77688" y="3332077"/>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70609" y="258687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02031" y="85862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9476"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76960"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21154"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58178" y="19899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78042" y="410494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48372"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91833"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48198"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94156" y="657000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29951" y="620839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18417"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77214" y="519660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31797" y="6027151"/>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70216"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53181"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77169" y="572916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80000" y="6763074"/>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59045"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78380"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302402" y="494355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66391" y="665225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42151" y="401801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78462" y="381285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52545" y="570948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208442" y="5623828"/>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32911" y="4518221"/>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48907" y="5319833"/>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304819" y="5102968"/>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46303" y="509448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79206"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78757"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88545" y="445915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50426"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51963"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89776"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70397"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98625" y="37279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86070"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73564" y="318071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809043"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605324" y="458192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54806"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42868" y="493942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302114" y="5460153"/>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68180" y="675765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69670" y="3684728"/>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96656" y="54760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47919" y="3600000"/>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805417" y="4105857"/>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47120"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82034" y="5481445"/>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33375" y="324641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74331" y="406364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65814"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97578"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82551"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20577" y="5935141"/>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52391" y="5986667"/>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57351"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57534" y="5094118"/>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84837" y="5407930"/>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17748"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12535" y="6044806"/>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27696" y="697630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54772"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87856"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87686" y="536543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54540" y="666318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306690" y="517429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14024" y="41877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79729" y="641014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24588" y="693172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92031" y="5427628"/>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20334" y="5767001"/>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44295" y="4821108"/>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23628" y="656107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14843" y="3792283"/>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18244" y="430970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65870" y="592574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27753" y="580044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31754" y="228717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43742" y="258333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47724" y="5778587"/>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38110" y="344604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25558" y="355261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13048" y="289885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73983" y="694265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17678" y="4881695"/>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24333" y="512608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57233"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94257" y="45664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91846" y="23295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29048" y="117658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96829" y="25888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54237" y="923546"/>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64477" y="7073944"/>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14083"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89753" y="58758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58546" y="46443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93764" y="337918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20571" y="2348394"/>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56369" y="198679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23964" y="233675"/>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22776" y="292849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98517" y="417107"/>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96632"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98745" y="3638546"/>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43879" y="119122"/>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73319" y="1935204"/>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6000456" y="75546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19459" y="564320"/>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604802" y="817652"/>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87327" y="57074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683172" y="279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199369" y="2661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086806" y="2768138"/>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4189" y="36267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09639" y="173004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719255" y="99443"/>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0475322" y="1098226"/>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91865" y="282637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628531"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5034891" y="114760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9242221" y="320795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853292" y="1791141"/>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5" name="object 265"/>
          <p:cNvSpPr/>
          <p:nvPr/>
        </p:nvSpPr>
        <p:spPr>
          <a:xfrm>
            <a:off x="9192686"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392229"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623993"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08966" y="1925033"/>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46993" y="171353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8878808"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9948232" y="2953805"/>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883950"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3" name="object 273"/>
          <p:cNvSpPr/>
          <p:nvPr/>
        </p:nvSpPr>
        <p:spPr>
          <a:xfrm>
            <a:off x="10311253" y="1186334"/>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854112" y="2754696"/>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5" name="object 275"/>
          <p:cNvSpPr/>
          <p:nvPr/>
        </p:nvSpPr>
        <p:spPr>
          <a:xfrm>
            <a:off x="8755060" y="383772"/>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6" name="object 276"/>
          <p:cNvSpPr/>
          <p:nvPr/>
        </p:nvSpPr>
        <p:spPr>
          <a:xfrm>
            <a:off x="7195829" y="11274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9115019"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8143157" y="1026455"/>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665876"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8554501" y="3234828"/>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464919" y="102533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107161"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3" name="object 283"/>
          <p:cNvSpPr/>
          <p:nvPr/>
        </p:nvSpPr>
        <p:spPr>
          <a:xfrm>
            <a:off x="7369042" y="2647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9893287" y="351048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015273" y="1406918"/>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9218674" y="73439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7" name="object 287"/>
          <p:cNvSpPr/>
          <p:nvPr/>
        </p:nvSpPr>
        <p:spPr>
          <a:xfrm>
            <a:off x="6924963" y="228988"/>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953012"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872014"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8539055" y="290267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1" name="object 291"/>
          <p:cNvSpPr/>
          <p:nvPr/>
        </p:nvSpPr>
        <p:spPr>
          <a:xfrm>
            <a:off x="7557359" y="275406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239883"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189649" y="2452505"/>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857309"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9404348" y="58084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8462288"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9429538" y="32780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8655411" y="115662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9" name="object 299"/>
          <p:cNvSpPr/>
          <p:nvPr/>
        </p:nvSpPr>
        <p:spPr>
          <a:xfrm>
            <a:off x="8205766" y="153820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8255372"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7473118"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2" name="object 302"/>
          <p:cNvSpPr/>
          <p:nvPr/>
        </p:nvSpPr>
        <p:spPr>
          <a:xfrm>
            <a:off x="5483476" y="22001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5394875" y="13922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6092956" y="1405428"/>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6692782"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918866" y="3332077"/>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5359638" y="4075767"/>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8" name="object 308"/>
          <p:cNvSpPr/>
          <p:nvPr/>
        </p:nvSpPr>
        <p:spPr>
          <a:xfrm>
            <a:off x="6611787" y="2586878"/>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5384828" y="382272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6297129" y="284020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625432" y="3179582"/>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6249394" y="2233690"/>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5628728" y="3973655"/>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12661" y="1733055"/>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5270969" y="3338327"/>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6" name="object 316"/>
          <p:cNvSpPr/>
          <p:nvPr/>
        </p:nvSpPr>
        <p:spPr>
          <a:xfrm>
            <a:off x="6643209" y="85862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530654"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618147" y="31144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9" name="object 319"/>
          <p:cNvSpPr/>
          <p:nvPr/>
        </p:nvSpPr>
        <p:spPr>
          <a:xfrm>
            <a:off x="5929421" y="2538651"/>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762334"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699356"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819220" y="410494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3" name="object 323"/>
          <p:cNvSpPr/>
          <p:nvPr/>
        </p:nvSpPr>
        <p:spPr>
          <a:xfrm>
            <a:off x="6419180"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94852" y="328847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5" name="object 325"/>
          <p:cNvSpPr/>
          <p:nvPr/>
        </p:nvSpPr>
        <p:spPr>
          <a:xfrm>
            <a:off x="707192"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6" name="object 326"/>
          <p:cNvSpPr/>
          <p:nvPr/>
        </p:nvSpPr>
        <p:spPr>
          <a:xfrm>
            <a:off x="950655"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1307020"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1836035" y="94176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890628" y="10248206"/>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229039"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912003"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5990" y="995022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3" name="object 333"/>
          <p:cNvSpPr/>
          <p:nvPr/>
        </p:nvSpPr>
        <p:spPr>
          <a:xfrm>
            <a:off x="717868"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4" name="object 334"/>
          <p:cNvSpPr/>
          <p:nvPr/>
        </p:nvSpPr>
        <p:spPr>
          <a:xfrm>
            <a:off x="2737199"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1861224" y="9164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825212"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2300972" y="8239068"/>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8" name="object 338"/>
          <p:cNvSpPr/>
          <p:nvPr/>
        </p:nvSpPr>
        <p:spPr>
          <a:xfrm>
            <a:off x="2337284" y="803390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911365" y="9930543"/>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707728" y="9540887"/>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863641" y="9324023"/>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105125" y="93155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438029" y="86130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837579"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747365" y="868021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2009246"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610785"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8" name="object 348"/>
          <p:cNvSpPr/>
          <p:nvPr/>
        </p:nvSpPr>
        <p:spPr>
          <a:xfrm>
            <a:off x="2648598"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529220"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144892"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660813" y="732938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367865"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1227002" y="1097870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4" name="object 354"/>
          <p:cNvSpPr/>
          <p:nvPr/>
        </p:nvSpPr>
        <p:spPr>
          <a:xfrm>
            <a:off x="2628491" y="7905791"/>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5" name="object 355"/>
          <p:cNvSpPr/>
          <p:nvPr/>
        </p:nvSpPr>
        <p:spPr>
          <a:xfrm>
            <a:off x="1655479" y="969711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2806752" y="7821055"/>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364239" y="832691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1605941"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2840853" y="9702496"/>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27652" y="1015464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16173"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76569"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13594"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3346679" y="8213892"/>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946507" y="958649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4172591" y="1014056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613362" y="1088424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865510" y="939535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4532550" y="979727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38551" y="1063120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3083407" y="1115277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3550853" y="9648683"/>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879157" y="9988055"/>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3503117" y="9042163"/>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882450" y="1078212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4233378" y="940177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477064" y="8530759"/>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524692" y="10146802"/>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786573" y="1002149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4250281" y="789666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4462268" y="81928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306547" y="999964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896932" y="76671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784377" y="777367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71862" y="711991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2432804" y="11163708"/>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636203" y="1049118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3183154" y="934713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4016054"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953079" y="87983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4210373" y="793899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815353" y="819835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4072944" y="1091341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623298" y="1129499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672902"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3548575" y="1009694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7" name="object 397"/>
          <p:cNvSpPr/>
          <p:nvPr/>
        </p:nvSpPr>
        <p:spPr>
          <a:xfrm>
            <a:off x="2452584" y="760024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3279391" y="656944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9" name="object 399"/>
          <p:cNvSpPr/>
          <p:nvPr/>
        </p:nvSpPr>
        <p:spPr>
          <a:xfrm>
            <a:off x="2981599" y="714954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3057565" y="785960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4691843" y="7544698"/>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2" name="object 402"/>
          <p:cNvSpPr/>
          <p:nvPr/>
        </p:nvSpPr>
        <p:spPr>
          <a:xfrm>
            <a:off x="4717896" y="827106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605341" y="8377632"/>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4728166" y="733953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3250688" y="70474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6" name="object 406"/>
          <p:cNvSpPr/>
          <p:nvPr/>
        </p:nvSpPr>
        <p:spPr>
          <a:xfrm>
            <a:off x="4553416" y="675710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7" name="object 407"/>
          <p:cNvSpPr/>
          <p:nvPr/>
        </p:nvSpPr>
        <p:spPr>
          <a:xfrm>
            <a:off x="2801041" y="742901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4371815" y="7400631"/>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9" name="object 409"/>
          <p:cNvSpPr/>
          <p:nvPr/>
        </p:nvSpPr>
        <p:spPr>
          <a:xfrm>
            <a:off x="2751505"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0" name="object 410"/>
          <p:cNvSpPr/>
          <p:nvPr/>
        </p:nvSpPr>
        <p:spPr>
          <a:xfrm>
            <a:off x="3507054" y="7174858"/>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1" name="object 411"/>
          <p:cNvSpPr/>
          <p:nvPr/>
        </p:nvSpPr>
        <p:spPr>
          <a:xfrm>
            <a:off x="2362888" y="7051020"/>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2" name="object 412"/>
          <p:cNvSpPr/>
          <p:nvPr/>
        </p:nvSpPr>
        <p:spPr>
          <a:xfrm>
            <a:off x="2113323" y="7455882"/>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3" name="object 413"/>
          <p:cNvSpPr/>
          <p:nvPr/>
        </p:nvSpPr>
        <p:spPr>
          <a:xfrm>
            <a:off x="3452107" y="773153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511834"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5" name="object 415"/>
          <p:cNvSpPr/>
          <p:nvPr/>
        </p:nvSpPr>
        <p:spPr>
          <a:xfrm>
            <a:off x="1430837"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6" name="object 416"/>
          <p:cNvSpPr/>
          <p:nvPr/>
        </p:nvSpPr>
        <p:spPr>
          <a:xfrm>
            <a:off x="2105873" y="67616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7" name="object 417"/>
          <p:cNvSpPr/>
          <p:nvPr/>
        </p:nvSpPr>
        <p:spPr>
          <a:xfrm>
            <a:off x="1116179" y="697511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748481" y="6673569"/>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1031940"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0" name="object 420"/>
          <p:cNvSpPr/>
          <p:nvPr/>
        </p:nvSpPr>
        <p:spPr>
          <a:xfrm>
            <a:off x="251604" y="699907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1" name="object 421"/>
          <p:cNvSpPr/>
          <p:nvPr/>
        </p:nvSpPr>
        <p:spPr>
          <a:xfrm>
            <a:off x="376990" y="726237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2" name="object 422"/>
          <p:cNvSpPr/>
          <p:nvPr/>
        </p:nvSpPr>
        <p:spPr>
          <a:xfrm>
            <a:off x="170609" y="6807931"/>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3" name="object 423"/>
          <p:cNvSpPr/>
          <p:nvPr/>
        </p:nvSpPr>
        <p:spPr>
          <a:xfrm>
            <a:off x="321154"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378042" y="8325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5" name="object 425"/>
          <p:cNvSpPr/>
          <p:nvPr/>
        </p:nvSpPr>
        <p:spPr>
          <a:xfrm>
            <a:off x="7148372"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6" name="object 426"/>
          <p:cNvSpPr/>
          <p:nvPr/>
        </p:nvSpPr>
        <p:spPr>
          <a:xfrm>
            <a:off x="7391833"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7" name="object 427"/>
          <p:cNvSpPr/>
          <p:nvPr/>
        </p:nvSpPr>
        <p:spPr>
          <a:xfrm>
            <a:off x="7748198"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6394156" y="1079105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5729951" y="10429451"/>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30" name="object 430"/>
          <p:cNvSpPr/>
          <p:nvPr/>
        </p:nvSpPr>
        <p:spPr>
          <a:xfrm>
            <a:off x="8818417" y="9351871"/>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1" name="object 431"/>
          <p:cNvSpPr/>
          <p:nvPr/>
        </p:nvSpPr>
        <p:spPr>
          <a:xfrm>
            <a:off x="8277214" y="94176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2" name="object 432"/>
          <p:cNvSpPr/>
          <p:nvPr/>
        </p:nvSpPr>
        <p:spPr>
          <a:xfrm>
            <a:off x="7331797" y="10248206"/>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6670216"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4" name="object 434"/>
          <p:cNvSpPr/>
          <p:nvPr/>
        </p:nvSpPr>
        <p:spPr>
          <a:xfrm>
            <a:off x="8353181"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5" name="object 435"/>
          <p:cNvSpPr/>
          <p:nvPr/>
        </p:nvSpPr>
        <p:spPr>
          <a:xfrm>
            <a:off x="7377169" y="995022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6" name="object 436"/>
          <p:cNvSpPr/>
          <p:nvPr/>
        </p:nvSpPr>
        <p:spPr>
          <a:xfrm>
            <a:off x="5480000" y="10984127"/>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7159045"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8" name="object 438"/>
          <p:cNvSpPr/>
          <p:nvPr/>
        </p:nvSpPr>
        <p:spPr>
          <a:xfrm>
            <a:off x="9178380"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9" name="object 439"/>
          <p:cNvSpPr/>
          <p:nvPr/>
        </p:nvSpPr>
        <p:spPr>
          <a:xfrm>
            <a:off x="8302402" y="9164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40" name="object 440"/>
          <p:cNvSpPr/>
          <p:nvPr/>
        </p:nvSpPr>
        <p:spPr>
          <a:xfrm>
            <a:off x="8266391"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1" name="object 441"/>
          <p:cNvSpPr/>
          <p:nvPr/>
        </p:nvSpPr>
        <p:spPr>
          <a:xfrm>
            <a:off x="8742151" y="8239068"/>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2" name="object 442"/>
          <p:cNvSpPr/>
          <p:nvPr/>
        </p:nvSpPr>
        <p:spPr>
          <a:xfrm>
            <a:off x="8778462" y="803390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3" name="object 443"/>
          <p:cNvSpPr/>
          <p:nvPr/>
        </p:nvSpPr>
        <p:spPr>
          <a:xfrm>
            <a:off x="7352545" y="9930543"/>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4" name="object 444"/>
          <p:cNvSpPr/>
          <p:nvPr/>
        </p:nvSpPr>
        <p:spPr>
          <a:xfrm>
            <a:off x="5208442" y="9844883"/>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5" name="object 445"/>
          <p:cNvSpPr/>
          <p:nvPr/>
        </p:nvSpPr>
        <p:spPr>
          <a:xfrm>
            <a:off x="6232911" y="8739276"/>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7148907" y="9540887"/>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7304819" y="9324023"/>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546303" y="93155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9" name="object 449"/>
          <p:cNvSpPr/>
          <p:nvPr/>
        </p:nvSpPr>
        <p:spPr>
          <a:xfrm>
            <a:off x="8879206"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7278757"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188545" y="868021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2" name="object 452"/>
          <p:cNvSpPr/>
          <p:nvPr/>
        </p:nvSpPr>
        <p:spPr>
          <a:xfrm>
            <a:off x="8450426"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3" name="object 453"/>
          <p:cNvSpPr/>
          <p:nvPr/>
        </p:nvSpPr>
        <p:spPr>
          <a:xfrm>
            <a:off x="8051963"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4" name="object 454"/>
          <p:cNvSpPr/>
          <p:nvPr/>
        </p:nvSpPr>
        <p:spPr>
          <a:xfrm>
            <a:off x="9089776"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970397"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698625" y="794896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586070"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7673564" y="740177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6809043"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60" name="object 460"/>
          <p:cNvSpPr/>
          <p:nvPr/>
        </p:nvSpPr>
        <p:spPr>
          <a:xfrm>
            <a:off x="5605324" y="880297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854806" y="848466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5942868" y="91604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6302114" y="9681206"/>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7668180" y="1097870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5" name="object 465"/>
          <p:cNvSpPr/>
          <p:nvPr/>
        </p:nvSpPr>
        <p:spPr>
          <a:xfrm>
            <a:off x="9069670" y="7905791"/>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6" name="object 466"/>
          <p:cNvSpPr/>
          <p:nvPr/>
        </p:nvSpPr>
        <p:spPr>
          <a:xfrm>
            <a:off x="8096656" y="969711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7" name="object 467"/>
          <p:cNvSpPr/>
          <p:nvPr/>
        </p:nvSpPr>
        <p:spPr>
          <a:xfrm>
            <a:off x="9247919" y="7821055"/>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8" name="object 468"/>
          <p:cNvSpPr/>
          <p:nvPr/>
        </p:nvSpPr>
        <p:spPr>
          <a:xfrm>
            <a:off x="6805417" y="832691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8047120"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70" name="object 470"/>
          <p:cNvSpPr/>
          <p:nvPr/>
        </p:nvSpPr>
        <p:spPr>
          <a:xfrm>
            <a:off x="9282034" y="970249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1" name="object 471"/>
          <p:cNvSpPr/>
          <p:nvPr/>
        </p:nvSpPr>
        <p:spPr>
          <a:xfrm>
            <a:off x="5933375" y="746747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2" name="object 472"/>
          <p:cNvSpPr/>
          <p:nvPr/>
        </p:nvSpPr>
        <p:spPr>
          <a:xfrm>
            <a:off x="6274331" y="828469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3" name="object 473"/>
          <p:cNvSpPr/>
          <p:nvPr/>
        </p:nvSpPr>
        <p:spPr>
          <a:xfrm>
            <a:off x="6065814"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4" name="object 474"/>
          <p:cNvSpPr/>
          <p:nvPr/>
        </p:nvSpPr>
        <p:spPr>
          <a:xfrm>
            <a:off x="6297578" y="1007659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5982551"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6020577" y="10156195"/>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5552391" y="10207720"/>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8" name="object 478"/>
          <p:cNvSpPr/>
          <p:nvPr/>
        </p:nvSpPr>
        <p:spPr>
          <a:xfrm>
            <a:off x="7557351"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9" name="object 479"/>
          <p:cNvSpPr/>
          <p:nvPr/>
        </p:nvSpPr>
        <p:spPr>
          <a:xfrm>
            <a:off x="5557534" y="931518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80" name="object 480"/>
          <p:cNvSpPr/>
          <p:nvPr/>
        </p:nvSpPr>
        <p:spPr>
          <a:xfrm>
            <a:off x="6984837" y="9628995"/>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7817748"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5312535" y="10265850"/>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3" name="object 483"/>
          <p:cNvSpPr/>
          <p:nvPr/>
        </p:nvSpPr>
        <p:spPr>
          <a:xfrm>
            <a:off x="5527696" y="11197357"/>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7754772"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5" name="object 485"/>
          <p:cNvSpPr/>
          <p:nvPr/>
        </p:nvSpPr>
        <p:spPr>
          <a:xfrm>
            <a:off x="9787856"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6" name="object 486"/>
          <p:cNvSpPr/>
          <p:nvPr/>
        </p:nvSpPr>
        <p:spPr>
          <a:xfrm>
            <a:off x="10387686" y="958649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7" name="object 487"/>
          <p:cNvSpPr/>
          <p:nvPr/>
        </p:nvSpPr>
        <p:spPr>
          <a:xfrm>
            <a:off x="9054540" y="1088424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8" name="object 488"/>
          <p:cNvSpPr/>
          <p:nvPr/>
        </p:nvSpPr>
        <p:spPr>
          <a:xfrm>
            <a:off x="10306690" y="939535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9" name="object 489"/>
          <p:cNvSpPr/>
          <p:nvPr/>
        </p:nvSpPr>
        <p:spPr>
          <a:xfrm>
            <a:off x="5014024" y="840884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0" name="object 490"/>
          <p:cNvSpPr/>
          <p:nvPr/>
        </p:nvSpPr>
        <p:spPr>
          <a:xfrm>
            <a:off x="9079729" y="1063120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1" name="object 491"/>
          <p:cNvSpPr/>
          <p:nvPr/>
        </p:nvSpPr>
        <p:spPr>
          <a:xfrm>
            <a:off x="9524588" y="11152776"/>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2" name="object 492"/>
          <p:cNvSpPr/>
          <p:nvPr/>
        </p:nvSpPr>
        <p:spPr>
          <a:xfrm>
            <a:off x="9992031" y="964868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3" name="object 493"/>
          <p:cNvSpPr/>
          <p:nvPr/>
        </p:nvSpPr>
        <p:spPr>
          <a:xfrm>
            <a:off x="9320334" y="9988055"/>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944295" y="9042163"/>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9323628" y="1078212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6" name="object 496"/>
          <p:cNvSpPr/>
          <p:nvPr/>
        </p:nvSpPr>
        <p:spPr>
          <a:xfrm>
            <a:off x="4714843" y="8013337"/>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9918244" y="8530759"/>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8965870" y="101468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9227753" y="1002149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0" name="object 500"/>
          <p:cNvSpPr/>
          <p:nvPr/>
        </p:nvSpPr>
        <p:spPr>
          <a:xfrm>
            <a:off x="4731754" y="650822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1" name="object 501"/>
          <p:cNvSpPr/>
          <p:nvPr/>
        </p:nvSpPr>
        <p:spPr>
          <a:xfrm>
            <a:off x="4943742" y="68043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8747724" y="999964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338110" y="76671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225558" y="777367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10313048" y="711991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6" name="object 506"/>
          <p:cNvSpPr/>
          <p:nvPr/>
        </p:nvSpPr>
        <p:spPr>
          <a:xfrm>
            <a:off x="8873983" y="1116370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5117678" y="9102752"/>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8" name="object 508"/>
          <p:cNvSpPr/>
          <p:nvPr/>
        </p:nvSpPr>
        <p:spPr>
          <a:xfrm>
            <a:off x="9624333" y="934713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457233"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10394257" y="87983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1" name="object 511"/>
          <p:cNvSpPr/>
          <p:nvPr/>
        </p:nvSpPr>
        <p:spPr>
          <a:xfrm>
            <a:off x="4691846" y="655055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2" name="object 512"/>
          <p:cNvSpPr/>
          <p:nvPr/>
        </p:nvSpPr>
        <p:spPr>
          <a:xfrm>
            <a:off x="5296829" y="680991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3" name="object 513"/>
          <p:cNvSpPr/>
          <p:nvPr/>
        </p:nvSpPr>
        <p:spPr>
          <a:xfrm>
            <a:off x="10064477" y="11294998"/>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514" name="object 514"/>
          <p:cNvSpPr/>
          <p:nvPr/>
        </p:nvSpPr>
        <p:spPr>
          <a:xfrm>
            <a:off x="10114083"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9989753" y="100969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6" name="object 516"/>
          <p:cNvSpPr/>
          <p:nvPr/>
        </p:nvSpPr>
        <p:spPr>
          <a:xfrm>
            <a:off x="8893764" y="76002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9720571" y="656944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8" name="object 518"/>
          <p:cNvSpPr/>
          <p:nvPr/>
        </p:nvSpPr>
        <p:spPr>
          <a:xfrm>
            <a:off x="9422776" y="714954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9" name="object 519"/>
          <p:cNvSpPr/>
          <p:nvPr/>
        </p:nvSpPr>
        <p:spPr>
          <a:xfrm>
            <a:off x="9498745" y="785960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20" name="object 520"/>
          <p:cNvSpPr/>
          <p:nvPr/>
        </p:nvSpPr>
        <p:spPr>
          <a:xfrm>
            <a:off x="5199369" y="688262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5086806" y="6989195"/>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691865" y="70474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9242221" y="742901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9192686"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5" name="object 525"/>
          <p:cNvSpPr/>
          <p:nvPr/>
        </p:nvSpPr>
        <p:spPr>
          <a:xfrm>
            <a:off x="9948232" y="7174858"/>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8854112" y="697575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7" name="object 527"/>
          <p:cNvSpPr/>
          <p:nvPr/>
        </p:nvSpPr>
        <p:spPr>
          <a:xfrm>
            <a:off x="8554501" y="745588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8" name="object 528"/>
          <p:cNvSpPr/>
          <p:nvPr/>
        </p:nvSpPr>
        <p:spPr>
          <a:xfrm>
            <a:off x="9893287" y="773153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7953012"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0" name="object 530"/>
          <p:cNvSpPr/>
          <p:nvPr/>
        </p:nvSpPr>
        <p:spPr>
          <a:xfrm>
            <a:off x="7872014"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539055" y="71237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7557359" y="697511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3" name="object 533"/>
          <p:cNvSpPr/>
          <p:nvPr/>
        </p:nvSpPr>
        <p:spPr>
          <a:xfrm>
            <a:off x="8239883" y="672820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7189649" y="6673569"/>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7473118"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6" name="object 536"/>
          <p:cNvSpPr/>
          <p:nvPr/>
        </p:nvSpPr>
        <p:spPr>
          <a:xfrm>
            <a:off x="5483476" y="64211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7" name="object 537"/>
          <p:cNvSpPr/>
          <p:nvPr/>
        </p:nvSpPr>
        <p:spPr>
          <a:xfrm>
            <a:off x="1008667" y="7085307"/>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8" name="object 538"/>
          <p:cNvSpPr/>
          <p:nvPr/>
        </p:nvSpPr>
        <p:spPr>
          <a:xfrm>
            <a:off x="2264805" y="6652825"/>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9" name="object 539"/>
          <p:cNvSpPr/>
          <p:nvPr/>
        </p:nvSpPr>
        <p:spPr>
          <a:xfrm>
            <a:off x="2062177" y="6399796"/>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40" name="object 540"/>
          <p:cNvSpPr/>
          <p:nvPr/>
        </p:nvSpPr>
        <p:spPr>
          <a:xfrm>
            <a:off x="2026002" y="7891153"/>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1" name="object 541"/>
          <p:cNvSpPr/>
          <p:nvPr/>
        </p:nvSpPr>
        <p:spPr>
          <a:xfrm>
            <a:off x="914193" y="7641007"/>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2" name="object 542"/>
          <p:cNvSpPr/>
          <p:nvPr/>
        </p:nvSpPr>
        <p:spPr>
          <a:xfrm>
            <a:off x="1421144" y="10304578"/>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3" name="object 543"/>
          <p:cNvSpPr/>
          <p:nvPr/>
        </p:nvSpPr>
        <p:spPr>
          <a:xfrm>
            <a:off x="1152907" y="8449908"/>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4" name="object 544"/>
          <p:cNvSpPr/>
          <p:nvPr/>
        </p:nvSpPr>
        <p:spPr>
          <a:xfrm>
            <a:off x="1557497" y="7696577"/>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234465" y="7333838"/>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1975531" y="7257667"/>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6692782"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6918866" y="7553131"/>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5359638" y="829682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0" name="object 550"/>
          <p:cNvSpPr/>
          <p:nvPr/>
        </p:nvSpPr>
        <p:spPr>
          <a:xfrm>
            <a:off x="6611787" y="680793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384828" y="804378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2" name="object 552"/>
          <p:cNvSpPr/>
          <p:nvPr/>
        </p:nvSpPr>
        <p:spPr>
          <a:xfrm>
            <a:off x="6297129" y="706126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3" name="object 553"/>
          <p:cNvSpPr/>
          <p:nvPr/>
        </p:nvSpPr>
        <p:spPr>
          <a:xfrm>
            <a:off x="5625432" y="740063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6249394" y="6454742"/>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5" name="object 555"/>
          <p:cNvSpPr/>
          <p:nvPr/>
        </p:nvSpPr>
        <p:spPr>
          <a:xfrm>
            <a:off x="5628728" y="819470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5270969" y="755938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7" name="object 557"/>
          <p:cNvSpPr/>
          <p:nvPr/>
        </p:nvSpPr>
        <p:spPr>
          <a:xfrm>
            <a:off x="5929421" y="6759715"/>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6762334"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4004418" y="8677663"/>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676077" y="8378343"/>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1" name="object 561"/>
          <p:cNvSpPr/>
          <p:nvPr/>
        </p:nvSpPr>
        <p:spPr>
          <a:xfrm>
            <a:off x="3907842" y="796320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592823" y="825430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3" name="object 563"/>
          <p:cNvSpPr/>
          <p:nvPr/>
        </p:nvSpPr>
        <p:spPr>
          <a:xfrm>
            <a:off x="3630839" y="8042803"/>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4222049" y="891559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5" name="object 565"/>
          <p:cNvSpPr/>
          <p:nvPr/>
        </p:nvSpPr>
        <p:spPr>
          <a:xfrm>
            <a:off x="3859662" y="8562404"/>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6" name="object 566"/>
          <p:cNvSpPr/>
          <p:nvPr/>
        </p:nvSpPr>
        <p:spPr>
          <a:xfrm>
            <a:off x="3539682" y="8867378"/>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4372595" y="843999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551910" y="1007044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640005" y="7874807"/>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70" name="object 570"/>
          <p:cNvSpPr/>
          <p:nvPr/>
        </p:nvSpPr>
        <p:spPr>
          <a:xfrm>
            <a:off x="542545" y="794751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429991" y="805408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3514362" y="1054294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186021" y="1024362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4" name="object 574"/>
          <p:cNvSpPr/>
          <p:nvPr/>
        </p:nvSpPr>
        <p:spPr>
          <a:xfrm>
            <a:off x="3417785" y="982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102758" y="10119580"/>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3140783" y="9908082"/>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731995" y="10780872"/>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8" name="object 578"/>
          <p:cNvSpPr/>
          <p:nvPr/>
        </p:nvSpPr>
        <p:spPr>
          <a:xfrm>
            <a:off x="3049628" y="1073265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3882539" y="103052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819220" y="8325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1" name="object 581"/>
          <p:cNvSpPr/>
          <p:nvPr/>
        </p:nvSpPr>
        <p:spPr>
          <a:xfrm>
            <a:off x="6419180"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6294852" y="750952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0899356"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4" name="object 584"/>
          <p:cNvSpPr/>
          <p:nvPr/>
        </p:nvSpPr>
        <p:spPr>
          <a:xfrm>
            <a:off x="11142819"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1499184"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0145140" y="657000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7" name="object 587"/>
          <p:cNvSpPr/>
          <p:nvPr/>
        </p:nvSpPr>
        <p:spPr>
          <a:xfrm>
            <a:off x="12569402"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8" name="object 588"/>
          <p:cNvSpPr/>
          <p:nvPr/>
        </p:nvSpPr>
        <p:spPr>
          <a:xfrm>
            <a:off x="12028199" y="519660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9" name="object 589"/>
          <p:cNvSpPr/>
          <p:nvPr/>
        </p:nvSpPr>
        <p:spPr>
          <a:xfrm>
            <a:off x="11082781" y="6027151"/>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0421201"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1" name="object 591"/>
          <p:cNvSpPr/>
          <p:nvPr/>
        </p:nvSpPr>
        <p:spPr>
          <a:xfrm>
            <a:off x="12104167"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1128154" y="572916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3" name="object 593"/>
          <p:cNvSpPr/>
          <p:nvPr/>
        </p:nvSpPr>
        <p:spPr>
          <a:xfrm>
            <a:off x="10910030"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2929363"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2053389" y="494355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6" name="object 596"/>
          <p:cNvSpPr/>
          <p:nvPr/>
        </p:nvSpPr>
        <p:spPr>
          <a:xfrm>
            <a:off x="13238901" y="893705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2493136" y="401801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8" name="object 598"/>
          <p:cNvSpPr/>
          <p:nvPr/>
        </p:nvSpPr>
        <p:spPr>
          <a:xfrm>
            <a:off x="12529449" y="381285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1103529" y="5709487"/>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0" name="object 600"/>
          <p:cNvSpPr/>
          <p:nvPr/>
        </p:nvSpPr>
        <p:spPr>
          <a:xfrm>
            <a:off x="9983896" y="4518221"/>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0899892" y="531983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1055805" y="5102968"/>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3" name="object 603"/>
          <p:cNvSpPr/>
          <p:nvPr/>
        </p:nvSpPr>
        <p:spPr>
          <a:xfrm>
            <a:off x="12297288" y="509448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2630193"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1029743" y="4591575"/>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6" name="object 606"/>
          <p:cNvSpPr/>
          <p:nvPr/>
        </p:nvSpPr>
        <p:spPr>
          <a:xfrm>
            <a:off x="11939529" y="445915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2201409"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8" name="object 608"/>
          <p:cNvSpPr/>
          <p:nvPr/>
        </p:nvSpPr>
        <p:spPr>
          <a:xfrm>
            <a:off x="11802949"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9" name="object 609"/>
          <p:cNvSpPr/>
          <p:nvPr/>
        </p:nvSpPr>
        <p:spPr>
          <a:xfrm>
            <a:off x="12840761"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721384"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49608" y="37279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337056"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1424539"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4" name="object 614"/>
          <p:cNvSpPr/>
          <p:nvPr/>
        </p:nvSpPr>
        <p:spPr>
          <a:xfrm>
            <a:off x="10560028"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5" name="object 615"/>
          <p:cNvSpPr/>
          <p:nvPr/>
        </p:nvSpPr>
        <p:spPr>
          <a:xfrm>
            <a:off x="9605788"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9693854" y="493942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7" name="object 617"/>
          <p:cNvSpPr/>
          <p:nvPr/>
        </p:nvSpPr>
        <p:spPr>
          <a:xfrm>
            <a:off x="10053101" y="546015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11419165" y="675765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9" name="object 619"/>
          <p:cNvSpPr/>
          <p:nvPr/>
        </p:nvSpPr>
        <p:spPr>
          <a:xfrm>
            <a:off x="12820655" y="3684728"/>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1847643" y="54760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1" name="object 621"/>
          <p:cNvSpPr/>
          <p:nvPr/>
        </p:nvSpPr>
        <p:spPr>
          <a:xfrm>
            <a:off x="12998915" y="360000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0556402" y="4105857"/>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3" name="object 623"/>
          <p:cNvSpPr/>
          <p:nvPr/>
        </p:nvSpPr>
        <p:spPr>
          <a:xfrm>
            <a:off x="11798104"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4" name="object 624"/>
          <p:cNvSpPr/>
          <p:nvPr/>
        </p:nvSpPr>
        <p:spPr>
          <a:xfrm>
            <a:off x="13033018" y="5481445"/>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5" name="object 625"/>
          <p:cNvSpPr/>
          <p:nvPr/>
        </p:nvSpPr>
        <p:spPr>
          <a:xfrm>
            <a:off x="9684360" y="324641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6" name="object 626"/>
          <p:cNvSpPr/>
          <p:nvPr/>
        </p:nvSpPr>
        <p:spPr>
          <a:xfrm>
            <a:off x="10025316" y="406364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816799"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8" name="object 628"/>
          <p:cNvSpPr/>
          <p:nvPr/>
        </p:nvSpPr>
        <p:spPr>
          <a:xfrm>
            <a:off x="10048564"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733536"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9771553" y="5935141"/>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308336"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0735823" y="5407930"/>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568732"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1505757"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5" name="object 635"/>
          <p:cNvSpPr/>
          <p:nvPr/>
        </p:nvSpPr>
        <p:spPr>
          <a:xfrm>
            <a:off x="13538841"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6" name="object 636"/>
          <p:cNvSpPr/>
          <p:nvPr/>
        </p:nvSpPr>
        <p:spPr>
          <a:xfrm>
            <a:off x="14138671" y="536543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4364754" y="591950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8" name="object 638"/>
          <p:cNvSpPr/>
          <p:nvPr/>
        </p:nvSpPr>
        <p:spPr>
          <a:xfrm>
            <a:off x="12747625" y="6935916"/>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9" name="object 639"/>
          <p:cNvSpPr/>
          <p:nvPr/>
        </p:nvSpPr>
        <p:spPr>
          <a:xfrm>
            <a:off x="14057673" y="517429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4724704" y="55762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1" name="object 641"/>
          <p:cNvSpPr/>
          <p:nvPr/>
        </p:nvSpPr>
        <p:spPr>
          <a:xfrm>
            <a:off x="12483949" y="620127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275571" y="693172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3" name="object 643"/>
          <p:cNvSpPr/>
          <p:nvPr/>
        </p:nvSpPr>
        <p:spPr>
          <a:xfrm>
            <a:off x="13743016" y="5427628"/>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3071321" y="576700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3695281" y="48211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6" name="object 646"/>
          <p:cNvSpPr/>
          <p:nvPr/>
        </p:nvSpPr>
        <p:spPr>
          <a:xfrm>
            <a:off x="13074614" y="65610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4425542" y="518072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3669229" y="430970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2716855" y="592574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2978726" y="580044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1" name="object 651"/>
          <p:cNvSpPr/>
          <p:nvPr/>
        </p:nvSpPr>
        <p:spPr>
          <a:xfrm>
            <a:off x="14442434" y="36756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2" name="object 652"/>
          <p:cNvSpPr/>
          <p:nvPr/>
        </p:nvSpPr>
        <p:spPr>
          <a:xfrm>
            <a:off x="14654431" y="3971782"/>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2498710" y="577858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089095" y="344604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3976542" y="355261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064025" y="289885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7" name="object 657"/>
          <p:cNvSpPr/>
          <p:nvPr/>
        </p:nvSpPr>
        <p:spPr>
          <a:xfrm>
            <a:off x="12632963" y="658062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828366" y="627013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9" name="object 659"/>
          <p:cNvSpPr/>
          <p:nvPr/>
        </p:nvSpPr>
        <p:spPr>
          <a:xfrm>
            <a:off x="13375309" y="5126081"/>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208218"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4145242" y="457733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402536" y="37179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5007516" y="3977298"/>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4265107" y="669236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13815460" y="7073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3865066"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3740739" y="58758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4469236" y="185287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9" name="object 669"/>
          <p:cNvSpPr/>
          <p:nvPr/>
        </p:nvSpPr>
        <p:spPr>
          <a:xfrm>
            <a:off x="12644748" y="337918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3471554" y="2348394"/>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1" name="object 671"/>
          <p:cNvSpPr/>
          <p:nvPr/>
        </p:nvSpPr>
        <p:spPr>
          <a:xfrm>
            <a:off x="12807354" y="198679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2" name="object 672"/>
          <p:cNvSpPr/>
          <p:nvPr/>
        </p:nvSpPr>
        <p:spPr>
          <a:xfrm>
            <a:off x="9874949" y="233675"/>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3" name="object 673"/>
          <p:cNvSpPr/>
          <p:nvPr/>
        </p:nvSpPr>
        <p:spPr>
          <a:xfrm>
            <a:off x="13173763" y="292849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4" name="object 674"/>
          <p:cNvSpPr/>
          <p:nvPr/>
        </p:nvSpPr>
        <p:spPr>
          <a:xfrm>
            <a:off x="14409197" y="1805545"/>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3747616"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6" name="object 676"/>
          <p:cNvSpPr/>
          <p:nvPr/>
        </p:nvSpPr>
        <p:spPr>
          <a:xfrm>
            <a:off x="13249729" y="363854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454570" y="150756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8" name="object 678"/>
          <p:cNvSpPr/>
          <p:nvPr/>
        </p:nvSpPr>
        <p:spPr>
          <a:xfrm>
            <a:off x="14236445" y="199453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4884007" y="3323644"/>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80" name="object 680"/>
          <p:cNvSpPr/>
          <p:nvPr/>
        </p:nvSpPr>
        <p:spPr>
          <a:xfrm>
            <a:off x="9751438" y="7554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9670444" y="56432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2" name="object 682"/>
          <p:cNvSpPr/>
          <p:nvPr/>
        </p:nvSpPr>
        <p:spPr>
          <a:xfrm>
            <a:off x="10038311" y="5707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10060" y="40500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797504" y="4156578"/>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920329" y="3118480"/>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4429936" y="1487882"/>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7" name="object 687"/>
          <p:cNvSpPr/>
          <p:nvPr/>
        </p:nvSpPr>
        <p:spPr>
          <a:xfrm>
            <a:off x="14226308" y="1098226"/>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4382221" y="881362"/>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3442850" y="282637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3379516"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745579" y="2536047"/>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2" name="object 692"/>
          <p:cNvSpPr/>
          <p:nvPr/>
        </p:nvSpPr>
        <p:spPr>
          <a:xfrm>
            <a:off x="12993205" y="320795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4563979" y="3179578"/>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4" name="object 694"/>
          <p:cNvSpPr/>
          <p:nvPr/>
        </p:nvSpPr>
        <p:spPr>
          <a:xfrm>
            <a:off x="12943669"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5" name="object 695"/>
          <p:cNvSpPr/>
          <p:nvPr/>
        </p:nvSpPr>
        <p:spPr>
          <a:xfrm>
            <a:off x="13143213"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6" name="object 696"/>
          <p:cNvSpPr/>
          <p:nvPr/>
        </p:nvSpPr>
        <p:spPr>
          <a:xfrm>
            <a:off x="13374978"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3059951" y="192503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8" name="object 698"/>
          <p:cNvSpPr/>
          <p:nvPr/>
        </p:nvSpPr>
        <p:spPr>
          <a:xfrm>
            <a:off x="13097967" y="171353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29791"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00" name="object 700"/>
          <p:cNvSpPr/>
          <p:nvPr/>
        </p:nvSpPr>
        <p:spPr>
          <a:xfrm>
            <a:off x="13699218" y="2953805"/>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34933"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2" name="object 702"/>
          <p:cNvSpPr/>
          <p:nvPr/>
        </p:nvSpPr>
        <p:spPr>
          <a:xfrm>
            <a:off x="14062236" y="1186334"/>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2605098" y="2754696"/>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506043" y="383772"/>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0946816" y="11274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6" name="object 706"/>
          <p:cNvSpPr/>
          <p:nvPr/>
        </p:nvSpPr>
        <p:spPr>
          <a:xfrm>
            <a:off x="12866005"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1894143" y="1026455"/>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8" name="object 708"/>
          <p:cNvSpPr/>
          <p:nvPr/>
        </p:nvSpPr>
        <p:spPr>
          <a:xfrm>
            <a:off x="11416862"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9" name="object 709"/>
          <p:cNvSpPr/>
          <p:nvPr/>
        </p:nvSpPr>
        <p:spPr>
          <a:xfrm>
            <a:off x="12305486" y="3234828"/>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10" name="object 710"/>
          <p:cNvSpPr/>
          <p:nvPr/>
        </p:nvSpPr>
        <p:spPr>
          <a:xfrm>
            <a:off x="11215905" y="102533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1" name="object 711"/>
          <p:cNvSpPr/>
          <p:nvPr/>
        </p:nvSpPr>
        <p:spPr>
          <a:xfrm>
            <a:off x="10858144"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1120016" y="2647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3" name="object 713"/>
          <p:cNvSpPr/>
          <p:nvPr/>
        </p:nvSpPr>
        <p:spPr>
          <a:xfrm>
            <a:off x="13644271" y="3510488"/>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0766260" y="140691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2969657" y="73439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6" name="object 716"/>
          <p:cNvSpPr/>
          <p:nvPr/>
        </p:nvSpPr>
        <p:spPr>
          <a:xfrm>
            <a:off x="10675949" y="228988"/>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1703997"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8" name="object 718"/>
          <p:cNvSpPr/>
          <p:nvPr/>
        </p:nvSpPr>
        <p:spPr>
          <a:xfrm>
            <a:off x="11623001"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2290031" y="2902671"/>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20" name="object 720"/>
          <p:cNvSpPr/>
          <p:nvPr/>
        </p:nvSpPr>
        <p:spPr>
          <a:xfrm>
            <a:off x="11308342" y="275406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1" name="object 721"/>
          <p:cNvSpPr/>
          <p:nvPr/>
        </p:nvSpPr>
        <p:spPr>
          <a:xfrm>
            <a:off x="11990869"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0940634" y="2452505"/>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1608294"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3155331" y="58084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5" name="object 725"/>
          <p:cNvSpPr/>
          <p:nvPr/>
        </p:nvSpPr>
        <p:spPr>
          <a:xfrm>
            <a:off x="12213275"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6" name="object 726"/>
          <p:cNvSpPr/>
          <p:nvPr/>
        </p:nvSpPr>
        <p:spPr>
          <a:xfrm>
            <a:off x="13180521" y="32780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7" name="object 727"/>
          <p:cNvSpPr/>
          <p:nvPr/>
        </p:nvSpPr>
        <p:spPr>
          <a:xfrm>
            <a:off x="12406396" y="115662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1956750" y="153820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2006357"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11224103"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1" name="object 731"/>
          <p:cNvSpPr/>
          <p:nvPr/>
        </p:nvSpPr>
        <p:spPr>
          <a:xfrm>
            <a:off x="9843942" y="1405428"/>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2" name="object 732"/>
          <p:cNvSpPr/>
          <p:nvPr/>
        </p:nvSpPr>
        <p:spPr>
          <a:xfrm>
            <a:off x="10443767"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3" name="object 733"/>
          <p:cNvSpPr/>
          <p:nvPr/>
        </p:nvSpPr>
        <p:spPr>
          <a:xfrm>
            <a:off x="10669851" y="3332077"/>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4" name="object 734"/>
          <p:cNvSpPr/>
          <p:nvPr/>
        </p:nvSpPr>
        <p:spPr>
          <a:xfrm>
            <a:off x="10362773" y="258687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5" name="object 735"/>
          <p:cNvSpPr/>
          <p:nvPr/>
        </p:nvSpPr>
        <p:spPr>
          <a:xfrm>
            <a:off x="10048116" y="284020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6" name="object 736"/>
          <p:cNvSpPr/>
          <p:nvPr/>
        </p:nvSpPr>
        <p:spPr>
          <a:xfrm>
            <a:off x="10000381" y="223369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7" name="object 737"/>
          <p:cNvSpPr/>
          <p:nvPr/>
        </p:nvSpPr>
        <p:spPr>
          <a:xfrm>
            <a:off x="9974329" y="1722296"/>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394195" y="85862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9" name="object 739"/>
          <p:cNvSpPr/>
          <p:nvPr/>
        </p:nvSpPr>
        <p:spPr>
          <a:xfrm>
            <a:off x="10281639"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369122"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1" name="object 741"/>
          <p:cNvSpPr/>
          <p:nvPr/>
        </p:nvSpPr>
        <p:spPr>
          <a:xfrm>
            <a:off x="9680406" y="2538651"/>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513317"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3" name="object 743"/>
          <p:cNvSpPr/>
          <p:nvPr/>
        </p:nvSpPr>
        <p:spPr>
          <a:xfrm>
            <a:off x="10450341"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4" name="object 744"/>
          <p:cNvSpPr/>
          <p:nvPr/>
        </p:nvSpPr>
        <p:spPr>
          <a:xfrm>
            <a:off x="10570205" y="410494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5" name="object 745"/>
          <p:cNvSpPr/>
          <p:nvPr/>
        </p:nvSpPr>
        <p:spPr>
          <a:xfrm>
            <a:off x="10170166"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6" name="object 746"/>
          <p:cNvSpPr/>
          <p:nvPr/>
        </p:nvSpPr>
        <p:spPr>
          <a:xfrm>
            <a:off x="10045836" y="32884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340535"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8" name="object 748"/>
          <p:cNvSpPr/>
          <p:nvPr/>
        </p:nvSpPr>
        <p:spPr>
          <a:xfrm>
            <a:off x="17583998"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9" name="object 749"/>
          <p:cNvSpPr/>
          <p:nvPr/>
        </p:nvSpPr>
        <p:spPr>
          <a:xfrm>
            <a:off x="17940362"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0" name="object 750"/>
          <p:cNvSpPr/>
          <p:nvPr/>
        </p:nvSpPr>
        <p:spPr>
          <a:xfrm>
            <a:off x="16586320" y="657000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1" name="object 751"/>
          <p:cNvSpPr/>
          <p:nvPr/>
        </p:nvSpPr>
        <p:spPr>
          <a:xfrm>
            <a:off x="15922114" y="620839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2" name="object 752"/>
          <p:cNvSpPr/>
          <p:nvPr/>
        </p:nvSpPr>
        <p:spPr>
          <a:xfrm>
            <a:off x="19010580"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3" name="object 753"/>
          <p:cNvSpPr/>
          <p:nvPr/>
        </p:nvSpPr>
        <p:spPr>
          <a:xfrm>
            <a:off x="18469376" y="519660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4" name="object 754"/>
          <p:cNvSpPr/>
          <p:nvPr/>
        </p:nvSpPr>
        <p:spPr>
          <a:xfrm>
            <a:off x="17523961" y="6027151"/>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5" name="object 755"/>
          <p:cNvSpPr/>
          <p:nvPr/>
        </p:nvSpPr>
        <p:spPr>
          <a:xfrm>
            <a:off x="16862381"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6" name="object 756"/>
          <p:cNvSpPr/>
          <p:nvPr/>
        </p:nvSpPr>
        <p:spPr>
          <a:xfrm>
            <a:off x="18545343"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7" name="object 757"/>
          <p:cNvSpPr/>
          <p:nvPr/>
        </p:nvSpPr>
        <p:spPr>
          <a:xfrm>
            <a:off x="17569333" y="572916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8" name="object 758"/>
          <p:cNvSpPr/>
          <p:nvPr/>
        </p:nvSpPr>
        <p:spPr>
          <a:xfrm>
            <a:off x="15672164" y="6763074"/>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9" name="object 759"/>
          <p:cNvSpPr/>
          <p:nvPr/>
        </p:nvSpPr>
        <p:spPr>
          <a:xfrm>
            <a:off x="17351209"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60" name="object 760"/>
          <p:cNvSpPr/>
          <p:nvPr/>
        </p:nvSpPr>
        <p:spPr>
          <a:xfrm>
            <a:off x="19370543"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1" name="object 761"/>
          <p:cNvSpPr/>
          <p:nvPr/>
        </p:nvSpPr>
        <p:spPr>
          <a:xfrm>
            <a:off x="18494565" y="494355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2" name="object 762"/>
          <p:cNvSpPr/>
          <p:nvPr/>
        </p:nvSpPr>
        <p:spPr>
          <a:xfrm>
            <a:off x="18458553" y="665225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8934315" y="401801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4" name="object 764"/>
          <p:cNvSpPr/>
          <p:nvPr/>
        </p:nvSpPr>
        <p:spPr>
          <a:xfrm>
            <a:off x="18970625" y="381285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7544708" y="570948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6" name="object 766"/>
          <p:cNvSpPr/>
          <p:nvPr/>
        </p:nvSpPr>
        <p:spPr>
          <a:xfrm>
            <a:off x="15400607" y="5623828"/>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7" name="object 767"/>
          <p:cNvSpPr/>
          <p:nvPr/>
        </p:nvSpPr>
        <p:spPr>
          <a:xfrm>
            <a:off x="16425074" y="4518221"/>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8" name="object 768"/>
          <p:cNvSpPr/>
          <p:nvPr/>
        </p:nvSpPr>
        <p:spPr>
          <a:xfrm>
            <a:off x="17341071" y="531983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7496972" y="5102968"/>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70" name="object 770"/>
          <p:cNvSpPr/>
          <p:nvPr/>
        </p:nvSpPr>
        <p:spPr>
          <a:xfrm>
            <a:off x="18738467" y="509448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1" name="object 771"/>
          <p:cNvSpPr/>
          <p:nvPr/>
        </p:nvSpPr>
        <p:spPr>
          <a:xfrm>
            <a:off x="19071370"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7470921"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8380709" y="445915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8642579" y="4333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5" name="object 775"/>
          <p:cNvSpPr/>
          <p:nvPr/>
        </p:nvSpPr>
        <p:spPr>
          <a:xfrm>
            <a:off x="18244126"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6" name="object 776"/>
          <p:cNvSpPr/>
          <p:nvPr/>
        </p:nvSpPr>
        <p:spPr>
          <a:xfrm>
            <a:off x="19281940"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8162562"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90790" y="37279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7778234"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7865717"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1" name="object 781"/>
          <p:cNvSpPr/>
          <p:nvPr/>
        </p:nvSpPr>
        <p:spPr>
          <a:xfrm>
            <a:off x="17001205"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2" name="object 782"/>
          <p:cNvSpPr/>
          <p:nvPr/>
        </p:nvSpPr>
        <p:spPr>
          <a:xfrm>
            <a:off x="15797488" y="458192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046969"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6135032" y="493942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6494278" y="546015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7860343" y="675765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7" name="object 787"/>
          <p:cNvSpPr/>
          <p:nvPr/>
        </p:nvSpPr>
        <p:spPr>
          <a:xfrm>
            <a:off x="19261833" y="3684728"/>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8288821" y="54760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9" name="object 789"/>
          <p:cNvSpPr/>
          <p:nvPr/>
        </p:nvSpPr>
        <p:spPr>
          <a:xfrm>
            <a:off x="19440092" y="360000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90" name="object 790"/>
          <p:cNvSpPr/>
          <p:nvPr/>
        </p:nvSpPr>
        <p:spPr>
          <a:xfrm>
            <a:off x="16997581" y="4105857"/>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1" name="object 791"/>
          <p:cNvSpPr/>
          <p:nvPr/>
        </p:nvSpPr>
        <p:spPr>
          <a:xfrm>
            <a:off x="18239283"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2" name="object 792"/>
          <p:cNvSpPr/>
          <p:nvPr/>
        </p:nvSpPr>
        <p:spPr>
          <a:xfrm>
            <a:off x="19474197" y="5481445"/>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3" name="object 793"/>
          <p:cNvSpPr/>
          <p:nvPr/>
        </p:nvSpPr>
        <p:spPr>
          <a:xfrm>
            <a:off x="16125538" y="3246419"/>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4" name="object 794"/>
          <p:cNvSpPr/>
          <p:nvPr/>
        </p:nvSpPr>
        <p:spPr>
          <a:xfrm>
            <a:off x="16466494" y="406364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257976"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6" name="object 796"/>
          <p:cNvSpPr/>
          <p:nvPr/>
        </p:nvSpPr>
        <p:spPr>
          <a:xfrm>
            <a:off x="16489742"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174715"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6212742" y="5935141"/>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44555" y="5986667"/>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00" name="object 800"/>
          <p:cNvSpPr/>
          <p:nvPr/>
        </p:nvSpPr>
        <p:spPr>
          <a:xfrm>
            <a:off x="17749513" y="3648174"/>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5749697" y="5094118"/>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2" name="object 802"/>
          <p:cNvSpPr/>
          <p:nvPr/>
        </p:nvSpPr>
        <p:spPr>
          <a:xfrm>
            <a:off x="17177001" y="5407930"/>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8009911"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4" name="object 804"/>
          <p:cNvSpPr/>
          <p:nvPr/>
        </p:nvSpPr>
        <p:spPr>
          <a:xfrm>
            <a:off x="15504700" y="6044806"/>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5" name="object 805"/>
          <p:cNvSpPr/>
          <p:nvPr/>
        </p:nvSpPr>
        <p:spPr>
          <a:xfrm>
            <a:off x="15719860" y="6976302"/>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6" name="object 806"/>
          <p:cNvSpPr/>
          <p:nvPr/>
        </p:nvSpPr>
        <p:spPr>
          <a:xfrm>
            <a:off x="17946937"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9980020"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8" name="object 808"/>
          <p:cNvSpPr/>
          <p:nvPr/>
        </p:nvSpPr>
        <p:spPr>
          <a:xfrm>
            <a:off x="19246704" y="666318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15206188" y="41877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0" name="object 810"/>
          <p:cNvSpPr/>
          <p:nvPr/>
        </p:nvSpPr>
        <p:spPr>
          <a:xfrm>
            <a:off x="19271893" y="641014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1" name="object 811"/>
          <p:cNvSpPr/>
          <p:nvPr/>
        </p:nvSpPr>
        <p:spPr>
          <a:xfrm>
            <a:off x="19716751" y="693172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2" name="object 812"/>
          <p:cNvSpPr/>
          <p:nvPr/>
        </p:nvSpPr>
        <p:spPr>
          <a:xfrm>
            <a:off x="19512498" y="576700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3" name="object 813"/>
          <p:cNvSpPr/>
          <p:nvPr/>
        </p:nvSpPr>
        <p:spPr>
          <a:xfrm>
            <a:off x="19515791" y="65610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4" name="object 814"/>
          <p:cNvSpPr/>
          <p:nvPr/>
        </p:nvSpPr>
        <p:spPr>
          <a:xfrm>
            <a:off x="14907006" y="3792283"/>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9158035" y="592574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6" name="object 816"/>
          <p:cNvSpPr/>
          <p:nvPr/>
        </p:nvSpPr>
        <p:spPr>
          <a:xfrm>
            <a:off x="19419906" y="580044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7" name="object 817"/>
          <p:cNvSpPr/>
          <p:nvPr/>
        </p:nvSpPr>
        <p:spPr>
          <a:xfrm>
            <a:off x="14923907" y="228717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8" name="object 818"/>
          <p:cNvSpPr/>
          <p:nvPr/>
        </p:nvSpPr>
        <p:spPr>
          <a:xfrm>
            <a:off x="15135905" y="258333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8939888" y="5778587"/>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9066147" y="694265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5309842" y="4881695"/>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2" name="object 822"/>
          <p:cNvSpPr/>
          <p:nvPr/>
        </p:nvSpPr>
        <p:spPr>
          <a:xfrm>
            <a:off x="19816495" y="5126081"/>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4884010" y="2329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4" name="object 824"/>
          <p:cNvSpPr/>
          <p:nvPr/>
        </p:nvSpPr>
        <p:spPr>
          <a:xfrm>
            <a:off x="15421210" y="117658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5" name="object 825"/>
          <p:cNvSpPr/>
          <p:nvPr/>
        </p:nvSpPr>
        <p:spPr>
          <a:xfrm>
            <a:off x="15488994" y="25888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5446399" y="923546"/>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7" name="object 827"/>
          <p:cNvSpPr/>
          <p:nvPr/>
        </p:nvSpPr>
        <p:spPr>
          <a:xfrm>
            <a:off x="14950709" y="46443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9085928" y="337918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9912734" y="2348394"/>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248533" y="198679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1" name="object 831"/>
          <p:cNvSpPr/>
          <p:nvPr/>
        </p:nvSpPr>
        <p:spPr>
          <a:xfrm>
            <a:off x="16316128" y="233675"/>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2" name="object 832"/>
          <p:cNvSpPr/>
          <p:nvPr/>
        </p:nvSpPr>
        <p:spPr>
          <a:xfrm>
            <a:off x="19614940" y="292849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890670" y="417107"/>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9690898" y="3638546"/>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36044" y="11912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6" name="object 836"/>
          <p:cNvSpPr/>
          <p:nvPr/>
        </p:nvSpPr>
        <p:spPr>
          <a:xfrm>
            <a:off x="15365482" y="1935204"/>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7" name="object 837"/>
          <p:cNvSpPr/>
          <p:nvPr/>
        </p:nvSpPr>
        <p:spPr>
          <a:xfrm>
            <a:off x="16192619" y="7554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8" name="object 838"/>
          <p:cNvSpPr/>
          <p:nvPr/>
        </p:nvSpPr>
        <p:spPr>
          <a:xfrm>
            <a:off x="16111622" y="56432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9" name="object 839"/>
          <p:cNvSpPr/>
          <p:nvPr/>
        </p:nvSpPr>
        <p:spPr>
          <a:xfrm>
            <a:off x="15796964" y="817652"/>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0" name="object 840"/>
          <p:cNvSpPr/>
          <p:nvPr/>
        </p:nvSpPr>
        <p:spPr>
          <a:xfrm>
            <a:off x="16479490" y="5707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875334" y="279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391531" y="2661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278969" y="2768138"/>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436352" y="36267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5401802" y="173004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4911420" y="99443"/>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7" name="object 847"/>
          <p:cNvSpPr/>
          <p:nvPr/>
        </p:nvSpPr>
        <p:spPr>
          <a:xfrm>
            <a:off x="19884029" y="282637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8" name="object 848"/>
          <p:cNvSpPr/>
          <p:nvPr/>
        </p:nvSpPr>
        <p:spPr>
          <a:xfrm>
            <a:off x="19820695"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227055" y="114760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0" name="object 850"/>
          <p:cNvSpPr/>
          <p:nvPr/>
        </p:nvSpPr>
        <p:spPr>
          <a:xfrm>
            <a:off x="19434385" y="320795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5045455" y="1791141"/>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2" name="object 852"/>
          <p:cNvSpPr/>
          <p:nvPr/>
        </p:nvSpPr>
        <p:spPr>
          <a:xfrm>
            <a:off x="19384849"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3" name="object 853"/>
          <p:cNvSpPr/>
          <p:nvPr/>
        </p:nvSpPr>
        <p:spPr>
          <a:xfrm>
            <a:off x="19584393"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4" name="object 854"/>
          <p:cNvSpPr/>
          <p:nvPr/>
        </p:nvSpPr>
        <p:spPr>
          <a:xfrm>
            <a:off x="19816157"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501130" y="1925033"/>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6" name="object 856"/>
          <p:cNvSpPr/>
          <p:nvPr/>
        </p:nvSpPr>
        <p:spPr>
          <a:xfrm>
            <a:off x="19539157" y="171353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9070972"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8" name="object 858"/>
          <p:cNvSpPr/>
          <p:nvPr/>
        </p:nvSpPr>
        <p:spPr>
          <a:xfrm>
            <a:off x="19076114"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9" name="object 859"/>
          <p:cNvSpPr/>
          <p:nvPr/>
        </p:nvSpPr>
        <p:spPr>
          <a:xfrm>
            <a:off x="19046276" y="2754696"/>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8947223" y="383772"/>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7387994" y="11274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2" name="object 862"/>
          <p:cNvSpPr/>
          <p:nvPr/>
        </p:nvSpPr>
        <p:spPr>
          <a:xfrm>
            <a:off x="19307184"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8335321" y="1026455"/>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4" name="object 864"/>
          <p:cNvSpPr/>
          <p:nvPr/>
        </p:nvSpPr>
        <p:spPr>
          <a:xfrm>
            <a:off x="17858040"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8746663" y="3234828"/>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6" name="object 866"/>
          <p:cNvSpPr/>
          <p:nvPr/>
        </p:nvSpPr>
        <p:spPr>
          <a:xfrm>
            <a:off x="17657092" y="1025338"/>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7" name="object 867"/>
          <p:cNvSpPr/>
          <p:nvPr/>
        </p:nvSpPr>
        <p:spPr>
          <a:xfrm>
            <a:off x="17299325"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561205" y="2647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9" name="object 869"/>
          <p:cNvSpPr/>
          <p:nvPr/>
        </p:nvSpPr>
        <p:spPr>
          <a:xfrm>
            <a:off x="20085451" y="3510488"/>
            <a:ext cx="19050" cy="22225"/>
          </a:xfrm>
          <a:custGeom>
            <a:avLst/>
            <a:gdLst/>
            <a:ahLst/>
            <a:cxnLst/>
            <a:rect l="l" t="t" r="r" b="b"/>
            <a:pathLst>
              <a:path w="19050" h="22225">
                <a:moveTo>
                  <a:pt x="16826" y="0"/>
                </a:moveTo>
                <a:lnTo>
                  <a:pt x="4848" y="0"/>
                </a:lnTo>
                <a:lnTo>
                  <a:pt x="0" y="4889"/>
                </a:lnTo>
                <a:lnTo>
                  <a:pt x="0" y="16952"/>
                </a:lnTo>
                <a:lnTo>
                  <a:pt x="4848" y="21852"/>
                </a:lnTo>
                <a:lnTo>
                  <a:pt x="16826" y="21852"/>
                </a:lnTo>
                <a:lnTo>
                  <a:pt x="18647" y="20000"/>
                </a:lnTo>
                <a:lnTo>
                  <a:pt x="18647" y="1848"/>
                </a:lnTo>
                <a:lnTo>
                  <a:pt x="16826"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7207436" y="1406918"/>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9410836" y="734398"/>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2" name="object 872"/>
          <p:cNvSpPr/>
          <p:nvPr/>
        </p:nvSpPr>
        <p:spPr>
          <a:xfrm>
            <a:off x="17117127" y="228988"/>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3" name="object 873"/>
          <p:cNvSpPr/>
          <p:nvPr/>
        </p:nvSpPr>
        <p:spPr>
          <a:xfrm>
            <a:off x="18145174"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4" name="object 874"/>
          <p:cNvSpPr/>
          <p:nvPr/>
        </p:nvSpPr>
        <p:spPr>
          <a:xfrm>
            <a:off x="18064178"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5" name="object 875"/>
          <p:cNvSpPr/>
          <p:nvPr/>
        </p:nvSpPr>
        <p:spPr>
          <a:xfrm>
            <a:off x="18731208" y="2902671"/>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6" name="object 876"/>
          <p:cNvSpPr/>
          <p:nvPr/>
        </p:nvSpPr>
        <p:spPr>
          <a:xfrm>
            <a:off x="17749522" y="2754063"/>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7" name="object 877"/>
          <p:cNvSpPr/>
          <p:nvPr/>
        </p:nvSpPr>
        <p:spPr>
          <a:xfrm>
            <a:off x="18432047"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7381813" y="2452505"/>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8049471"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0" name="object 880"/>
          <p:cNvSpPr/>
          <p:nvPr/>
        </p:nvSpPr>
        <p:spPr>
          <a:xfrm>
            <a:off x="19596512" y="58084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1" name="object 881"/>
          <p:cNvSpPr/>
          <p:nvPr/>
        </p:nvSpPr>
        <p:spPr>
          <a:xfrm>
            <a:off x="18654453"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2" name="object 882"/>
          <p:cNvSpPr/>
          <p:nvPr/>
        </p:nvSpPr>
        <p:spPr>
          <a:xfrm>
            <a:off x="19621701" y="32780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3" name="object 883"/>
          <p:cNvSpPr/>
          <p:nvPr/>
        </p:nvSpPr>
        <p:spPr>
          <a:xfrm>
            <a:off x="18847576" y="115662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4" name="object 884"/>
          <p:cNvSpPr/>
          <p:nvPr/>
        </p:nvSpPr>
        <p:spPr>
          <a:xfrm>
            <a:off x="18397929" y="153820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5" name="object 885"/>
          <p:cNvSpPr/>
          <p:nvPr/>
        </p:nvSpPr>
        <p:spPr>
          <a:xfrm>
            <a:off x="18447535"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7665281"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7" name="object 887"/>
          <p:cNvSpPr/>
          <p:nvPr/>
        </p:nvSpPr>
        <p:spPr>
          <a:xfrm>
            <a:off x="15675641" y="22001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8" name="object 888"/>
          <p:cNvSpPr/>
          <p:nvPr/>
        </p:nvSpPr>
        <p:spPr>
          <a:xfrm>
            <a:off x="15587039" y="13922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6285120" y="1405428"/>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90" name="object 890"/>
          <p:cNvSpPr/>
          <p:nvPr/>
        </p:nvSpPr>
        <p:spPr>
          <a:xfrm>
            <a:off x="16884946"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1" name="object 891"/>
          <p:cNvSpPr/>
          <p:nvPr/>
        </p:nvSpPr>
        <p:spPr>
          <a:xfrm>
            <a:off x="17111028" y="3332077"/>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2" name="object 892"/>
          <p:cNvSpPr/>
          <p:nvPr/>
        </p:nvSpPr>
        <p:spPr>
          <a:xfrm>
            <a:off x="15551802" y="4075767"/>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3" name="object 893"/>
          <p:cNvSpPr/>
          <p:nvPr/>
        </p:nvSpPr>
        <p:spPr>
          <a:xfrm>
            <a:off x="16803951" y="2586878"/>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5576993" y="382272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6489294" y="284020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6" name="object 896"/>
          <p:cNvSpPr/>
          <p:nvPr/>
        </p:nvSpPr>
        <p:spPr>
          <a:xfrm>
            <a:off x="15817595" y="3179582"/>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6441559" y="223369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5820891" y="3973655"/>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9" name="object 899"/>
          <p:cNvSpPr/>
          <p:nvPr/>
        </p:nvSpPr>
        <p:spPr>
          <a:xfrm>
            <a:off x="16404825" y="1733055"/>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00" name="object 900"/>
          <p:cNvSpPr/>
          <p:nvPr/>
        </p:nvSpPr>
        <p:spPr>
          <a:xfrm>
            <a:off x="15463133" y="333832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1" name="object 901"/>
          <p:cNvSpPr/>
          <p:nvPr/>
        </p:nvSpPr>
        <p:spPr>
          <a:xfrm>
            <a:off x="16835373" y="85862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2" name="object 902"/>
          <p:cNvSpPr/>
          <p:nvPr/>
        </p:nvSpPr>
        <p:spPr>
          <a:xfrm>
            <a:off x="16722818"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810302"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4" name="object 904"/>
          <p:cNvSpPr/>
          <p:nvPr/>
        </p:nvSpPr>
        <p:spPr>
          <a:xfrm>
            <a:off x="16121584" y="2538651"/>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5" name="object 905"/>
          <p:cNvSpPr/>
          <p:nvPr/>
        </p:nvSpPr>
        <p:spPr>
          <a:xfrm>
            <a:off x="16954496"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6" name="object 906"/>
          <p:cNvSpPr/>
          <p:nvPr/>
        </p:nvSpPr>
        <p:spPr>
          <a:xfrm>
            <a:off x="16891520"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7" name="object 907"/>
          <p:cNvSpPr/>
          <p:nvPr/>
        </p:nvSpPr>
        <p:spPr>
          <a:xfrm>
            <a:off x="17011384" y="410494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8" name="object 908"/>
          <p:cNvSpPr/>
          <p:nvPr/>
        </p:nvSpPr>
        <p:spPr>
          <a:xfrm>
            <a:off x="16611344"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9" name="object 909"/>
          <p:cNvSpPr/>
          <p:nvPr/>
        </p:nvSpPr>
        <p:spPr>
          <a:xfrm>
            <a:off x="16487015" y="32884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0" name="object 910"/>
          <p:cNvSpPr/>
          <p:nvPr/>
        </p:nvSpPr>
        <p:spPr>
          <a:xfrm>
            <a:off x="10899356"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1" name="object 911"/>
          <p:cNvSpPr/>
          <p:nvPr/>
        </p:nvSpPr>
        <p:spPr>
          <a:xfrm>
            <a:off x="11142819"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2" name="object 912"/>
          <p:cNvSpPr/>
          <p:nvPr/>
        </p:nvSpPr>
        <p:spPr>
          <a:xfrm>
            <a:off x="11499184"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3" name="object 913"/>
          <p:cNvSpPr/>
          <p:nvPr/>
        </p:nvSpPr>
        <p:spPr>
          <a:xfrm>
            <a:off x="10145140" y="10791056"/>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2028199" y="94176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5" name="object 915"/>
          <p:cNvSpPr/>
          <p:nvPr/>
        </p:nvSpPr>
        <p:spPr>
          <a:xfrm>
            <a:off x="11082781" y="10248206"/>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6" name="object 916"/>
          <p:cNvSpPr/>
          <p:nvPr/>
        </p:nvSpPr>
        <p:spPr>
          <a:xfrm>
            <a:off x="10421201"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7" name="object 917"/>
          <p:cNvSpPr/>
          <p:nvPr/>
        </p:nvSpPr>
        <p:spPr>
          <a:xfrm>
            <a:off x="12104167"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1128154" y="995022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9" name="object 919"/>
          <p:cNvSpPr/>
          <p:nvPr/>
        </p:nvSpPr>
        <p:spPr>
          <a:xfrm>
            <a:off x="10910030"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20" name="object 920"/>
          <p:cNvSpPr/>
          <p:nvPr/>
        </p:nvSpPr>
        <p:spPr>
          <a:xfrm>
            <a:off x="12929363"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1" name="object 921"/>
          <p:cNvSpPr/>
          <p:nvPr/>
        </p:nvSpPr>
        <p:spPr>
          <a:xfrm>
            <a:off x="12053389" y="9164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2" name="object 922"/>
          <p:cNvSpPr/>
          <p:nvPr/>
        </p:nvSpPr>
        <p:spPr>
          <a:xfrm>
            <a:off x="12017376"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3" name="object 923"/>
          <p:cNvSpPr/>
          <p:nvPr/>
        </p:nvSpPr>
        <p:spPr>
          <a:xfrm>
            <a:off x="12493136" y="8239068"/>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4" name="object 924"/>
          <p:cNvSpPr/>
          <p:nvPr/>
        </p:nvSpPr>
        <p:spPr>
          <a:xfrm>
            <a:off x="12529449" y="803390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1103529" y="9930543"/>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6" name="object 926"/>
          <p:cNvSpPr/>
          <p:nvPr/>
        </p:nvSpPr>
        <p:spPr>
          <a:xfrm>
            <a:off x="9983896" y="8739276"/>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7" name="object 927"/>
          <p:cNvSpPr/>
          <p:nvPr/>
        </p:nvSpPr>
        <p:spPr>
          <a:xfrm>
            <a:off x="10899892" y="9540887"/>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1055805" y="9324023"/>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2297288" y="93155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30" name="object 930"/>
          <p:cNvSpPr/>
          <p:nvPr/>
        </p:nvSpPr>
        <p:spPr>
          <a:xfrm>
            <a:off x="12630193"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1029743" y="8812621"/>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1939529" y="868021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3" name="object 933"/>
          <p:cNvSpPr/>
          <p:nvPr/>
        </p:nvSpPr>
        <p:spPr>
          <a:xfrm>
            <a:off x="12201409"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4" name="object 934"/>
          <p:cNvSpPr/>
          <p:nvPr/>
        </p:nvSpPr>
        <p:spPr>
          <a:xfrm>
            <a:off x="11802949"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5" name="object 935"/>
          <p:cNvSpPr/>
          <p:nvPr/>
        </p:nvSpPr>
        <p:spPr>
          <a:xfrm>
            <a:off x="12840761"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721384"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337056"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8" name="object 938"/>
          <p:cNvSpPr/>
          <p:nvPr/>
        </p:nvSpPr>
        <p:spPr>
          <a:xfrm>
            <a:off x="11852977" y="732938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9" name="object 939"/>
          <p:cNvSpPr/>
          <p:nvPr/>
        </p:nvSpPr>
        <p:spPr>
          <a:xfrm>
            <a:off x="10560028"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40" name="object 940"/>
          <p:cNvSpPr/>
          <p:nvPr/>
        </p:nvSpPr>
        <p:spPr>
          <a:xfrm>
            <a:off x="10053101" y="968120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1" name="object 941"/>
          <p:cNvSpPr/>
          <p:nvPr/>
        </p:nvSpPr>
        <p:spPr>
          <a:xfrm>
            <a:off x="11419165" y="1097870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2" name="object 942"/>
          <p:cNvSpPr/>
          <p:nvPr/>
        </p:nvSpPr>
        <p:spPr>
          <a:xfrm>
            <a:off x="12820655" y="7905791"/>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3" name="object 943"/>
          <p:cNvSpPr/>
          <p:nvPr/>
        </p:nvSpPr>
        <p:spPr>
          <a:xfrm>
            <a:off x="11847643" y="969711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4" name="object 944"/>
          <p:cNvSpPr/>
          <p:nvPr/>
        </p:nvSpPr>
        <p:spPr>
          <a:xfrm>
            <a:off x="12998915" y="782105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5" name="object 945"/>
          <p:cNvSpPr/>
          <p:nvPr/>
        </p:nvSpPr>
        <p:spPr>
          <a:xfrm>
            <a:off x="10556402" y="832691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6" name="object 946"/>
          <p:cNvSpPr/>
          <p:nvPr/>
        </p:nvSpPr>
        <p:spPr>
          <a:xfrm>
            <a:off x="11798104"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7" name="object 947"/>
          <p:cNvSpPr/>
          <p:nvPr/>
        </p:nvSpPr>
        <p:spPr>
          <a:xfrm>
            <a:off x="13033018" y="9702496"/>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8" name="object 948"/>
          <p:cNvSpPr/>
          <p:nvPr/>
        </p:nvSpPr>
        <p:spPr>
          <a:xfrm>
            <a:off x="9684360" y="746747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9" name="object 949"/>
          <p:cNvSpPr/>
          <p:nvPr/>
        </p:nvSpPr>
        <p:spPr>
          <a:xfrm>
            <a:off x="10025316" y="828469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9816799"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1" name="object 951"/>
          <p:cNvSpPr/>
          <p:nvPr/>
        </p:nvSpPr>
        <p:spPr>
          <a:xfrm>
            <a:off x="10219815" y="1015464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9733536"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9771553" y="10156195"/>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308336"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568732"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6" name="object 956"/>
          <p:cNvSpPr/>
          <p:nvPr/>
        </p:nvSpPr>
        <p:spPr>
          <a:xfrm>
            <a:off x="11505757"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7" name="object 957"/>
          <p:cNvSpPr/>
          <p:nvPr/>
        </p:nvSpPr>
        <p:spPr>
          <a:xfrm>
            <a:off x="13538841"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8" name="object 958"/>
          <p:cNvSpPr/>
          <p:nvPr/>
        </p:nvSpPr>
        <p:spPr>
          <a:xfrm>
            <a:off x="14138671" y="958649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9" name="object 959"/>
          <p:cNvSpPr/>
          <p:nvPr/>
        </p:nvSpPr>
        <p:spPr>
          <a:xfrm>
            <a:off x="14364754" y="1014056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60" name="object 960"/>
          <p:cNvSpPr/>
          <p:nvPr/>
        </p:nvSpPr>
        <p:spPr>
          <a:xfrm>
            <a:off x="12805525" y="1088424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1" name="object 961"/>
          <p:cNvSpPr/>
          <p:nvPr/>
        </p:nvSpPr>
        <p:spPr>
          <a:xfrm>
            <a:off x="14057673" y="939535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2" name="object 962"/>
          <p:cNvSpPr/>
          <p:nvPr/>
        </p:nvSpPr>
        <p:spPr>
          <a:xfrm>
            <a:off x="14724704" y="97972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3" name="object 963"/>
          <p:cNvSpPr/>
          <p:nvPr/>
        </p:nvSpPr>
        <p:spPr>
          <a:xfrm>
            <a:off x="12830715" y="1063120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4" name="object 964"/>
          <p:cNvSpPr/>
          <p:nvPr/>
        </p:nvSpPr>
        <p:spPr>
          <a:xfrm>
            <a:off x="13275571" y="1115277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5" name="object 965"/>
          <p:cNvSpPr/>
          <p:nvPr/>
        </p:nvSpPr>
        <p:spPr>
          <a:xfrm>
            <a:off x="13743016" y="9648683"/>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6" name="object 966"/>
          <p:cNvSpPr/>
          <p:nvPr/>
        </p:nvSpPr>
        <p:spPr>
          <a:xfrm>
            <a:off x="13071321" y="9988055"/>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3695281" y="9042163"/>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3074614" y="1078212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9" name="object 969"/>
          <p:cNvSpPr/>
          <p:nvPr/>
        </p:nvSpPr>
        <p:spPr>
          <a:xfrm>
            <a:off x="14425542" y="940177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3669229" y="8530759"/>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2716855" y="1014680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2" name="object 972"/>
          <p:cNvSpPr/>
          <p:nvPr/>
        </p:nvSpPr>
        <p:spPr>
          <a:xfrm>
            <a:off x="12978726" y="1002149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3" name="object 973"/>
          <p:cNvSpPr/>
          <p:nvPr/>
        </p:nvSpPr>
        <p:spPr>
          <a:xfrm>
            <a:off x="14442434" y="789666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4" name="object 974"/>
          <p:cNvSpPr/>
          <p:nvPr/>
        </p:nvSpPr>
        <p:spPr>
          <a:xfrm>
            <a:off x="14654431" y="81928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2498710" y="999964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4089095" y="766710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3976542" y="777367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064025" y="711991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9" name="object 979"/>
          <p:cNvSpPr/>
          <p:nvPr/>
        </p:nvSpPr>
        <p:spPr>
          <a:xfrm>
            <a:off x="12624968" y="11163708"/>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4828366" y="1049118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1" name="object 981"/>
          <p:cNvSpPr/>
          <p:nvPr/>
        </p:nvSpPr>
        <p:spPr>
          <a:xfrm>
            <a:off x="13375309" y="9347135"/>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2" name="object 982"/>
          <p:cNvSpPr/>
          <p:nvPr/>
        </p:nvSpPr>
        <p:spPr>
          <a:xfrm>
            <a:off x="14208218"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4145242" y="87983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4" name="object 984"/>
          <p:cNvSpPr/>
          <p:nvPr/>
        </p:nvSpPr>
        <p:spPr>
          <a:xfrm>
            <a:off x="14402536" y="793899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5" name="object 985"/>
          <p:cNvSpPr/>
          <p:nvPr/>
        </p:nvSpPr>
        <p:spPr>
          <a:xfrm>
            <a:off x="15007516" y="819835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6" name="object 986"/>
          <p:cNvSpPr/>
          <p:nvPr/>
        </p:nvSpPr>
        <p:spPr>
          <a:xfrm>
            <a:off x="14265107" y="1091341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7" name="object 987"/>
          <p:cNvSpPr/>
          <p:nvPr/>
        </p:nvSpPr>
        <p:spPr>
          <a:xfrm>
            <a:off x="13815460" y="1129499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865066"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740739" y="100969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2644748" y="76002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3471554" y="6569449"/>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2" name="object 992"/>
          <p:cNvSpPr/>
          <p:nvPr/>
        </p:nvSpPr>
        <p:spPr>
          <a:xfrm>
            <a:off x="13173763" y="714954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3" name="object 993"/>
          <p:cNvSpPr/>
          <p:nvPr/>
        </p:nvSpPr>
        <p:spPr>
          <a:xfrm>
            <a:off x="13249729" y="785960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4" name="object 994"/>
          <p:cNvSpPr/>
          <p:nvPr/>
        </p:nvSpPr>
        <p:spPr>
          <a:xfrm>
            <a:off x="14884007" y="7544698"/>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5" name="object 995"/>
          <p:cNvSpPr/>
          <p:nvPr/>
        </p:nvSpPr>
        <p:spPr>
          <a:xfrm>
            <a:off x="14910060" y="827106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4797504" y="837763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7" name="object 997"/>
          <p:cNvSpPr/>
          <p:nvPr/>
        </p:nvSpPr>
        <p:spPr>
          <a:xfrm>
            <a:off x="14920329" y="733953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3442850" y="70474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9" name="object 999"/>
          <p:cNvSpPr/>
          <p:nvPr/>
        </p:nvSpPr>
        <p:spPr>
          <a:xfrm>
            <a:off x="14745579" y="675710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2993205" y="742901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4563979" y="740063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2" name="object 1002"/>
          <p:cNvSpPr/>
          <p:nvPr/>
        </p:nvSpPr>
        <p:spPr>
          <a:xfrm>
            <a:off x="12943669"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3" name="object 1003"/>
          <p:cNvSpPr/>
          <p:nvPr/>
        </p:nvSpPr>
        <p:spPr>
          <a:xfrm>
            <a:off x="13699218" y="7174858"/>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2555052" y="705102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5" name="object 1005"/>
          <p:cNvSpPr/>
          <p:nvPr/>
        </p:nvSpPr>
        <p:spPr>
          <a:xfrm>
            <a:off x="12305486" y="745588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6" name="object 1006"/>
          <p:cNvSpPr/>
          <p:nvPr/>
        </p:nvSpPr>
        <p:spPr>
          <a:xfrm>
            <a:off x="13644271" y="773153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7" name="object 1007"/>
          <p:cNvSpPr/>
          <p:nvPr/>
        </p:nvSpPr>
        <p:spPr>
          <a:xfrm>
            <a:off x="11703997"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8" name="object 1008"/>
          <p:cNvSpPr/>
          <p:nvPr/>
        </p:nvSpPr>
        <p:spPr>
          <a:xfrm>
            <a:off x="11623001"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9" name="object 1009"/>
          <p:cNvSpPr/>
          <p:nvPr/>
        </p:nvSpPr>
        <p:spPr>
          <a:xfrm>
            <a:off x="12298027" y="676168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10" name="object 1010"/>
          <p:cNvSpPr/>
          <p:nvPr/>
        </p:nvSpPr>
        <p:spPr>
          <a:xfrm>
            <a:off x="11308342" y="697511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1" name="object 1011"/>
          <p:cNvSpPr/>
          <p:nvPr/>
        </p:nvSpPr>
        <p:spPr>
          <a:xfrm>
            <a:off x="10940634" y="6673569"/>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1224103"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3" name="object 1013"/>
          <p:cNvSpPr/>
          <p:nvPr/>
        </p:nvSpPr>
        <p:spPr>
          <a:xfrm>
            <a:off x="10443767"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4" name="object 1014"/>
          <p:cNvSpPr/>
          <p:nvPr/>
        </p:nvSpPr>
        <p:spPr>
          <a:xfrm>
            <a:off x="10569154" y="726237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10362773" y="680793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6" name="object 1016"/>
          <p:cNvSpPr/>
          <p:nvPr/>
        </p:nvSpPr>
        <p:spPr>
          <a:xfrm>
            <a:off x="10048116" y="706126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7" name="object 1017"/>
          <p:cNvSpPr/>
          <p:nvPr/>
        </p:nvSpPr>
        <p:spPr>
          <a:xfrm>
            <a:off x="10000381" y="645474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9680406" y="6759715"/>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513317"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570205" y="8325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21" name="object 1021"/>
          <p:cNvSpPr/>
          <p:nvPr/>
        </p:nvSpPr>
        <p:spPr>
          <a:xfrm>
            <a:off x="10170166"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2" name="object 1022"/>
          <p:cNvSpPr/>
          <p:nvPr/>
        </p:nvSpPr>
        <p:spPr>
          <a:xfrm>
            <a:off x="10045836" y="750952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3" name="object 1023"/>
          <p:cNvSpPr/>
          <p:nvPr/>
        </p:nvSpPr>
        <p:spPr>
          <a:xfrm>
            <a:off x="17340535"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4" name="object 1024"/>
          <p:cNvSpPr/>
          <p:nvPr/>
        </p:nvSpPr>
        <p:spPr>
          <a:xfrm>
            <a:off x="17583998"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5" name="object 1025"/>
          <p:cNvSpPr/>
          <p:nvPr/>
        </p:nvSpPr>
        <p:spPr>
          <a:xfrm>
            <a:off x="17940362"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6" name="object 1026"/>
          <p:cNvSpPr/>
          <p:nvPr/>
        </p:nvSpPr>
        <p:spPr>
          <a:xfrm>
            <a:off x="16586320" y="1079105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7" name="object 1027"/>
          <p:cNvSpPr/>
          <p:nvPr/>
        </p:nvSpPr>
        <p:spPr>
          <a:xfrm>
            <a:off x="15922114" y="10429451"/>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8" name="object 1028"/>
          <p:cNvSpPr/>
          <p:nvPr/>
        </p:nvSpPr>
        <p:spPr>
          <a:xfrm>
            <a:off x="19010580" y="9351871"/>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9" name="object 1029"/>
          <p:cNvSpPr/>
          <p:nvPr/>
        </p:nvSpPr>
        <p:spPr>
          <a:xfrm>
            <a:off x="18469376" y="94176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23961" y="10248206"/>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31" name="object 1031"/>
          <p:cNvSpPr/>
          <p:nvPr/>
        </p:nvSpPr>
        <p:spPr>
          <a:xfrm>
            <a:off x="16862381"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8545343"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7569333" y="995022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4" name="object 1034"/>
          <p:cNvSpPr/>
          <p:nvPr/>
        </p:nvSpPr>
        <p:spPr>
          <a:xfrm>
            <a:off x="15672164" y="10984127"/>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5" name="object 1035"/>
          <p:cNvSpPr/>
          <p:nvPr/>
        </p:nvSpPr>
        <p:spPr>
          <a:xfrm>
            <a:off x="17351209"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6" name="object 1036"/>
          <p:cNvSpPr/>
          <p:nvPr/>
        </p:nvSpPr>
        <p:spPr>
          <a:xfrm>
            <a:off x="19370543"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7" name="object 1037"/>
          <p:cNvSpPr/>
          <p:nvPr/>
        </p:nvSpPr>
        <p:spPr>
          <a:xfrm>
            <a:off x="18494565" y="9164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8" name="object 1038"/>
          <p:cNvSpPr/>
          <p:nvPr/>
        </p:nvSpPr>
        <p:spPr>
          <a:xfrm>
            <a:off x="18458553"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8934315" y="8239068"/>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8970625" y="803390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544708" y="9930543"/>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2" name="object 1042"/>
          <p:cNvSpPr/>
          <p:nvPr/>
        </p:nvSpPr>
        <p:spPr>
          <a:xfrm>
            <a:off x="15400607" y="9844883"/>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3" name="object 1043"/>
          <p:cNvSpPr/>
          <p:nvPr/>
        </p:nvSpPr>
        <p:spPr>
          <a:xfrm>
            <a:off x="16425074" y="8739276"/>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4" name="object 1044"/>
          <p:cNvSpPr/>
          <p:nvPr/>
        </p:nvSpPr>
        <p:spPr>
          <a:xfrm>
            <a:off x="17341071" y="954088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7496972" y="9324023"/>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6" name="object 1046"/>
          <p:cNvSpPr/>
          <p:nvPr/>
        </p:nvSpPr>
        <p:spPr>
          <a:xfrm>
            <a:off x="18738467" y="93155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7" name="object 1047"/>
          <p:cNvSpPr/>
          <p:nvPr/>
        </p:nvSpPr>
        <p:spPr>
          <a:xfrm>
            <a:off x="19071370"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7470921"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9" name="object 1049"/>
          <p:cNvSpPr/>
          <p:nvPr/>
        </p:nvSpPr>
        <p:spPr>
          <a:xfrm>
            <a:off x="18380709" y="868021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642579" y="85549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1" name="object 1051"/>
          <p:cNvSpPr/>
          <p:nvPr/>
        </p:nvSpPr>
        <p:spPr>
          <a:xfrm>
            <a:off x="18244126"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2" name="object 1052"/>
          <p:cNvSpPr/>
          <p:nvPr/>
        </p:nvSpPr>
        <p:spPr>
          <a:xfrm>
            <a:off x="19281940"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8162562"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890790" y="794896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5" name="object 1055"/>
          <p:cNvSpPr/>
          <p:nvPr/>
        </p:nvSpPr>
        <p:spPr>
          <a:xfrm>
            <a:off x="17778234"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7865717" y="740177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7" name="object 1057"/>
          <p:cNvSpPr/>
          <p:nvPr/>
        </p:nvSpPr>
        <p:spPr>
          <a:xfrm>
            <a:off x="17001205"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8" name="object 1058"/>
          <p:cNvSpPr/>
          <p:nvPr/>
        </p:nvSpPr>
        <p:spPr>
          <a:xfrm>
            <a:off x="15797488" y="880297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046969" y="848466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6135032" y="916048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61" name="object 1061"/>
          <p:cNvSpPr/>
          <p:nvPr/>
        </p:nvSpPr>
        <p:spPr>
          <a:xfrm>
            <a:off x="16494278" y="968120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7860343" y="1097870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3" name="object 1063"/>
          <p:cNvSpPr/>
          <p:nvPr/>
        </p:nvSpPr>
        <p:spPr>
          <a:xfrm>
            <a:off x="19261833" y="7905791"/>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4" name="object 1064"/>
          <p:cNvSpPr/>
          <p:nvPr/>
        </p:nvSpPr>
        <p:spPr>
          <a:xfrm>
            <a:off x="18288821" y="969711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5" name="object 1065"/>
          <p:cNvSpPr/>
          <p:nvPr/>
        </p:nvSpPr>
        <p:spPr>
          <a:xfrm>
            <a:off x="19440092" y="782105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6997581" y="8326911"/>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7" name="object 1067"/>
          <p:cNvSpPr/>
          <p:nvPr/>
        </p:nvSpPr>
        <p:spPr>
          <a:xfrm>
            <a:off x="18239283"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8" name="object 1068"/>
          <p:cNvSpPr/>
          <p:nvPr/>
        </p:nvSpPr>
        <p:spPr>
          <a:xfrm>
            <a:off x="19474197" y="9702496"/>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9" name="object 1069"/>
          <p:cNvSpPr/>
          <p:nvPr/>
        </p:nvSpPr>
        <p:spPr>
          <a:xfrm>
            <a:off x="16125538" y="746747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70" name="object 1070"/>
          <p:cNvSpPr/>
          <p:nvPr/>
        </p:nvSpPr>
        <p:spPr>
          <a:xfrm>
            <a:off x="16466494" y="828469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57976"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2" name="object 1072"/>
          <p:cNvSpPr/>
          <p:nvPr/>
        </p:nvSpPr>
        <p:spPr>
          <a:xfrm>
            <a:off x="16489742" y="1007659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6174715"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6212742" y="10156195"/>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5" name="object 1075"/>
          <p:cNvSpPr/>
          <p:nvPr/>
        </p:nvSpPr>
        <p:spPr>
          <a:xfrm>
            <a:off x="15744555" y="10207720"/>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6" name="object 1076"/>
          <p:cNvSpPr/>
          <p:nvPr/>
        </p:nvSpPr>
        <p:spPr>
          <a:xfrm>
            <a:off x="17749513" y="7869226"/>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749697" y="931518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8" name="object 1078"/>
          <p:cNvSpPr/>
          <p:nvPr/>
        </p:nvSpPr>
        <p:spPr>
          <a:xfrm>
            <a:off x="17177001" y="962899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9" name="object 1079"/>
          <p:cNvSpPr/>
          <p:nvPr/>
        </p:nvSpPr>
        <p:spPr>
          <a:xfrm>
            <a:off x="18009911"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80" name="object 1080"/>
          <p:cNvSpPr/>
          <p:nvPr/>
        </p:nvSpPr>
        <p:spPr>
          <a:xfrm>
            <a:off x="15504700" y="10265850"/>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81" name="object 1081"/>
          <p:cNvSpPr/>
          <p:nvPr/>
        </p:nvSpPr>
        <p:spPr>
          <a:xfrm>
            <a:off x="15719860" y="11197357"/>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7946937"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3" name="object 1083"/>
          <p:cNvSpPr/>
          <p:nvPr/>
        </p:nvSpPr>
        <p:spPr>
          <a:xfrm>
            <a:off x="19980020"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246704" y="1088424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5" name="object 1085"/>
          <p:cNvSpPr/>
          <p:nvPr/>
        </p:nvSpPr>
        <p:spPr>
          <a:xfrm>
            <a:off x="15206188" y="840884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271893" y="1063120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7" name="object 1087"/>
          <p:cNvSpPr/>
          <p:nvPr/>
        </p:nvSpPr>
        <p:spPr>
          <a:xfrm>
            <a:off x="19716751" y="11152776"/>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512498" y="9988055"/>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9" name="object 1089"/>
          <p:cNvSpPr/>
          <p:nvPr/>
        </p:nvSpPr>
        <p:spPr>
          <a:xfrm>
            <a:off x="19515791" y="1078212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90" name="object 1090"/>
          <p:cNvSpPr/>
          <p:nvPr/>
        </p:nvSpPr>
        <p:spPr>
          <a:xfrm>
            <a:off x="14907006" y="8013337"/>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91" name="object 1091"/>
          <p:cNvSpPr/>
          <p:nvPr/>
        </p:nvSpPr>
        <p:spPr>
          <a:xfrm>
            <a:off x="19158035" y="101468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9419906" y="1002149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3" name="object 1093"/>
          <p:cNvSpPr/>
          <p:nvPr/>
        </p:nvSpPr>
        <p:spPr>
          <a:xfrm>
            <a:off x="14923907" y="650822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4" name="object 1094"/>
          <p:cNvSpPr/>
          <p:nvPr/>
        </p:nvSpPr>
        <p:spPr>
          <a:xfrm>
            <a:off x="15135905" y="68043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8939888" y="999964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9066147" y="1116370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309842" y="9102752"/>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8" name="object 1098"/>
          <p:cNvSpPr/>
          <p:nvPr/>
        </p:nvSpPr>
        <p:spPr>
          <a:xfrm>
            <a:off x="19816495" y="934713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4884010" y="655055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5488994" y="680991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085928" y="76002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2" name="object 1102"/>
          <p:cNvSpPr/>
          <p:nvPr/>
        </p:nvSpPr>
        <p:spPr>
          <a:xfrm>
            <a:off x="19912734" y="6569449"/>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9614940" y="714954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4" name="object 1104"/>
          <p:cNvSpPr/>
          <p:nvPr/>
        </p:nvSpPr>
        <p:spPr>
          <a:xfrm>
            <a:off x="19690898" y="7859601"/>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5" name="object 1105"/>
          <p:cNvSpPr/>
          <p:nvPr/>
        </p:nvSpPr>
        <p:spPr>
          <a:xfrm>
            <a:off x="15391531" y="688262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5278969" y="6989195"/>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884029" y="70474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8" name="object 1108"/>
          <p:cNvSpPr/>
          <p:nvPr/>
        </p:nvSpPr>
        <p:spPr>
          <a:xfrm>
            <a:off x="19434385" y="742901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9" name="object 1109"/>
          <p:cNvSpPr/>
          <p:nvPr/>
        </p:nvSpPr>
        <p:spPr>
          <a:xfrm>
            <a:off x="19384849"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10" name="object 1110"/>
          <p:cNvSpPr/>
          <p:nvPr/>
        </p:nvSpPr>
        <p:spPr>
          <a:xfrm>
            <a:off x="19046276" y="6975750"/>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11" name="object 1111"/>
          <p:cNvSpPr/>
          <p:nvPr/>
        </p:nvSpPr>
        <p:spPr>
          <a:xfrm>
            <a:off x="18746663" y="7455882"/>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2" name="object 1112"/>
          <p:cNvSpPr/>
          <p:nvPr/>
        </p:nvSpPr>
        <p:spPr>
          <a:xfrm>
            <a:off x="20085451" y="7731531"/>
            <a:ext cx="19050" cy="22225"/>
          </a:xfrm>
          <a:custGeom>
            <a:avLst/>
            <a:gdLst/>
            <a:ahLst/>
            <a:cxnLst/>
            <a:rect l="l" t="t" r="r" b="b"/>
            <a:pathLst>
              <a:path w="19050" h="22225">
                <a:moveTo>
                  <a:pt x="16826" y="0"/>
                </a:moveTo>
                <a:lnTo>
                  <a:pt x="4848" y="0"/>
                </a:lnTo>
                <a:lnTo>
                  <a:pt x="0" y="4900"/>
                </a:lnTo>
                <a:lnTo>
                  <a:pt x="0" y="16962"/>
                </a:lnTo>
                <a:lnTo>
                  <a:pt x="4848" y="21863"/>
                </a:lnTo>
                <a:lnTo>
                  <a:pt x="16826" y="21863"/>
                </a:lnTo>
                <a:lnTo>
                  <a:pt x="18647" y="20010"/>
                </a:lnTo>
                <a:lnTo>
                  <a:pt x="18647" y="1852"/>
                </a:lnTo>
                <a:lnTo>
                  <a:pt x="16826" y="0"/>
                </a:lnTo>
                <a:close/>
              </a:path>
            </a:pathLst>
          </a:custGeom>
          <a:solidFill>
            <a:srgbClr val="FFFFFF">
              <a:alpha val="39999"/>
            </a:srgbClr>
          </a:solidFill>
        </p:spPr>
        <p:txBody>
          <a:bodyPr wrap="square" lIns="0" tIns="0" rIns="0" bIns="0" rtlCol="0"/>
          <a:lstStyle/>
          <a:p>
            <a:endParaRPr/>
          </a:p>
        </p:txBody>
      </p:sp>
      <p:sp>
        <p:nvSpPr>
          <p:cNvPr id="1113" name="object 1113"/>
          <p:cNvSpPr/>
          <p:nvPr/>
        </p:nvSpPr>
        <p:spPr>
          <a:xfrm>
            <a:off x="18145174"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4" name="object 1114"/>
          <p:cNvSpPr/>
          <p:nvPr/>
        </p:nvSpPr>
        <p:spPr>
          <a:xfrm>
            <a:off x="18064178"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5" name="object 1115"/>
          <p:cNvSpPr/>
          <p:nvPr/>
        </p:nvSpPr>
        <p:spPr>
          <a:xfrm>
            <a:off x="18731208" y="712371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6" name="object 1116"/>
          <p:cNvSpPr/>
          <p:nvPr/>
        </p:nvSpPr>
        <p:spPr>
          <a:xfrm>
            <a:off x="17749522" y="697511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7" name="object 1117"/>
          <p:cNvSpPr/>
          <p:nvPr/>
        </p:nvSpPr>
        <p:spPr>
          <a:xfrm>
            <a:off x="18432047" y="672820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8" name="object 1118"/>
          <p:cNvSpPr/>
          <p:nvPr/>
        </p:nvSpPr>
        <p:spPr>
          <a:xfrm>
            <a:off x="17381813" y="667356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9" name="object 1119"/>
          <p:cNvSpPr/>
          <p:nvPr/>
        </p:nvSpPr>
        <p:spPr>
          <a:xfrm>
            <a:off x="17665281"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20" name="object 1120"/>
          <p:cNvSpPr/>
          <p:nvPr/>
        </p:nvSpPr>
        <p:spPr>
          <a:xfrm>
            <a:off x="15675641" y="64211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1200831" y="7085307"/>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22" name="object 1122"/>
          <p:cNvSpPr/>
          <p:nvPr/>
        </p:nvSpPr>
        <p:spPr>
          <a:xfrm>
            <a:off x="12456968" y="6652825"/>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3" name="object 1123"/>
          <p:cNvSpPr/>
          <p:nvPr/>
        </p:nvSpPr>
        <p:spPr>
          <a:xfrm>
            <a:off x="12254340" y="6399796"/>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2218165" y="7891153"/>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106356" y="7641007"/>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6" name="object 1126"/>
          <p:cNvSpPr/>
          <p:nvPr/>
        </p:nvSpPr>
        <p:spPr>
          <a:xfrm>
            <a:off x="11613308" y="10304578"/>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7" name="object 1127"/>
          <p:cNvSpPr/>
          <p:nvPr/>
        </p:nvSpPr>
        <p:spPr>
          <a:xfrm>
            <a:off x="11345070" y="8449908"/>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8" name="object 1128"/>
          <p:cNvSpPr/>
          <p:nvPr/>
        </p:nvSpPr>
        <p:spPr>
          <a:xfrm>
            <a:off x="11749661" y="7696577"/>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0426629" y="7333838"/>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30" name="object 1130"/>
          <p:cNvSpPr/>
          <p:nvPr/>
        </p:nvSpPr>
        <p:spPr>
          <a:xfrm>
            <a:off x="12167695" y="7257667"/>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31" name="object 1131"/>
          <p:cNvSpPr/>
          <p:nvPr/>
        </p:nvSpPr>
        <p:spPr>
          <a:xfrm>
            <a:off x="16884946"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32" name="object 1132"/>
          <p:cNvSpPr/>
          <p:nvPr/>
        </p:nvSpPr>
        <p:spPr>
          <a:xfrm>
            <a:off x="17111028" y="7553131"/>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3" name="object 1133"/>
          <p:cNvSpPr/>
          <p:nvPr/>
        </p:nvSpPr>
        <p:spPr>
          <a:xfrm>
            <a:off x="15551802" y="829682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4" name="object 1134"/>
          <p:cNvSpPr/>
          <p:nvPr/>
        </p:nvSpPr>
        <p:spPr>
          <a:xfrm>
            <a:off x="16803951" y="680793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5" name="object 1135"/>
          <p:cNvSpPr/>
          <p:nvPr/>
        </p:nvSpPr>
        <p:spPr>
          <a:xfrm>
            <a:off x="15576993" y="804378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6" name="object 1136"/>
          <p:cNvSpPr/>
          <p:nvPr/>
        </p:nvSpPr>
        <p:spPr>
          <a:xfrm>
            <a:off x="16489294" y="7061263"/>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7" name="object 1137"/>
          <p:cNvSpPr/>
          <p:nvPr/>
        </p:nvSpPr>
        <p:spPr>
          <a:xfrm>
            <a:off x="15817595" y="740063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8" name="object 1138"/>
          <p:cNvSpPr/>
          <p:nvPr/>
        </p:nvSpPr>
        <p:spPr>
          <a:xfrm>
            <a:off x="16441559" y="645474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9" name="object 1139"/>
          <p:cNvSpPr/>
          <p:nvPr/>
        </p:nvSpPr>
        <p:spPr>
          <a:xfrm>
            <a:off x="15820891" y="819470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40" name="object 1140"/>
          <p:cNvSpPr/>
          <p:nvPr/>
        </p:nvSpPr>
        <p:spPr>
          <a:xfrm>
            <a:off x="15463133" y="755938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41" name="object 1141"/>
          <p:cNvSpPr/>
          <p:nvPr/>
        </p:nvSpPr>
        <p:spPr>
          <a:xfrm>
            <a:off x="16121584" y="6759715"/>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2" name="object 1142"/>
          <p:cNvSpPr/>
          <p:nvPr/>
        </p:nvSpPr>
        <p:spPr>
          <a:xfrm>
            <a:off x="16954496"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4196583" y="8677663"/>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68241" y="8378343"/>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5" name="object 1145"/>
          <p:cNvSpPr/>
          <p:nvPr/>
        </p:nvSpPr>
        <p:spPr>
          <a:xfrm>
            <a:off x="14100006" y="796320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6" name="object 1146"/>
          <p:cNvSpPr/>
          <p:nvPr/>
        </p:nvSpPr>
        <p:spPr>
          <a:xfrm>
            <a:off x="13784988" y="825430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7" name="object 1147"/>
          <p:cNvSpPr/>
          <p:nvPr/>
        </p:nvSpPr>
        <p:spPr>
          <a:xfrm>
            <a:off x="13823002" y="8042803"/>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414213" y="891559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9" name="object 1149"/>
          <p:cNvSpPr/>
          <p:nvPr/>
        </p:nvSpPr>
        <p:spPr>
          <a:xfrm>
            <a:off x="14051826" y="8562404"/>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50" name="object 1150"/>
          <p:cNvSpPr/>
          <p:nvPr/>
        </p:nvSpPr>
        <p:spPr>
          <a:xfrm>
            <a:off x="13731847" y="8867378"/>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51" name="object 1151"/>
          <p:cNvSpPr/>
          <p:nvPr/>
        </p:nvSpPr>
        <p:spPr>
          <a:xfrm>
            <a:off x="14564759" y="843999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744075" y="1007044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10832169" y="7874807"/>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4" name="object 1154"/>
          <p:cNvSpPr/>
          <p:nvPr/>
        </p:nvSpPr>
        <p:spPr>
          <a:xfrm>
            <a:off x="10734709" y="794751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5" name="object 1155"/>
          <p:cNvSpPr/>
          <p:nvPr/>
        </p:nvSpPr>
        <p:spPr>
          <a:xfrm>
            <a:off x="10622155" y="805408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6" name="object 1156"/>
          <p:cNvSpPr/>
          <p:nvPr/>
        </p:nvSpPr>
        <p:spPr>
          <a:xfrm>
            <a:off x="9866083" y="983030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7" name="object 1157"/>
          <p:cNvSpPr/>
          <p:nvPr/>
        </p:nvSpPr>
        <p:spPr>
          <a:xfrm>
            <a:off x="9969737" y="10524213"/>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8" name="object 1158"/>
          <p:cNvSpPr/>
          <p:nvPr/>
        </p:nvSpPr>
        <p:spPr>
          <a:xfrm>
            <a:off x="10123027" y="898084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9" name="object 1159"/>
          <p:cNvSpPr/>
          <p:nvPr/>
        </p:nvSpPr>
        <p:spPr>
          <a:xfrm>
            <a:off x="13706526" y="1054294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78184" y="1024362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61" name="object 1161"/>
          <p:cNvSpPr/>
          <p:nvPr/>
        </p:nvSpPr>
        <p:spPr>
          <a:xfrm>
            <a:off x="13609949" y="982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2" name="object 1162"/>
          <p:cNvSpPr/>
          <p:nvPr/>
        </p:nvSpPr>
        <p:spPr>
          <a:xfrm>
            <a:off x="13294921" y="10119580"/>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3332947" y="9908082"/>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3924157" y="10780872"/>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5" name="object 1165"/>
          <p:cNvSpPr/>
          <p:nvPr/>
        </p:nvSpPr>
        <p:spPr>
          <a:xfrm>
            <a:off x="13241793" y="10732655"/>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4074702" y="103052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7" name="object 1167"/>
          <p:cNvSpPr/>
          <p:nvPr/>
        </p:nvSpPr>
        <p:spPr>
          <a:xfrm>
            <a:off x="17011384" y="832599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8" name="object 1168"/>
          <p:cNvSpPr/>
          <p:nvPr/>
        </p:nvSpPr>
        <p:spPr>
          <a:xfrm>
            <a:off x="16611344"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9" name="object 1169"/>
          <p:cNvSpPr/>
          <p:nvPr/>
        </p:nvSpPr>
        <p:spPr>
          <a:xfrm>
            <a:off x="16487015" y="750952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70" name="object 1170"/>
          <p:cNvSpPr/>
          <p:nvPr/>
        </p:nvSpPr>
        <p:spPr>
          <a:xfrm>
            <a:off x="19690595" y="6570002"/>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171" name="object 1171"/>
          <p:cNvSpPr/>
          <p:nvPr/>
        </p:nvSpPr>
        <p:spPr>
          <a:xfrm>
            <a:off x="19966658"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172" name="object 1172"/>
          <p:cNvSpPr/>
          <p:nvPr/>
        </p:nvSpPr>
        <p:spPr>
          <a:xfrm>
            <a:off x="19529353" y="4518221"/>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173" name="object 1173"/>
          <p:cNvSpPr/>
          <p:nvPr/>
        </p:nvSpPr>
        <p:spPr>
          <a:xfrm>
            <a:off x="19151243"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174" name="object 1174"/>
          <p:cNvSpPr/>
          <p:nvPr/>
        </p:nvSpPr>
        <p:spPr>
          <a:xfrm>
            <a:off x="19239309" y="493942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75" name="object 1175"/>
          <p:cNvSpPr/>
          <p:nvPr/>
        </p:nvSpPr>
        <p:spPr>
          <a:xfrm>
            <a:off x="19598555" y="546015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76" name="object 1176"/>
          <p:cNvSpPr/>
          <p:nvPr/>
        </p:nvSpPr>
        <p:spPr>
          <a:xfrm>
            <a:off x="20101901" y="4105864"/>
            <a:ext cx="2540" cy="7620"/>
          </a:xfrm>
          <a:custGeom>
            <a:avLst/>
            <a:gdLst/>
            <a:ahLst/>
            <a:cxnLst/>
            <a:rect l="l" t="t" r="r" b="b"/>
            <a:pathLst>
              <a:path w="2540" h="7620">
                <a:moveTo>
                  <a:pt x="2198" y="0"/>
                </a:moveTo>
                <a:lnTo>
                  <a:pt x="1561" y="0"/>
                </a:lnTo>
                <a:lnTo>
                  <a:pt x="0" y="1581"/>
                </a:lnTo>
                <a:lnTo>
                  <a:pt x="0" y="5721"/>
                </a:lnTo>
                <a:lnTo>
                  <a:pt x="1566" y="7329"/>
                </a:lnTo>
                <a:lnTo>
                  <a:pt x="2198" y="7329"/>
                </a:lnTo>
                <a:lnTo>
                  <a:pt x="2198" y="0"/>
                </a:lnTo>
                <a:close/>
              </a:path>
            </a:pathLst>
          </a:custGeom>
          <a:solidFill>
            <a:srgbClr val="FFFFFF">
              <a:alpha val="29998"/>
            </a:srgbClr>
          </a:solidFill>
        </p:spPr>
        <p:txBody>
          <a:bodyPr wrap="square" lIns="0" tIns="0" rIns="0" bIns="0" rtlCol="0"/>
          <a:lstStyle/>
          <a:p>
            <a:endParaRPr/>
          </a:p>
        </p:txBody>
      </p:sp>
      <p:sp>
        <p:nvSpPr>
          <p:cNvPr id="1177" name="object 1177"/>
          <p:cNvSpPr/>
          <p:nvPr/>
        </p:nvSpPr>
        <p:spPr>
          <a:xfrm>
            <a:off x="19229815" y="3246419"/>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178" name="object 1178"/>
          <p:cNvSpPr/>
          <p:nvPr/>
        </p:nvSpPr>
        <p:spPr>
          <a:xfrm>
            <a:off x="19570771" y="406364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179" name="object 1179"/>
          <p:cNvSpPr/>
          <p:nvPr/>
        </p:nvSpPr>
        <p:spPr>
          <a:xfrm>
            <a:off x="19362253"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80" name="object 1180"/>
          <p:cNvSpPr/>
          <p:nvPr/>
        </p:nvSpPr>
        <p:spPr>
          <a:xfrm>
            <a:off x="19594019"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81" name="object 1181"/>
          <p:cNvSpPr/>
          <p:nvPr/>
        </p:nvSpPr>
        <p:spPr>
          <a:xfrm>
            <a:off x="19278992"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82" name="object 1182"/>
          <p:cNvSpPr/>
          <p:nvPr/>
        </p:nvSpPr>
        <p:spPr>
          <a:xfrm>
            <a:off x="19317008" y="5935141"/>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1183" name="object 1183"/>
          <p:cNvSpPr/>
          <p:nvPr/>
        </p:nvSpPr>
        <p:spPr>
          <a:xfrm>
            <a:off x="19420405" y="233675"/>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1184" name="object 1184"/>
          <p:cNvSpPr/>
          <p:nvPr/>
        </p:nvSpPr>
        <p:spPr>
          <a:xfrm>
            <a:off x="19296895" y="7554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85" name="object 1185"/>
          <p:cNvSpPr/>
          <p:nvPr/>
        </p:nvSpPr>
        <p:spPr>
          <a:xfrm>
            <a:off x="19215899" y="56432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86" name="object 1186"/>
          <p:cNvSpPr/>
          <p:nvPr/>
        </p:nvSpPr>
        <p:spPr>
          <a:xfrm>
            <a:off x="19583765" y="5707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87" name="object 1187"/>
          <p:cNvSpPr/>
          <p:nvPr/>
        </p:nvSpPr>
        <p:spPr>
          <a:xfrm>
            <a:off x="19389397" y="1405428"/>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1188" name="object 1188"/>
          <p:cNvSpPr/>
          <p:nvPr/>
        </p:nvSpPr>
        <p:spPr>
          <a:xfrm>
            <a:off x="19989223"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89" name="object 1189"/>
          <p:cNvSpPr/>
          <p:nvPr/>
        </p:nvSpPr>
        <p:spPr>
          <a:xfrm>
            <a:off x="19908228" y="258687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90" name="object 1190"/>
          <p:cNvSpPr/>
          <p:nvPr/>
        </p:nvSpPr>
        <p:spPr>
          <a:xfrm>
            <a:off x="19593571" y="284020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91" name="object 1191"/>
          <p:cNvSpPr/>
          <p:nvPr/>
        </p:nvSpPr>
        <p:spPr>
          <a:xfrm>
            <a:off x="19545836" y="223369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92" name="object 1192"/>
          <p:cNvSpPr/>
          <p:nvPr/>
        </p:nvSpPr>
        <p:spPr>
          <a:xfrm>
            <a:off x="19519785" y="1722296"/>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1193" name="object 1193"/>
          <p:cNvSpPr/>
          <p:nvPr/>
        </p:nvSpPr>
        <p:spPr>
          <a:xfrm>
            <a:off x="19939651" y="85862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94" name="object 1194"/>
          <p:cNvSpPr/>
          <p:nvPr/>
        </p:nvSpPr>
        <p:spPr>
          <a:xfrm>
            <a:off x="19827095"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95" name="object 1195"/>
          <p:cNvSpPr/>
          <p:nvPr/>
        </p:nvSpPr>
        <p:spPr>
          <a:xfrm>
            <a:off x="19914579"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96" name="object 1196"/>
          <p:cNvSpPr/>
          <p:nvPr/>
        </p:nvSpPr>
        <p:spPr>
          <a:xfrm>
            <a:off x="19225862" y="2538651"/>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97" name="object 1197"/>
          <p:cNvSpPr/>
          <p:nvPr/>
        </p:nvSpPr>
        <p:spPr>
          <a:xfrm>
            <a:off x="20058772"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98" name="object 1198"/>
          <p:cNvSpPr/>
          <p:nvPr/>
        </p:nvSpPr>
        <p:spPr>
          <a:xfrm>
            <a:off x="19995798"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99" name="object 1199"/>
          <p:cNvSpPr/>
          <p:nvPr/>
        </p:nvSpPr>
        <p:spPr>
          <a:xfrm>
            <a:off x="19715621"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00" name="object 1200"/>
          <p:cNvSpPr/>
          <p:nvPr/>
        </p:nvSpPr>
        <p:spPr>
          <a:xfrm>
            <a:off x="19591290" y="32884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201" name="object 1201"/>
          <p:cNvSpPr/>
          <p:nvPr/>
        </p:nvSpPr>
        <p:spPr>
          <a:xfrm>
            <a:off x="19690595" y="10791056"/>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202" name="object 1202"/>
          <p:cNvSpPr/>
          <p:nvPr/>
        </p:nvSpPr>
        <p:spPr>
          <a:xfrm>
            <a:off x="19966658"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203" name="object 1203"/>
          <p:cNvSpPr/>
          <p:nvPr/>
        </p:nvSpPr>
        <p:spPr>
          <a:xfrm>
            <a:off x="19529353" y="8739276"/>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204" name="object 1204"/>
          <p:cNvSpPr/>
          <p:nvPr/>
        </p:nvSpPr>
        <p:spPr>
          <a:xfrm>
            <a:off x="19598555" y="968120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05" name="object 1205"/>
          <p:cNvSpPr/>
          <p:nvPr/>
        </p:nvSpPr>
        <p:spPr>
          <a:xfrm>
            <a:off x="20101901" y="8326919"/>
            <a:ext cx="2540" cy="7620"/>
          </a:xfrm>
          <a:custGeom>
            <a:avLst/>
            <a:gdLst/>
            <a:ahLst/>
            <a:cxnLst/>
            <a:rect l="l" t="t" r="r" b="b"/>
            <a:pathLst>
              <a:path w="2540" h="7620">
                <a:moveTo>
                  <a:pt x="2198" y="0"/>
                </a:moveTo>
                <a:lnTo>
                  <a:pt x="1561" y="0"/>
                </a:lnTo>
                <a:lnTo>
                  <a:pt x="0" y="1581"/>
                </a:lnTo>
                <a:lnTo>
                  <a:pt x="0" y="5721"/>
                </a:lnTo>
                <a:lnTo>
                  <a:pt x="1567" y="7329"/>
                </a:lnTo>
                <a:lnTo>
                  <a:pt x="2198" y="7329"/>
                </a:lnTo>
                <a:lnTo>
                  <a:pt x="2198" y="0"/>
                </a:lnTo>
                <a:close/>
              </a:path>
            </a:pathLst>
          </a:custGeom>
          <a:solidFill>
            <a:srgbClr val="FFFFFF">
              <a:alpha val="29998"/>
            </a:srgbClr>
          </a:solidFill>
        </p:spPr>
        <p:txBody>
          <a:bodyPr wrap="square" lIns="0" tIns="0" rIns="0" bIns="0" rtlCol="0"/>
          <a:lstStyle/>
          <a:p>
            <a:endParaRPr/>
          </a:p>
        </p:txBody>
      </p:sp>
      <p:sp>
        <p:nvSpPr>
          <p:cNvPr id="1206" name="object 1206"/>
          <p:cNvSpPr/>
          <p:nvPr/>
        </p:nvSpPr>
        <p:spPr>
          <a:xfrm>
            <a:off x="19229815" y="746747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207" name="object 1207"/>
          <p:cNvSpPr/>
          <p:nvPr/>
        </p:nvSpPr>
        <p:spPr>
          <a:xfrm>
            <a:off x="19570771" y="828469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208" name="object 1208"/>
          <p:cNvSpPr/>
          <p:nvPr/>
        </p:nvSpPr>
        <p:spPr>
          <a:xfrm>
            <a:off x="19362253"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209" name="object 1209"/>
          <p:cNvSpPr/>
          <p:nvPr/>
        </p:nvSpPr>
        <p:spPr>
          <a:xfrm>
            <a:off x="19765271" y="1015464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210" name="object 1210"/>
          <p:cNvSpPr/>
          <p:nvPr/>
        </p:nvSpPr>
        <p:spPr>
          <a:xfrm>
            <a:off x="19278992"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211" name="object 1211"/>
          <p:cNvSpPr/>
          <p:nvPr/>
        </p:nvSpPr>
        <p:spPr>
          <a:xfrm>
            <a:off x="19317008" y="10156195"/>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1212" name="object 1212"/>
          <p:cNvSpPr/>
          <p:nvPr/>
        </p:nvSpPr>
        <p:spPr>
          <a:xfrm>
            <a:off x="19989223"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13" name="object 1213"/>
          <p:cNvSpPr/>
          <p:nvPr/>
        </p:nvSpPr>
        <p:spPr>
          <a:xfrm>
            <a:off x="19908228" y="680793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14" name="object 1214"/>
          <p:cNvSpPr/>
          <p:nvPr/>
        </p:nvSpPr>
        <p:spPr>
          <a:xfrm>
            <a:off x="19593571" y="7061263"/>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15" name="object 1215"/>
          <p:cNvSpPr/>
          <p:nvPr/>
        </p:nvSpPr>
        <p:spPr>
          <a:xfrm>
            <a:off x="19545836" y="645474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216" name="object 1216"/>
          <p:cNvSpPr/>
          <p:nvPr/>
        </p:nvSpPr>
        <p:spPr>
          <a:xfrm>
            <a:off x="19225862" y="6759715"/>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217" name="object 1217"/>
          <p:cNvSpPr/>
          <p:nvPr/>
        </p:nvSpPr>
        <p:spPr>
          <a:xfrm>
            <a:off x="20058772"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18" name="object 1218"/>
          <p:cNvSpPr/>
          <p:nvPr/>
        </p:nvSpPr>
        <p:spPr>
          <a:xfrm>
            <a:off x="19715621"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19" name="object 1219"/>
          <p:cNvSpPr/>
          <p:nvPr/>
        </p:nvSpPr>
        <p:spPr>
          <a:xfrm>
            <a:off x="19591290" y="750952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220" name="object 1220"/>
          <p:cNvSpPr/>
          <p:nvPr/>
        </p:nvSpPr>
        <p:spPr>
          <a:xfrm>
            <a:off x="19972084" y="7333838"/>
            <a:ext cx="11430" cy="11430"/>
          </a:xfrm>
          <a:custGeom>
            <a:avLst/>
            <a:gdLst/>
            <a:ahLst/>
            <a:cxnLst/>
            <a:rect l="l" t="t" r="r" b="b"/>
            <a:pathLst>
              <a:path w="11430"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221" name="object 1221"/>
          <p:cNvSpPr/>
          <p:nvPr/>
        </p:nvSpPr>
        <p:spPr>
          <a:xfrm>
            <a:off x="19411537" y="983030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222" name="object 1222"/>
          <p:cNvSpPr/>
          <p:nvPr/>
        </p:nvSpPr>
        <p:spPr>
          <a:xfrm>
            <a:off x="19515193" y="10524213"/>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223" name="object 1223"/>
          <p:cNvSpPr/>
          <p:nvPr/>
        </p:nvSpPr>
        <p:spPr>
          <a:xfrm>
            <a:off x="19668483" y="898084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224" name="object 1224"/>
          <p:cNvSpPr txBox="1"/>
          <p:nvPr/>
        </p:nvSpPr>
        <p:spPr>
          <a:xfrm>
            <a:off x="1389089" y="8443072"/>
            <a:ext cx="17325975" cy="1910714"/>
          </a:xfrm>
          <a:prstGeom prst="rect">
            <a:avLst/>
          </a:prstGeom>
        </p:spPr>
        <p:txBody>
          <a:bodyPr vert="horz" wrap="square" lIns="0" tIns="14604" rIns="0" bIns="0" rtlCol="0">
            <a:spAutoFit/>
          </a:bodyPr>
          <a:lstStyle/>
          <a:p>
            <a:pPr marL="12700" algn="ctr">
              <a:lnSpc>
                <a:spcPct val="100000"/>
              </a:lnSpc>
              <a:spcBef>
                <a:spcPts val="114"/>
              </a:spcBef>
            </a:pPr>
            <a:r>
              <a:rPr lang="en-US" sz="12350" b="1" spc="-595" dirty="0">
                <a:solidFill>
                  <a:srgbClr val="FFFFFF"/>
                </a:solidFill>
                <a:latin typeface="Trebuchet MS"/>
                <a:cs typeface="Trebuchet MS"/>
              </a:rPr>
              <a:t>Radiation Experiments</a:t>
            </a:r>
          </a:p>
        </p:txBody>
      </p:sp>
      <p:pic>
        <p:nvPicPr>
          <p:cNvPr id="1225" name="object 1225"/>
          <p:cNvPicPr/>
          <p:nvPr/>
        </p:nvPicPr>
        <p:blipFill>
          <a:blip r:embed="rId2" cstate="print"/>
          <a:stretch>
            <a:fillRect/>
          </a:stretch>
        </p:blipFill>
        <p:spPr>
          <a:xfrm>
            <a:off x="4690956" y="0"/>
            <a:ext cx="10722186" cy="7591391"/>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3" cstate="print"/>
          <a:stretch>
            <a:fillRect/>
          </a:stretch>
        </p:blipFill>
        <p:spPr>
          <a:xfrm>
            <a:off x="0" y="0"/>
            <a:ext cx="20104099" cy="11308556"/>
          </a:xfrm>
          <a:prstGeom prst="rect">
            <a:avLst/>
          </a:prstGeom>
        </p:spPr>
      </p:pic>
      <p:sp>
        <p:nvSpPr>
          <p:cNvPr id="3" name="object 3"/>
          <p:cNvSpPr txBox="1">
            <a:spLocks noGrp="1"/>
          </p:cNvSpPr>
          <p:nvPr>
            <p:ph type="title"/>
          </p:nvPr>
        </p:nvSpPr>
        <p:spPr>
          <a:xfrm>
            <a:off x="783087" y="165294"/>
            <a:ext cx="9228455" cy="3041015"/>
          </a:xfrm>
          <a:prstGeom prst="rect">
            <a:avLst/>
          </a:prstGeom>
        </p:spPr>
        <p:txBody>
          <a:bodyPr vert="horz" wrap="square" lIns="0" tIns="12065" rIns="0" bIns="0" rtlCol="0">
            <a:spAutoFit/>
          </a:bodyPr>
          <a:lstStyle/>
          <a:p>
            <a:pPr marL="12700" marR="5080">
              <a:lnSpc>
                <a:spcPct val="100000"/>
              </a:lnSpc>
              <a:spcBef>
                <a:spcPts val="95"/>
              </a:spcBef>
            </a:pPr>
            <a:r>
              <a:rPr lang="en-US" sz="6600" spc="-75" dirty="0"/>
              <a:t>Aurora Polaris:  northern, southern, and anomalous lights</a:t>
            </a:r>
            <a:endParaRPr sz="6600" dirty="0"/>
          </a:p>
        </p:txBody>
      </p:sp>
      <p:sp>
        <p:nvSpPr>
          <p:cNvPr id="4" name="object 4"/>
          <p:cNvSpPr txBox="1"/>
          <p:nvPr/>
        </p:nvSpPr>
        <p:spPr>
          <a:xfrm>
            <a:off x="519046" y="8103042"/>
            <a:ext cx="15544800" cy="3071995"/>
          </a:xfrm>
          <a:prstGeom prst="rect">
            <a:avLst/>
          </a:prstGeom>
        </p:spPr>
        <p:txBody>
          <a:bodyPr vert="horz" wrap="square" lIns="0" tIns="12065" rIns="0" bIns="0" rtlCol="0">
            <a:spAutoFit/>
          </a:bodyPr>
          <a:lstStyle/>
          <a:p>
            <a:pPr marL="12700" marR="995680" algn="l" rtl="0">
              <a:lnSpc>
                <a:spcPct val="100000"/>
              </a:lnSpc>
              <a:spcBef>
                <a:spcPts val="95"/>
              </a:spcBef>
            </a:pPr>
            <a:r>
              <a:rPr lang="en-US" sz="4950" spc="90" dirty="0">
                <a:solidFill>
                  <a:srgbClr val="FFFFFF"/>
                </a:solidFill>
                <a:latin typeface="Trebuchet MS"/>
                <a:cs typeface="Trebuchet MS"/>
              </a:rPr>
              <a:t>A spectacular phenomenon that takes place in  areas close to the poles:</a:t>
            </a:r>
          </a:p>
          <a:p>
            <a:pPr marL="12700" marR="995680" algn="l" rtl="0">
              <a:lnSpc>
                <a:spcPct val="100000"/>
              </a:lnSpc>
              <a:spcBef>
                <a:spcPts val="95"/>
              </a:spcBef>
            </a:pPr>
            <a:r>
              <a:rPr lang="en-US" sz="4950" spc="90" dirty="0">
                <a:solidFill>
                  <a:srgbClr val="FFFFFF"/>
                </a:solidFill>
                <a:latin typeface="Trebuchet MS"/>
                <a:cs typeface="Trebuchet MS"/>
              </a:rPr>
              <a:t>The appearance of colored lights that illuminate  the sky.</a:t>
            </a:r>
          </a:p>
        </p:txBody>
      </p:sp>
      <p:grpSp>
        <p:nvGrpSpPr>
          <p:cNvPr id="5" name="object 5"/>
          <p:cNvGrpSpPr/>
          <p:nvPr/>
        </p:nvGrpSpPr>
        <p:grpSpPr>
          <a:xfrm>
            <a:off x="518308" y="513073"/>
            <a:ext cx="19066746" cy="10155369"/>
            <a:chOff x="518308" y="513073"/>
            <a:chExt cx="19066746" cy="10155369"/>
          </a:xfrm>
        </p:grpSpPr>
        <p:sp>
          <p:nvSpPr>
            <p:cNvPr id="6" name="object 6">
              <a:hlinkClick r:id="rId4"/>
            </p:cNvPr>
            <p:cNvSpPr/>
            <p:nvPr/>
          </p:nvSpPr>
          <p:spPr>
            <a:xfrm>
              <a:off x="17006954" y="8103042"/>
              <a:ext cx="2578100" cy="2565400"/>
            </a:xfrm>
            <a:custGeom>
              <a:avLst/>
              <a:gdLst/>
              <a:ahLst/>
              <a:cxnLst/>
              <a:rect l="l" t="t" r="r" b="b"/>
              <a:pathLst>
                <a:path w="2578100" h="2565400">
                  <a:moveTo>
                    <a:pt x="2060409" y="1081201"/>
                  </a:moveTo>
                  <a:lnTo>
                    <a:pt x="2059063" y="1062977"/>
                  </a:lnTo>
                  <a:lnTo>
                    <a:pt x="2056815" y="1032294"/>
                  </a:lnTo>
                  <a:lnTo>
                    <a:pt x="2046389" y="985621"/>
                  </a:lnTo>
                  <a:lnTo>
                    <a:pt x="2029650" y="941679"/>
                  </a:lnTo>
                  <a:lnTo>
                    <a:pt x="2007082" y="901001"/>
                  </a:lnTo>
                  <a:lnTo>
                    <a:pt x="1979231" y="864069"/>
                  </a:lnTo>
                  <a:lnTo>
                    <a:pt x="1946579" y="831430"/>
                  </a:lnTo>
                  <a:lnTo>
                    <a:pt x="1909660" y="803567"/>
                  </a:lnTo>
                  <a:lnTo>
                    <a:pt x="1868970" y="781011"/>
                  </a:lnTo>
                  <a:lnTo>
                    <a:pt x="1825028" y="764260"/>
                  </a:lnTo>
                  <a:lnTo>
                    <a:pt x="1778355" y="753833"/>
                  </a:lnTo>
                  <a:lnTo>
                    <a:pt x="1729435" y="750252"/>
                  </a:lnTo>
                  <a:lnTo>
                    <a:pt x="1531696" y="750252"/>
                  </a:lnTo>
                  <a:lnTo>
                    <a:pt x="1531696" y="1283233"/>
                  </a:lnTo>
                  <a:lnTo>
                    <a:pt x="1527898" y="1294231"/>
                  </a:lnTo>
                  <a:lnTo>
                    <a:pt x="1518818" y="1302626"/>
                  </a:lnTo>
                  <a:lnTo>
                    <a:pt x="1176477" y="1490395"/>
                  </a:lnTo>
                  <a:lnTo>
                    <a:pt x="1165783" y="1493100"/>
                  </a:lnTo>
                  <a:lnTo>
                    <a:pt x="1156766" y="1489925"/>
                  </a:lnTo>
                  <a:lnTo>
                    <a:pt x="1150531" y="1482090"/>
                  </a:lnTo>
                  <a:lnTo>
                    <a:pt x="1148207" y="1470748"/>
                  </a:lnTo>
                  <a:lnTo>
                    <a:pt x="1148207" y="1085342"/>
                  </a:lnTo>
                  <a:lnTo>
                    <a:pt x="1150607" y="1073886"/>
                  </a:lnTo>
                  <a:lnTo>
                    <a:pt x="1156970" y="1066038"/>
                  </a:lnTo>
                  <a:lnTo>
                    <a:pt x="1166139" y="1062977"/>
                  </a:lnTo>
                  <a:lnTo>
                    <a:pt x="1176909" y="1065936"/>
                  </a:lnTo>
                  <a:lnTo>
                    <a:pt x="1521599" y="1263573"/>
                  </a:lnTo>
                  <a:lnTo>
                    <a:pt x="1529753" y="1272171"/>
                  </a:lnTo>
                  <a:lnTo>
                    <a:pt x="1531696" y="1283233"/>
                  </a:lnTo>
                  <a:lnTo>
                    <a:pt x="1531696" y="750252"/>
                  </a:lnTo>
                  <a:lnTo>
                    <a:pt x="871054" y="750252"/>
                  </a:lnTo>
                  <a:lnTo>
                    <a:pt x="822134" y="753833"/>
                  </a:lnTo>
                  <a:lnTo>
                    <a:pt x="775462" y="764260"/>
                  </a:lnTo>
                  <a:lnTo>
                    <a:pt x="731520" y="781011"/>
                  </a:lnTo>
                  <a:lnTo>
                    <a:pt x="690829" y="803567"/>
                  </a:lnTo>
                  <a:lnTo>
                    <a:pt x="653910" y="831430"/>
                  </a:lnTo>
                  <a:lnTo>
                    <a:pt x="621258" y="864069"/>
                  </a:lnTo>
                  <a:lnTo>
                    <a:pt x="593407" y="901001"/>
                  </a:lnTo>
                  <a:lnTo>
                    <a:pt x="570839" y="941679"/>
                  </a:lnTo>
                  <a:lnTo>
                    <a:pt x="554101" y="985621"/>
                  </a:lnTo>
                  <a:lnTo>
                    <a:pt x="543674" y="1032294"/>
                  </a:lnTo>
                  <a:lnTo>
                    <a:pt x="540080" y="1081201"/>
                  </a:lnTo>
                  <a:lnTo>
                    <a:pt x="540080" y="1483512"/>
                  </a:lnTo>
                  <a:lnTo>
                    <a:pt x="543674" y="1532420"/>
                  </a:lnTo>
                  <a:lnTo>
                    <a:pt x="554101" y="1579105"/>
                  </a:lnTo>
                  <a:lnTo>
                    <a:pt x="570839" y="1623034"/>
                  </a:lnTo>
                  <a:lnTo>
                    <a:pt x="593407" y="1663725"/>
                  </a:lnTo>
                  <a:lnTo>
                    <a:pt x="621258" y="1700644"/>
                  </a:lnTo>
                  <a:lnTo>
                    <a:pt x="653910" y="1733296"/>
                  </a:lnTo>
                  <a:lnTo>
                    <a:pt x="690829" y="1761147"/>
                  </a:lnTo>
                  <a:lnTo>
                    <a:pt x="731520" y="1783715"/>
                  </a:lnTo>
                  <a:lnTo>
                    <a:pt x="775462" y="1800453"/>
                  </a:lnTo>
                  <a:lnTo>
                    <a:pt x="822134" y="1810880"/>
                  </a:lnTo>
                  <a:lnTo>
                    <a:pt x="871054" y="1814474"/>
                  </a:lnTo>
                  <a:lnTo>
                    <a:pt x="1729435" y="1814474"/>
                  </a:lnTo>
                  <a:lnTo>
                    <a:pt x="1778355" y="1810880"/>
                  </a:lnTo>
                  <a:lnTo>
                    <a:pt x="1825028" y="1800453"/>
                  </a:lnTo>
                  <a:lnTo>
                    <a:pt x="1868970" y="1783715"/>
                  </a:lnTo>
                  <a:lnTo>
                    <a:pt x="1909660" y="1761147"/>
                  </a:lnTo>
                  <a:lnTo>
                    <a:pt x="1946579" y="1733296"/>
                  </a:lnTo>
                  <a:lnTo>
                    <a:pt x="1979231" y="1700644"/>
                  </a:lnTo>
                  <a:lnTo>
                    <a:pt x="2007082" y="1663725"/>
                  </a:lnTo>
                  <a:lnTo>
                    <a:pt x="2029650" y="1623034"/>
                  </a:lnTo>
                  <a:lnTo>
                    <a:pt x="2046389" y="1579105"/>
                  </a:lnTo>
                  <a:lnTo>
                    <a:pt x="2056815" y="1532420"/>
                  </a:lnTo>
                  <a:lnTo>
                    <a:pt x="2059698" y="1493100"/>
                  </a:lnTo>
                  <a:lnTo>
                    <a:pt x="2060409" y="1483512"/>
                  </a:lnTo>
                  <a:lnTo>
                    <a:pt x="2060409" y="1081201"/>
                  </a:lnTo>
                  <a:close/>
                </a:path>
                <a:path w="2578100" h="2565400">
                  <a:moveTo>
                    <a:pt x="2577503" y="1282700"/>
                  </a:moveTo>
                  <a:lnTo>
                    <a:pt x="2576614" y="1231900"/>
                  </a:lnTo>
                  <a:lnTo>
                    <a:pt x="2573959" y="1181100"/>
                  </a:lnTo>
                  <a:lnTo>
                    <a:pt x="2569578" y="1143000"/>
                  </a:lnTo>
                  <a:lnTo>
                    <a:pt x="2563507" y="1092200"/>
                  </a:lnTo>
                  <a:lnTo>
                    <a:pt x="2555760" y="1041400"/>
                  </a:lnTo>
                  <a:lnTo>
                    <a:pt x="2546375" y="1003300"/>
                  </a:lnTo>
                  <a:lnTo>
                    <a:pt x="2535402" y="952500"/>
                  </a:lnTo>
                  <a:lnTo>
                    <a:pt x="2522842" y="914400"/>
                  </a:lnTo>
                  <a:lnTo>
                    <a:pt x="2508758" y="863600"/>
                  </a:lnTo>
                  <a:lnTo>
                    <a:pt x="2493149" y="825500"/>
                  </a:lnTo>
                  <a:lnTo>
                    <a:pt x="2476068" y="787400"/>
                  </a:lnTo>
                  <a:lnTo>
                    <a:pt x="2457539" y="736600"/>
                  </a:lnTo>
                  <a:lnTo>
                    <a:pt x="2439060" y="701294"/>
                  </a:lnTo>
                  <a:lnTo>
                    <a:pt x="2439060" y="1282700"/>
                  </a:lnTo>
                  <a:lnTo>
                    <a:pt x="2438044" y="1333500"/>
                  </a:lnTo>
                  <a:lnTo>
                    <a:pt x="2435034" y="1384300"/>
                  </a:lnTo>
                  <a:lnTo>
                    <a:pt x="2430081" y="1422400"/>
                  </a:lnTo>
                  <a:lnTo>
                    <a:pt x="2423198" y="1473200"/>
                  </a:lnTo>
                  <a:lnTo>
                    <a:pt x="2414447" y="1524000"/>
                  </a:lnTo>
                  <a:lnTo>
                    <a:pt x="2403868" y="1562100"/>
                  </a:lnTo>
                  <a:lnTo>
                    <a:pt x="2391486" y="1612900"/>
                  </a:lnTo>
                  <a:lnTo>
                    <a:pt x="2377351" y="1651000"/>
                  </a:lnTo>
                  <a:lnTo>
                    <a:pt x="2361501" y="1701800"/>
                  </a:lnTo>
                  <a:lnTo>
                    <a:pt x="2343988" y="1739900"/>
                  </a:lnTo>
                  <a:lnTo>
                    <a:pt x="2324824" y="1778000"/>
                  </a:lnTo>
                  <a:lnTo>
                    <a:pt x="2304084" y="1828800"/>
                  </a:lnTo>
                  <a:lnTo>
                    <a:pt x="2281783" y="1866900"/>
                  </a:lnTo>
                  <a:lnTo>
                    <a:pt x="2257971" y="1905000"/>
                  </a:lnTo>
                  <a:lnTo>
                    <a:pt x="2232685" y="1943100"/>
                  </a:lnTo>
                  <a:lnTo>
                    <a:pt x="2205964" y="1981200"/>
                  </a:lnTo>
                  <a:lnTo>
                    <a:pt x="2177859" y="2006600"/>
                  </a:lnTo>
                  <a:lnTo>
                    <a:pt x="2148395" y="2044700"/>
                  </a:lnTo>
                  <a:lnTo>
                    <a:pt x="2117623" y="2082800"/>
                  </a:lnTo>
                  <a:lnTo>
                    <a:pt x="2085581" y="2108200"/>
                  </a:lnTo>
                  <a:lnTo>
                    <a:pt x="2052307" y="2146300"/>
                  </a:lnTo>
                  <a:lnTo>
                    <a:pt x="2017839" y="2171700"/>
                  </a:lnTo>
                  <a:lnTo>
                    <a:pt x="1982228" y="2197100"/>
                  </a:lnTo>
                  <a:lnTo>
                    <a:pt x="1945500" y="2222500"/>
                  </a:lnTo>
                  <a:lnTo>
                    <a:pt x="1907705" y="2247900"/>
                  </a:lnTo>
                  <a:lnTo>
                    <a:pt x="1868881" y="2273300"/>
                  </a:lnTo>
                  <a:lnTo>
                    <a:pt x="1829066" y="2298700"/>
                  </a:lnTo>
                  <a:lnTo>
                    <a:pt x="1788299" y="2324100"/>
                  </a:lnTo>
                  <a:lnTo>
                    <a:pt x="1704086" y="2349500"/>
                  </a:lnTo>
                  <a:lnTo>
                    <a:pt x="1660715" y="2374900"/>
                  </a:lnTo>
                  <a:lnTo>
                    <a:pt x="1526044" y="2413000"/>
                  </a:lnTo>
                  <a:lnTo>
                    <a:pt x="1479753" y="2413000"/>
                  </a:lnTo>
                  <a:lnTo>
                    <a:pt x="1432852" y="2425700"/>
                  </a:lnTo>
                  <a:lnTo>
                    <a:pt x="1385354" y="2425700"/>
                  </a:lnTo>
                  <a:lnTo>
                    <a:pt x="1337310" y="2438400"/>
                  </a:lnTo>
                  <a:lnTo>
                    <a:pt x="1240205" y="2438400"/>
                  </a:lnTo>
                  <a:lnTo>
                    <a:pt x="1192161" y="2425700"/>
                  </a:lnTo>
                  <a:lnTo>
                    <a:pt x="1144663" y="2425700"/>
                  </a:lnTo>
                  <a:lnTo>
                    <a:pt x="1097749" y="2413000"/>
                  </a:lnTo>
                  <a:lnTo>
                    <a:pt x="1051471" y="2413000"/>
                  </a:lnTo>
                  <a:lnTo>
                    <a:pt x="916787" y="2374900"/>
                  </a:lnTo>
                  <a:lnTo>
                    <a:pt x="873417" y="2349500"/>
                  </a:lnTo>
                  <a:lnTo>
                    <a:pt x="789203" y="2324100"/>
                  </a:lnTo>
                  <a:lnTo>
                    <a:pt x="748436" y="2298700"/>
                  </a:lnTo>
                  <a:lnTo>
                    <a:pt x="708621" y="2273300"/>
                  </a:lnTo>
                  <a:lnTo>
                    <a:pt x="669798" y="2247900"/>
                  </a:lnTo>
                  <a:lnTo>
                    <a:pt x="632002" y="2222500"/>
                  </a:lnTo>
                  <a:lnTo>
                    <a:pt x="595274" y="2197100"/>
                  </a:lnTo>
                  <a:lnTo>
                    <a:pt x="559663" y="2171700"/>
                  </a:lnTo>
                  <a:lnTo>
                    <a:pt x="525195" y="2146300"/>
                  </a:lnTo>
                  <a:lnTo>
                    <a:pt x="491921" y="2108200"/>
                  </a:lnTo>
                  <a:lnTo>
                    <a:pt x="459879" y="2082800"/>
                  </a:lnTo>
                  <a:lnTo>
                    <a:pt x="429107" y="2044700"/>
                  </a:lnTo>
                  <a:lnTo>
                    <a:pt x="399643" y="2006600"/>
                  </a:lnTo>
                  <a:lnTo>
                    <a:pt x="371538" y="1981200"/>
                  </a:lnTo>
                  <a:lnTo>
                    <a:pt x="344817" y="1943100"/>
                  </a:lnTo>
                  <a:lnTo>
                    <a:pt x="319532" y="1905000"/>
                  </a:lnTo>
                  <a:lnTo>
                    <a:pt x="295719" y="1866900"/>
                  </a:lnTo>
                  <a:lnTo>
                    <a:pt x="273418" y="1828800"/>
                  </a:lnTo>
                  <a:lnTo>
                    <a:pt x="252679" y="1778000"/>
                  </a:lnTo>
                  <a:lnTo>
                    <a:pt x="233514" y="1739900"/>
                  </a:lnTo>
                  <a:lnTo>
                    <a:pt x="216001" y="1701800"/>
                  </a:lnTo>
                  <a:lnTo>
                    <a:pt x="200152" y="1651000"/>
                  </a:lnTo>
                  <a:lnTo>
                    <a:pt x="186016" y="1612900"/>
                  </a:lnTo>
                  <a:lnTo>
                    <a:pt x="173634" y="1562100"/>
                  </a:lnTo>
                  <a:lnTo>
                    <a:pt x="163055" y="1524000"/>
                  </a:lnTo>
                  <a:lnTo>
                    <a:pt x="154305" y="1473200"/>
                  </a:lnTo>
                  <a:lnTo>
                    <a:pt x="147421" y="1422400"/>
                  </a:lnTo>
                  <a:lnTo>
                    <a:pt x="142468" y="1384300"/>
                  </a:lnTo>
                  <a:lnTo>
                    <a:pt x="139458" y="1333500"/>
                  </a:lnTo>
                  <a:lnTo>
                    <a:pt x="138442" y="1282700"/>
                  </a:lnTo>
                  <a:lnTo>
                    <a:pt x="139458" y="1231900"/>
                  </a:lnTo>
                  <a:lnTo>
                    <a:pt x="142468" y="1181100"/>
                  </a:lnTo>
                  <a:lnTo>
                    <a:pt x="147421" y="1143000"/>
                  </a:lnTo>
                  <a:lnTo>
                    <a:pt x="154305" y="1092200"/>
                  </a:lnTo>
                  <a:lnTo>
                    <a:pt x="163055" y="1041400"/>
                  </a:lnTo>
                  <a:lnTo>
                    <a:pt x="173634" y="1003300"/>
                  </a:lnTo>
                  <a:lnTo>
                    <a:pt x="186016" y="952500"/>
                  </a:lnTo>
                  <a:lnTo>
                    <a:pt x="200152" y="914400"/>
                  </a:lnTo>
                  <a:lnTo>
                    <a:pt x="216001" y="863600"/>
                  </a:lnTo>
                  <a:lnTo>
                    <a:pt x="233514" y="825500"/>
                  </a:lnTo>
                  <a:lnTo>
                    <a:pt x="252679" y="787400"/>
                  </a:lnTo>
                  <a:lnTo>
                    <a:pt x="273418" y="736600"/>
                  </a:lnTo>
                  <a:lnTo>
                    <a:pt x="295719" y="698500"/>
                  </a:lnTo>
                  <a:lnTo>
                    <a:pt x="319532" y="660400"/>
                  </a:lnTo>
                  <a:lnTo>
                    <a:pt x="344817" y="622300"/>
                  </a:lnTo>
                  <a:lnTo>
                    <a:pt x="371538" y="584200"/>
                  </a:lnTo>
                  <a:lnTo>
                    <a:pt x="399643" y="558800"/>
                  </a:lnTo>
                  <a:lnTo>
                    <a:pt x="429107" y="520700"/>
                  </a:lnTo>
                  <a:lnTo>
                    <a:pt x="459879" y="482600"/>
                  </a:lnTo>
                  <a:lnTo>
                    <a:pt x="491921" y="457200"/>
                  </a:lnTo>
                  <a:lnTo>
                    <a:pt x="525195" y="419100"/>
                  </a:lnTo>
                  <a:lnTo>
                    <a:pt x="559663" y="393700"/>
                  </a:lnTo>
                  <a:lnTo>
                    <a:pt x="595274" y="368300"/>
                  </a:lnTo>
                  <a:lnTo>
                    <a:pt x="632002" y="342900"/>
                  </a:lnTo>
                  <a:lnTo>
                    <a:pt x="669798" y="317500"/>
                  </a:lnTo>
                  <a:lnTo>
                    <a:pt x="708621" y="292100"/>
                  </a:lnTo>
                  <a:lnTo>
                    <a:pt x="748436" y="266700"/>
                  </a:lnTo>
                  <a:lnTo>
                    <a:pt x="789203" y="241300"/>
                  </a:lnTo>
                  <a:lnTo>
                    <a:pt x="873417" y="215900"/>
                  </a:lnTo>
                  <a:lnTo>
                    <a:pt x="916787" y="190500"/>
                  </a:lnTo>
                  <a:lnTo>
                    <a:pt x="1051471" y="152400"/>
                  </a:lnTo>
                  <a:lnTo>
                    <a:pt x="1097749" y="152400"/>
                  </a:lnTo>
                  <a:lnTo>
                    <a:pt x="1144663" y="139700"/>
                  </a:lnTo>
                  <a:lnTo>
                    <a:pt x="1240205" y="139700"/>
                  </a:lnTo>
                  <a:lnTo>
                    <a:pt x="1288757" y="127000"/>
                  </a:lnTo>
                  <a:lnTo>
                    <a:pt x="1337310" y="139700"/>
                  </a:lnTo>
                  <a:lnTo>
                    <a:pt x="1432852" y="139700"/>
                  </a:lnTo>
                  <a:lnTo>
                    <a:pt x="1479753" y="152400"/>
                  </a:lnTo>
                  <a:lnTo>
                    <a:pt x="1526044" y="152400"/>
                  </a:lnTo>
                  <a:lnTo>
                    <a:pt x="1660715" y="190500"/>
                  </a:lnTo>
                  <a:lnTo>
                    <a:pt x="1704086" y="215900"/>
                  </a:lnTo>
                  <a:lnTo>
                    <a:pt x="1788299" y="241300"/>
                  </a:lnTo>
                  <a:lnTo>
                    <a:pt x="1829066" y="266700"/>
                  </a:lnTo>
                  <a:lnTo>
                    <a:pt x="1868881" y="292100"/>
                  </a:lnTo>
                  <a:lnTo>
                    <a:pt x="1907705" y="317500"/>
                  </a:lnTo>
                  <a:lnTo>
                    <a:pt x="1945500" y="342900"/>
                  </a:lnTo>
                  <a:lnTo>
                    <a:pt x="1982228" y="368300"/>
                  </a:lnTo>
                  <a:lnTo>
                    <a:pt x="2017839" y="393700"/>
                  </a:lnTo>
                  <a:lnTo>
                    <a:pt x="2052307" y="419100"/>
                  </a:lnTo>
                  <a:lnTo>
                    <a:pt x="2085581" y="457200"/>
                  </a:lnTo>
                  <a:lnTo>
                    <a:pt x="2117623" y="482600"/>
                  </a:lnTo>
                  <a:lnTo>
                    <a:pt x="2148395" y="520700"/>
                  </a:lnTo>
                  <a:lnTo>
                    <a:pt x="2177859" y="558800"/>
                  </a:lnTo>
                  <a:lnTo>
                    <a:pt x="2205964" y="584200"/>
                  </a:lnTo>
                  <a:lnTo>
                    <a:pt x="2232685" y="622300"/>
                  </a:lnTo>
                  <a:lnTo>
                    <a:pt x="2257971" y="660400"/>
                  </a:lnTo>
                  <a:lnTo>
                    <a:pt x="2281783" y="698500"/>
                  </a:lnTo>
                  <a:lnTo>
                    <a:pt x="2304084" y="736600"/>
                  </a:lnTo>
                  <a:lnTo>
                    <a:pt x="2324824" y="787400"/>
                  </a:lnTo>
                  <a:lnTo>
                    <a:pt x="2343988" y="825500"/>
                  </a:lnTo>
                  <a:lnTo>
                    <a:pt x="2361501" y="863600"/>
                  </a:lnTo>
                  <a:lnTo>
                    <a:pt x="2377351" y="914400"/>
                  </a:lnTo>
                  <a:lnTo>
                    <a:pt x="2391486" y="952500"/>
                  </a:lnTo>
                  <a:lnTo>
                    <a:pt x="2403868" y="1003300"/>
                  </a:lnTo>
                  <a:lnTo>
                    <a:pt x="2414447" y="1041400"/>
                  </a:lnTo>
                  <a:lnTo>
                    <a:pt x="2423198" y="1092200"/>
                  </a:lnTo>
                  <a:lnTo>
                    <a:pt x="2430081" y="1143000"/>
                  </a:lnTo>
                  <a:lnTo>
                    <a:pt x="2435034" y="1181100"/>
                  </a:lnTo>
                  <a:lnTo>
                    <a:pt x="2438044" y="1231900"/>
                  </a:lnTo>
                  <a:lnTo>
                    <a:pt x="2439060" y="1282700"/>
                  </a:lnTo>
                  <a:lnTo>
                    <a:pt x="2439060" y="701294"/>
                  </a:lnTo>
                  <a:lnTo>
                    <a:pt x="2416264" y="660400"/>
                  </a:lnTo>
                  <a:lnTo>
                    <a:pt x="2393594" y="622300"/>
                  </a:lnTo>
                  <a:lnTo>
                    <a:pt x="2369591" y="584200"/>
                  </a:lnTo>
                  <a:lnTo>
                    <a:pt x="2344305" y="546100"/>
                  </a:lnTo>
                  <a:lnTo>
                    <a:pt x="2317750" y="508000"/>
                  </a:lnTo>
                  <a:lnTo>
                    <a:pt x="2289975" y="469900"/>
                  </a:lnTo>
                  <a:lnTo>
                    <a:pt x="2261006" y="431800"/>
                  </a:lnTo>
                  <a:lnTo>
                    <a:pt x="2230882" y="406400"/>
                  </a:lnTo>
                  <a:lnTo>
                    <a:pt x="2199614" y="368300"/>
                  </a:lnTo>
                  <a:lnTo>
                    <a:pt x="2167242" y="342900"/>
                  </a:lnTo>
                  <a:lnTo>
                    <a:pt x="2133803" y="304800"/>
                  </a:lnTo>
                  <a:lnTo>
                    <a:pt x="2099335" y="279400"/>
                  </a:lnTo>
                  <a:lnTo>
                    <a:pt x="2063851" y="254000"/>
                  </a:lnTo>
                  <a:lnTo>
                    <a:pt x="2027389" y="228600"/>
                  </a:lnTo>
                  <a:lnTo>
                    <a:pt x="1989988" y="203200"/>
                  </a:lnTo>
                  <a:lnTo>
                    <a:pt x="1951672" y="177800"/>
                  </a:lnTo>
                  <a:lnTo>
                    <a:pt x="1912480" y="152400"/>
                  </a:lnTo>
                  <a:lnTo>
                    <a:pt x="1872437" y="139700"/>
                  </a:lnTo>
                  <a:lnTo>
                    <a:pt x="1852002" y="127000"/>
                  </a:lnTo>
                  <a:lnTo>
                    <a:pt x="1831568" y="114300"/>
                  </a:lnTo>
                  <a:lnTo>
                    <a:pt x="1789912" y="101600"/>
                  </a:lnTo>
                  <a:lnTo>
                    <a:pt x="1747507" y="76200"/>
                  </a:lnTo>
                  <a:lnTo>
                    <a:pt x="1525231" y="12700"/>
                  </a:lnTo>
                  <a:lnTo>
                    <a:pt x="1478940" y="12700"/>
                  </a:lnTo>
                  <a:lnTo>
                    <a:pt x="1432115" y="0"/>
                  </a:lnTo>
                  <a:lnTo>
                    <a:pt x="1145387" y="0"/>
                  </a:lnTo>
                  <a:lnTo>
                    <a:pt x="1098562" y="12700"/>
                  </a:lnTo>
                  <a:lnTo>
                    <a:pt x="1052283" y="12700"/>
                  </a:lnTo>
                  <a:lnTo>
                    <a:pt x="829995" y="76200"/>
                  </a:lnTo>
                  <a:lnTo>
                    <a:pt x="787590" y="101600"/>
                  </a:lnTo>
                  <a:lnTo>
                    <a:pt x="745934" y="114300"/>
                  </a:lnTo>
                  <a:lnTo>
                    <a:pt x="705078" y="139700"/>
                  </a:lnTo>
                  <a:lnTo>
                    <a:pt x="665022" y="152400"/>
                  </a:lnTo>
                  <a:lnTo>
                    <a:pt x="625830" y="177800"/>
                  </a:lnTo>
                  <a:lnTo>
                    <a:pt x="587514" y="203200"/>
                  </a:lnTo>
                  <a:lnTo>
                    <a:pt x="550113" y="228600"/>
                  </a:lnTo>
                  <a:lnTo>
                    <a:pt x="513651" y="254000"/>
                  </a:lnTo>
                  <a:lnTo>
                    <a:pt x="478167" y="279400"/>
                  </a:lnTo>
                  <a:lnTo>
                    <a:pt x="443699" y="304800"/>
                  </a:lnTo>
                  <a:lnTo>
                    <a:pt x="410260" y="342900"/>
                  </a:lnTo>
                  <a:lnTo>
                    <a:pt x="377888" y="368300"/>
                  </a:lnTo>
                  <a:lnTo>
                    <a:pt x="346621" y="406400"/>
                  </a:lnTo>
                  <a:lnTo>
                    <a:pt x="316496" y="431800"/>
                  </a:lnTo>
                  <a:lnTo>
                    <a:pt x="287528" y="469900"/>
                  </a:lnTo>
                  <a:lnTo>
                    <a:pt x="259753" y="508000"/>
                  </a:lnTo>
                  <a:lnTo>
                    <a:pt x="233197" y="546100"/>
                  </a:lnTo>
                  <a:lnTo>
                    <a:pt x="207911" y="584200"/>
                  </a:lnTo>
                  <a:lnTo>
                    <a:pt x="183908" y="622300"/>
                  </a:lnTo>
                  <a:lnTo>
                    <a:pt x="161239" y="660400"/>
                  </a:lnTo>
                  <a:lnTo>
                    <a:pt x="139903" y="698500"/>
                  </a:lnTo>
                  <a:lnTo>
                    <a:pt x="119964" y="736600"/>
                  </a:lnTo>
                  <a:lnTo>
                    <a:pt x="101434" y="787400"/>
                  </a:lnTo>
                  <a:lnTo>
                    <a:pt x="84353" y="825500"/>
                  </a:lnTo>
                  <a:lnTo>
                    <a:pt x="68745" y="863600"/>
                  </a:lnTo>
                  <a:lnTo>
                    <a:pt x="54660" y="914400"/>
                  </a:lnTo>
                  <a:lnTo>
                    <a:pt x="42100" y="952500"/>
                  </a:lnTo>
                  <a:lnTo>
                    <a:pt x="31115" y="1003300"/>
                  </a:lnTo>
                  <a:lnTo>
                    <a:pt x="21742" y="1041400"/>
                  </a:lnTo>
                  <a:lnTo>
                    <a:pt x="13995" y="1092200"/>
                  </a:lnTo>
                  <a:lnTo>
                    <a:pt x="7924" y="1143000"/>
                  </a:lnTo>
                  <a:lnTo>
                    <a:pt x="3543" y="1181100"/>
                  </a:lnTo>
                  <a:lnTo>
                    <a:pt x="889" y="1231900"/>
                  </a:lnTo>
                  <a:lnTo>
                    <a:pt x="0" y="1282700"/>
                  </a:lnTo>
                  <a:lnTo>
                    <a:pt x="889" y="1333500"/>
                  </a:lnTo>
                  <a:lnTo>
                    <a:pt x="3543" y="1384300"/>
                  </a:lnTo>
                  <a:lnTo>
                    <a:pt x="7924" y="1422400"/>
                  </a:lnTo>
                  <a:lnTo>
                    <a:pt x="13995" y="1473200"/>
                  </a:lnTo>
                  <a:lnTo>
                    <a:pt x="21742" y="1524000"/>
                  </a:lnTo>
                  <a:lnTo>
                    <a:pt x="31115" y="1562100"/>
                  </a:lnTo>
                  <a:lnTo>
                    <a:pt x="42100" y="1612900"/>
                  </a:lnTo>
                  <a:lnTo>
                    <a:pt x="54660" y="1651000"/>
                  </a:lnTo>
                  <a:lnTo>
                    <a:pt x="68745" y="1701800"/>
                  </a:lnTo>
                  <a:lnTo>
                    <a:pt x="84353" y="1739900"/>
                  </a:lnTo>
                  <a:lnTo>
                    <a:pt x="101434" y="1778000"/>
                  </a:lnTo>
                  <a:lnTo>
                    <a:pt x="119964" y="1828800"/>
                  </a:lnTo>
                  <a:lnTo>
                    <a:pt x="139903" y="1866900"/>
                  </a:lnTo>
                  <a:lnTo>
                    <a:pt x="161239" y="1905000"/>
                  </a:lnTo>
                  <a:lnTo>
                    <a:pt x="183908" y="1943100"/>
                  </a:lnTo>
                  <a:lnTo>
                    <a:pt x="207911" y="1981200"/>
                  </a:lnTo>
                  <a:lnTo>
                    <a:pt x="233197" y="2019300"/>
                  </a:lnTo>
                  <a:lnTo>
                    <a:pt x="259753" y="2057400"/>
                  </a:lnTo>
                  <a:lnTo>
                    <a:pt x="287528" y="2095500"/>
                  </a:lnTo>
                  <a:lnTo>
                    <a:pt x="316496" y="2133600"/>
                  </a:lnTo>
                  <a:lnTo>
                    <a:pt x="346621" y="2159000"/>
                  </a:lnTo>
                  <a:lnTo>
                    <a:pt x="377888" y="2197100"/>
                  </a:lnTo>
                  <a:lnTo>
                    <a:pt x="410260" y="2222500"/>
                  </a:lnTo>
                  <a:lnTo>
                    <a:pt x="443699" y="2260600"/>
                  </a:lnTo>
                  <a:lnTo>
                    <a:pt x="478167" y="2286000"/>
                  </a:lnTo>
                  <a:lnTo>
                    <a:pt x="513651" y="2311400"/>
                  </a:lnTo>
                  <a:lnTo>
                    <a:pt x="550113" y="2336800"/>
                  </a:lnTo>
                  <a:lnTo>
                    <a:pt x="587514" y="2362200"/>
                  </a:lnTo>
                  <a:lnTo>
                    <a:pt x="625830" y="2387600"/>
                  </a:lnTo>
                  <a:lnTo>
                    <a:pt x="665022" y="2413000"/>
                  </a:lnTo>
                  <a:lnTo>
                    <a:pt x="705078" y="2425700"/>
                  </a:lnTo>
                  <a:lnTo>
                    <a:pt x="745934" y="2451100"/>
                  </a:lnTo>
                  <a:lnTo>
                    <a:pt x="787590" y="2476500"/>
                  </a:lnTo>
                  <a:lnTo>
                    <a:pt x="873137" y="2501900"/>
                  </a:lnTo>
                  <a:lnTo>
                    <a:pt x="1052283" y="2552700"/>
                  </a:lnTo>
                  <a:lnTo>
                    <a:pt x="1098562" y="2552700"/>
                  </a:lnTo>
                  <a:lnTo>
                    <a:pt x="1145387" y="2565400"/>
                  </a:lnTo>
                  <a:lnTo>
                    <a:pt x="1432115" y="2565400"/>
                  </a:lnTo>
                  <a:lnTo>
                    <a:pt x="1478940" y="2552700"/>
                  </a:lnTo>
                  <a:lnTo>
                    <a:pt x="1525231" y="2552700"/>
                  </a:lnTo>
                  <a:lnTo>
                    <a:pt x="1704378" y="2501900"/>
                  </a:lnTo>
                  <a:lnTo>
                    <a:pt x="1789912" y="2476500"/>
                  </a:lnTo>
                  <a:lnTo>
                    <a:pt x="1831568" y="2451100"/>
                  </a:lnTo>
                  <a:lnTo>
                    <a:pt x="1852002" y="2438400"/>
                  </a:lnTo>
                  <a:lnTo>
                    <a:pt x="1872437" y="2425700"/>
                  </a:lnTo>
                  <a:lnTo>
                    <a:pt x="1912480" y="2413000"/>
                  </a:lnTo>
                  <a:lnTo>
                    <a:pt x="1951672" y="2387600"/>
                  </a:lnTo>
                  <a:lnTo>
                    <a:pt x="1989988" y="2362200"/>
                  </a:lnTo>
                  <a:lnTo>
                    <a:pt x="2027389" y="2336800"/>
                  </a:lnTo>
                  <a:lnTo>
                    <a:pt x="2063851" y="2311400"/>
                  </a:lnTo>
                  <a:lnTo>
                    <a:pt x="2099335" y="2286000"/>
                  </a:lnTo>
                  <a:lnTo>
                    <a:pt x="2133803" y="2260600"/>
                  </a:lnTo>
                  <a:lnTo>
                    <a:pt x="2167242" y="2222500"/>
                  </a:lnTo>
                  <a:lnTo>
                    <a:pt x="2199614" y="2197100"/>
                  </a:lnTo>
                  <a:lnTo>
                    <a:pt x="2230882" y="2159000"/>
                  </a:lnTo>
                  <a:lnTo>
                    <a:pt x="2261006" y="2133600"/>
                  </a:lnTo>
                  <a:lnTo>
                    <a:pt x="2289975" y="2095500"/>
                  </a:lnTo>
                  <a:lnTo>
                    <a:pt x="2317750" y="2057400"/>
                  </a:lnTo>
                  <a:lnTo>
                    <a:pt x="2344305" y="2019300"/>
                  </a:lnTo>
                  <a:lnTo>
                    <a:pt x="2369591" y="1981200"/>
                  </a:lnTo>
                  <a:lnTo>
                    <a:pt x="2393594" y="1943100"/>
                  </a:lnTo>
                  <a:lnTo>
                    <a:pt x="2416264" y="1905000"/>
                  </a:lnTo>
                  <a:lnTo>
                    <a:pt x="2437600" y="1866900"/>
                  </a:lnTo>
                  <a:lnTo>
                    <a:pt x="2457539" y="1828800"/>
                  </a:lnTo>
                  <a:lnTo>
                    <a:pt x="2476068" y="1778000"/>
                  </a:lnTo>
                  <a:lnTo>
                    <a:pt x="2493149" y="1739900"/>
                  </a:lnTo>
                  <a:lnTo>
                    <a:pt x="2508758" y="1701800"/>
                  </a:lnTo>
                  <a:lnTo>
                    <a:pt x="2522842" y="1651000"/>
                  </a:lnTo>
                  <a:lnTo>
                    <a:pt x="2535402" y="1612900"/>
                  </a:lnTo>
                  <a:lnTo>
                    <a:pt x="2546375" y="1562100"/>
                  </a:lnTo>
                  <a:lnTo>
                    <a:pt x="2555760" y="1524000"/>
                  </a:lnTo>
                  <a:lnTo>
                    <a:pt x="2563507" y="1473200"/>
                  </a:lnTo>
                  <a:lnTo>
                    <a:pt x="2569578" y="1422400"/>
                  </a:lnTo>
                  <a:lnTo>
                    <a:pt x="2573959" y="1384300"/>
                  </a:lnTo>
                  <a:lnTo>
                    <a:pt x="2576614" y="1333500"/>
                  </a:lnTo>
                  <a:lnTo>
                    <a:pt x="2577503" y="1282700"/>
                  </a:lnTo>
                  <a:close/>
                </a:path>
              </a:pathLst>
            </a:custGeom>
            <a:solidFill>
              <a:srgbClr val="FFFFFF"/>
            </a:solidFill>
          </p:spPr>
          <p:txBody>
            <a:bodyPr wrap="square" lIns="0" tIns="0" rIns="0" bIns="0" rtlCol="0"/>
            <a:lstStyle/>
            <a:p>
              <a:endParaRPr dirty="0"/>
            </a:p>
          </p:txBody>
        </p:sp>
        <p:sp>
          <p:nvSpPr>
            <p:cNvPr id="7" name="object 7"/>
            <p:cNvSpPr/>
            <p:nvPr/>
          </p:nvSpPr>
          <p:spPr>
            <a:xfrm>
              <a:off x="518308" y="513073"/>
              <a:ext cx="0" cy="2471420"/>
            </a:xfrm>
            <a:custGeom>
              <a:avLst/>
              <a:gdLst/>
              <a:ahLst/>
              <a:cxnLst/>
              <a:rect l="l" t="t" r="r" b="b"/>
              <a:pathLst>
                <a:path h="2471420">
                  <a:moveTo>
                    <a:pt x="0" y="0"/>
                  </a:moveTo>
                  <a:lnTo>
                    <a:pt x="0" y="2471128"/>
                  </a:lnTo>
                </a:path>
              </a:pathLst>
            </a:custGeom>
            <a:ln w="31412">
              <a:solidFill>
                <a:srgbClr val="FFFFFF"/>
              </a:solidFill>
            </a:ln>
          </p:spPr>
          <p:txBody>
            <a:bodyPr wrap="square" lIns="0" tIns="0" rIns="0" bIns="0" rtlCol="0"/>
            <a:lstStyle/>
            <a:p>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17957569" y="0"/>
              <a:ext cx="2146531" cy="11308556"/>
            </a:xfrm>
            <a:prstGeom prst="rect">
              <a:avLst/>
            </a:prstGeom>
          </p:spPr>
        </p:pic>
        <p:pic>
          <p:nvPicPr>
            <p:cNvPr id="4" name="object 4"/>
            <p:cNvPicPr/>
            <p:nvPr/>
          </p:nvPicPr>
          <p:blipFill>
            <a:blip r:embed="rId4" cstate="print"/>
            <a:stretch>
              <a:fillRect/>
            </a:stretch>
          </p:blipFill>
          <p:spPr>
            <a:xfrm>
              <a:off x="0" y="0"/>
              <a:ext cx="20104099" cy="11308556"/>
            </a:xfrm>
            <a:prstGeom prst="rect">
              <a:avLst/>
            </a:prstGeom>
          </p:spPr>
        </p:pic>
      </p:grpSp>
      <p:sp>
        <p:nvSpPr>
          <p:cNvPr id="5" name="object 5"/>
          <p:cNvSpPr txBox="1"/>
          <p:nvPr/>
        </p:nvSpPr>
        <p:spPr>
          <a:xfrm>
            <a:off x="1076082" y="10185937"/>
            <a:ext cx="17952085" cy="779780"/>
          </a:xfrm>
          <a:prstGeom prst="rect">
            <a:avLst/>
          </a:prstGeom>
        </p:spPr>
        <p:txBody>
          <a:bodyPr vert="horz" wrap="square" lIns="0" tIns="12065" rIns="0" bIns="0" rtlCol="0">
            <a:spAutoFit/>
          </a:bodyPr>
          <a:lstStyle/>
          <a:p>
            <a:pPr marL="12700" algn="ctr" rtl="0">
              <a:lnSpc>
                <a:spcPct val="100000"/>
              </a:lnSpc>
              <a:spcBef>
                <a:spcPts val="95"/>
              </a:spcBef>
            </a:pPr>
            <a:r>
              <a:rPr lang="en-US" sz="4950" b="1" spc="-60" dirty="0">
                <a:solidFill>
                  <a:srgbClr val="FFFFFF"/>
                </a:solidFill>
                <a:latin typeface="Trebuchet MS"/>
                <a:cs typeface="Trebuchet MS"/>
              </a:rPr>
              <a:t>Aurora occurs when high-energy particles are expelled</a:t>
            </a:r>
          </a:p>
        </p:txBody>
      </p:sp>
      <p:sp>
        <p:nvSpPr>
          <p:cNvPr id="8" name="object 1022">
            <a:extLst>
              <a:ext uri="{FF2B5EF4-FFF2-40B4-BE49-F238E27FC236}">
                <a16:creationId xmlns:a16="http://schemas.microsoft.com/office/drawing/2014/main" id="{79B0229D-9D87-C7E4-AFAC-9F2EE3B4C7BE}"/>
              </a:ext>
            </a:extLst>
          </p:cNvPr>
          <p:cNvSpPr/>
          <p:nvPr/>
        </p:nvSpPr>
        <p:spPr>
          <a:xfrm flipH="1">
            <a:off x="-6352" y="9702"/>
            <a:ext cx="6248402" cy="2368373"/>
          </a:xfrm>
          <a:custGeom>
            <a:avLst/>
            <a:gdLst/>
            <a:ahLst/>
            <a:cxnLst/>
            <a:rect l="l" t="t" r="r" b="b"/>
            <a:pathLst>
              <a:path w="6176009" h="2900680">
                <a:moveTo>
                  <a:pt x="6175927" y="0"/>
                </a:moveTo>
                <a:lnTo>
                  <a:pt x="0" y="0"/>
                </a:lnTo>
                <a:lnTo>
                  <a:pt x="907825" y="2304537"/>
                </a:lnTo>
                <a:lnTo>
                  <a:pt x="6175927" y="2900435"/>
                </a:lnTo>
                <a:lnTo>
                  <a:pt x="6175927" y="0"/>
                </a:lnTo>
                <a:close/>
              </a:path>
            </a:pathLst>
          </a:custGeom>
          <a:solidFill>
            <a:srgbClr val="FFFFFF"/>
          </a:solidFill>
        </p:spPr>
        <p:txBody>
          <a:bodyPr wrap="square" lIns="0" tIns="0" rIns="0" bIns="0" rtlCol="0"/>
          <a:lstStyle/>
          <a:p>
            <a:endParaRPr dirty="0"/>
          </a:p>
        </p:txBody>
      </p:sp>
      <p:sp>
        <p:nvSpPr>
          <p:cNvPr id="7" name="object 7"/>
          <p:cNvSpPr txBox="1"/>
          <p:nvPr/>
        </p:nvSpPr>
        <p:spPr>
          <a:xfrm>
            <a:off x="1075055" y="109717"/>
            <a:ext cx="2271395" cy="1784985"/>
          </a:xfrm>
          <a:prstGeom prst="rect">
            <a:avLst/>
          </a:prstGeom>
        </p:spPr>
        <p:txBody>
          <a:bodyPr vert="horz" wrap="square" lIns="0" tIns="11430" rIns="0" bIns="0" rtlCol="0">
            <a:spAutoFit/>
          </a:bodyPr>
          <a:lstStyle/>
          <a:p>
            <a:pPr marL="12700" marR="5080" indent="46355">
              <a:lnSpc>
                <a:spcPct val="100400"/>
              </a:lnSpc>
              <a:spcBef>
                <a:spcPts val="90"/>
              </a:spcBef>
            </a:pPr>
            <a:r>
              <a:rPr lang="en-US" sz="5750" b="1" spc="-165" dirty="0">
                <a:solidFill>
                  <a:srgbClr val="111B32"/>
                </a:solidFill>
                <a:latin typeface="Trebuchet MS"/>
                <a:cs typeface="Trebuchet MS"/>
              </a:rPr>
              <a:t>Polar  Lights</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2" y="0"/>
            <a:ext cx="20104101" cy="11309351"/>
            <a:chOff x="-2" y="0"/>
            <a:chExt cx="20104101" cy="11309351"/>
          </a:xfrm>
        </p:grpSpPr>
        <p:pic>
          <p:nvPicPr>
            <p:cNvPr id="3" name="object 3"/>
            <p:cNvPicPr/>
            <p:nvPr/>
          </p:nvPicPr>
          <p:blipFill>
            <a:blip r:embed="rId2" cstate="print"/>
            <a:stretch>
              <a:fillRect/>
            </a:stretch>
          </p:blipFill>
          <p:spPr>
            <a:xfrm>
              <a:off x="0" y="0"/>
              <a:ext cx="20104099" cy="890024"/>
            </a:xfrm>
            <a:prstGeom prst="rect">
              <a:avLst/>
            </a:prstGeom>
          </p:spPr>
        </p:pic>
        <p:pic>
          <p:nvPicPr>
            <p:cNvPr id="4" name="object 4"/>
            <p:cNvPicPr/>
            <p:nvPr/>
          </p:nvPicPr>
          <p:blipFill>
            <a:blip r:embed="rId3" cstate="print"/>
            <a:stretch>
              <a:fillRect/>
            </a:stretch>
          </p:blipFill>
          <p:spPr>
            <a:xfrm flipH="1">
              <a:off x="-2" y="1"/>
              <a:ext cx="20104101" cy="11309350"/>
            </a:xfrm>
            <a:prstGeom prst="rect">
              <a:avLst/>
            </a:prstGeom>
          </p:spPr>
        </p:pic>
        <p:sp>
          <p:nvSpPr>
            <p:cNvPr id="5" name="object 5"/>
            <p:cNvSpPr/>
            <p:nvPr/>
          </p:nvSpPr>
          <p:spPr>
            <a:xfrm flipH="1">
              <a:off x="0" y="0"/>
              <a:ext cx="6013450" cy="3444875"/>
            </a:xfrm>
            <a:custGeom>
              <a:avLst/>
              <a:gdLst/>
              <a:ahLst/>
              <a:cxnLst/>
              <a:rect l="l" t="t" r="r" b="b"/>
              <a:pathLst>
                <a:path w="6188709" h="3329940">
                  <a:moveTo>
                    <a:pt x="6188293" y="0"/>
                  </a:moveTo>
                  <a:lnTo>
                    <a:pt x="0" y="0"/>
                  </a:lnTo>
                  <a:lnTo>
                    <a:pt x="920191" y="2652955"/>
                  </a:lnTo>
                  <a:lnTo>
                    <a:pt x="6188293" y="3329741"/>
                  </a:lnTo>
                  <a:lnTo>
                    <a:pt x="6188293" y="0"/>
                  </a:lnTo>
                  <a:close/>
                </a:path>
              </a:pathLst>
            </a:custGeom>
            <a:solidFill>
              <a:srgbClr val="111B32"/>
            </a:solidFill>
          </p:spPr>
          <p:txBody>
            <a:bodyPr wrap="square" lIns="0" tIns="0" rIns="0" bIns="0" rtlCol="0"/>
            <a:lstStyle/>
            <a:p>
              <a:endParaRPr dirty="0"/>
            </a:p>
          </p:txBody>
        </p:sp>
      </p:grpSp>
      <p:sp>
        <p:nvSpPr>
          <p:cNvPr id="6" name="object 6"/>
          <p:cNvSpPr txBox="1">
            <a:spLocks noGrp="1"/>
          </p:cNvSpPr>
          <p:nvPr>
            <p:ph type="title"/>
          </p:nvPr>
        </p:nvSpPr>
        <p:spPr>
          <a:xfrm>
            <a:off x="298450" y="168275"/>
            <a:ext cx="4055110" cy="2664460"/>
          </a:xfrm>
          <a:prstGeom prst="rect">
            <a:avLst/>
          </a:prstGeom>
        </p:spPr>
        <p:txBody>
          <a:bodyPr vert="horz" wrap="square" lIns="0" tIns="11430" rIns="0" bIns="0" rtlCol="0">
            <a:spAutoFit/>
          </a:bodyPr>
          <a:lstStyle/>
          <a:p>
            <a:pPr marL="12700" marR="5080" algn="ctr">
              <a:lnSpc>
                <a:spcPct val="100400"/>
              </a:lnSpc>
              <a:spcBef>
                <a:spcPts val="90"/>
              </a:spcBef>
            </a:pPr>
            <a:r>
              <a:rPr lang="en-US" sz="5750" b="1" spc="-114" dirty="0">
                <a:latin typeface="Trebuchet MS"/>
                <a:cs typeface="Trebuchet MS"/>
              </a:rPr>
              <a:t>Protection  From  Radiation</a:t>
            </a:r>
            <a:endParaRPr sz="5750" dirty="0">
              <a:latin typeface="Trebuchet MS"/>
              <a:cs typeface="Trebuchet MS"/>
            </a:endParaRPr>
          </a:p>
        </p:txBody>
      </p:sp>
      <p:sp>
        <p:nvSpPr>
          <p:cNvPr id="7" name="object 7"/>
          <p:cNvSpPr txBox="1"/>
          <p:nvPr/>
        </p:nvSpPr>
        <p:spPr>
          <a:xfrm>
            <a:off x="254635" y="3597275"/>
            <a:ext cx="14750415" cy="1256113"/>
          </a:xfrm>
          <a:prstGeom prst="rect">
            <a:avLst/>
          </a:prstGeom>
        </p:spPr>
        <p:txBody>
          <a:bodyPr vert="horz" wrap="square" lIns="0" tIns="12065" rIns="0" bIns="0" rtlCol="0">
            <a:spAutoFit/>
          </a:bodyPr>
          <a:lstStyle/>
          <a:p>
            <a:pPr marL="12700" marR="5080" algn="l" rtl="0">
              <a:lnSpc>
                <a:spcPct val="100000"/>
              </a:lnSpc>
              <a:spcBef>
                <a:spcPts val="95"/>
              </a:spcBef>
            </a:pPr>
            <a:r>
              <a:rPr lang="en-US" sz="4000" spc="95" dirty="0">
                <a:solidFill>
                  <a:srgbClr val="111B32"/>
                </a:solidFill>
                <a:latin typeface="Trebuchet MS"/>
                <a:cs typeface="Trebuchet MS"/>
              </a:rPr>
              <a:t>How do we protect ourselves from radiation on earth?</a:t>
            </a:r>
          </a:p>
          <a:p>
            <a:pPr marL="12700" marR="5080" algn="l" rtl="0">
              <a:lnSpc>
                <a:spcPct val="100000"/>
              </a:lnSpc>
              <a:spcBef>
                <a:spcPts val="95"/>
              </a:spcBef>
            </a:pPr>
            <a:r>
              <a:rPr lang="en-US" sz="4000" spc="95" dirty="0">
                <a:solidFill>
                  <a:srgbClr val="111B32"/>
                </a:solidFill>
                <a:latin typeface="Trebuchet MS"/>
                <a:cs typeface="Trebuchet MS"/>
              </a:rPr>
              <a:t>What about in space?</a:t>
            </a:r>
          </a:p>
        </p:txBody>
      </p:sp>
    </p:spTree>
    <p:extLst>
      <p:ext uri="{BB962C8B-B14F-4D97-AF65-F5344CB8AC3E}">
        <p14:creationId xmlns:p14="http://schemas.microsoft.com/office/powerpoint/2010/main" val="16387725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23111"/>
            <a:ext cx="20104100" cy="11331667"/>
            <a:chOff x="0" y="-23111"/>
            <a:chExt cx="20104100" cy="11331667"/>
          </a:xfrm>
        </p:grpSpPr>
        <p:pic>
          <p:nvPicPr>
            <p:cNvPr id="3" name="object 3"/>
            <p:cNvPicPr/>
            <p:nvPr/>
          </p:nvPicPr>
          <p:blipFill>
            <a:blip r:embed="rId3" cstate="print"/>
            <a:stretch>
              <a:fillRect/>
            </a:stretch>
          </p:blipFill>
          <p:spPr>
            <a:xfrm>
              <a:off x="0" y="0"/>
              <a:ext cx="20104100" cy="11308556"/>
            </a:xfrm>
            <a:prstGeom prst="rect">
              <a:avLst/>
            </a:prstGeom>
          </p:spPr>
        </p:pic>
        <p:sp>
          <p:nvSpPr>
            <p:cNvPr id="4" name="object 4"/>
            <p:cNvSpPr/>
            <p:nvPr/>
          </p:nvSpPr>
          <p:spPr>
            <a:xfrm flipH="1">
              <a:off x="0" y="-23111"/>
              <a:ext cx="6242050" cy="3315586"/>
            </a:xfrm>
            <a:custGeom>
              <a:avLst/>
              <a:gdLst/>
              <a:ahLst/>
              <a:cxnLst/>
              <a:rect l="l" t="t" r="r" b="b"/>
              <a:pathLst>
                <a:path w="6188709" h="2932430">
                  <a:moveTo>
                    <a:pt x="6188293" y="0"/>
                  </a:moveTo>
                  <a:lnTo>
                    <a:pt x="0" y="0"/>
                  </a:lnTo>
                  <a:lnTo>
                    <a:pt x="920191" y="2335939"/>
                  </a:lnTo>
                  <a:lnTo>
                    <a:pt x="6188293" y="2931847"/>
                  </a:lnTo>
                  <a:lnTo>
                    <a:pt x="6188293" y="0"/>
                  </a:lnTo>
                  <a:close/>
                </a:path>
              </a:pathLst>
            </a:custGeom>
            <a:solidFill>
              <a:srgbClr val="FFFFFF"/>
            </a:solidFill>
          </p:spPr>
          <p:txBody>
            <a:bodyPr wrap="square" lIns="0" tIns="0" rIns="0" bIns="0" rtlCol="0"/>
            <a:lstStyle/>
            <a:p>
              <a:endParaRPr dirty="0"/>
            </a:p>
          </p:txBody>
        </p:sp>
      </p:grpSp>
      <p:sp>
        <p:nvSpPr>
          <p:cNvPr id="5" name="object 5"/>
          <p:cNvSpPr txBox="1">
            <a:spLocks noGrp="1"/>
          </p:cNvSpPr>
          <p:nvPr>
            <p:ph type="title"/>
          </p:nvPr>
        </p:nvSpPr>
        <p:spPr>
          <a:xfrm>
            <a:off x="222250" y="280967"/>
            <a:ext cx="5240655" cy="2287270"/>
          </a:xfrm>
          <a:prstGeom prst="rect">
            <a:avLst/>
          </a:prstGeom>
        </p:spPr>
        <p:txBody>
          <a:bodyPr vert="horz" wrap="square" lIns="0" tIns="12065" rIns="0" bIns="0" rtlCol="0">
            <a:spAutoFit/>
          </a:bodyPr>
          <a:lstStyle/>
          <a:p>
            <a:pPr marL="12700" marR="5080" algn="ctr">
              <a:lnSpc>
                <a:spcPct val="100000"/>
              </a:lnSpc>
              <a:spcBef>
                <a:spcPts val="95"/>
              </a:spcBef>
            </a:pPr>
            <a:r>
              <a:rPr lang="en-US" sz="4950" b="1" spc="-110" dirty="0">
                <a:solidFill>
                  <a:srgbClr val="111B32"/>
                </a:solidFill>
                <a:latin typeface="Trebuchet MS"/>
                <a:cs typeface="Trebuchet MS"/>
              </a:rPr>
              <a:t>Protection From  Radiation On  Earth</a:t>
            </a:r>
            <a:endParaRPr sz="4950" dirty="0">
              <a:latin typeface="Trebuchet MS"/>
              <a:cs typeface="Trebuchet MS"/>
            </a:endParaRPr>
          </a:p>
        </p:txBody>
      </p:sp>
      <p:sp>
        <p:nvSpPr>
          <p:cNvPr id="6" name="object 6"/>
          <p:cNvSpPr txBox="1"/>
          <p:nvPr/>
        </p:nvSpPr>
        <p:spPr>
          <a:xfrm>
            <a:off x="1384930" y="8489653"/>
            <a:ext cx="17302480" cy="2538730"/>
          </a:xfrm>
          <a:prstGeom prst="rect">
            <a:avLst/>
          </a:prstGeom>
        </p:spPr>
        <p:txBody>
          <a:bodyPr vert="horz" wrap="square" lIns="0" tIns="12065" rIns="0" bIns="0" rtlCol="0">
            <a:spAutoFit/>
          </a:bodyPr>
          <a:lstStyle/>
          <a:p>
            <a:pPr marL="125730" marR="118110" algn="ctr">
              <a:lnSpc>
                <a:spcPct val="100499"/>
              </a:lnSpc>
              <a:spcBef>
                <a:spcPts val="95"/>
              </a:spcBef>
            </a:pPr>
            <a:r>
              <a:rPr lang="en-US" sz="4100" spc="40" dirty="0">
                <a:solidFill>
                  <a:srgbClr val="FFFFFF"/>
                </a:solidFill>
                <a:latin typeface="Trebuchet MS"/>
                <a:cs typeface="Trebuchet MS"/>
              </a:rPr>
              <a:t>On earth there is no need for special protection from solar radiation. Earth’s magnetic field protects us from the onslaught of particles from the sun.</a:t>
            </a:r>
          </a:p>
          <a:p>
            <a:pPr marL="125730" marR="118110" algn="ctr">
              <a:lnSpc>
                <a:spcPct val="100499"/>
              </a:lnSpc>
              <a:spcBef>
                <a:spcPts val="95"/>
              </a:spcBef>
            </a:pPr>
            <a:r>
              <a:rPr lang="en-US" sz="4100" spc="40" dirty="0">
                <a:solidFill>
                  <a:srgbClr val="FFFFFF"/>
                </a:solidFill>
                <a:latin typeface="Trebuchet MS"/>
                <a:cs typeface="Trebuchet MS"/>
              </a:rPr>
              <a:t>The magnetic field directs these particles toward the north pole.</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4371706" y="0"/>
              <a:ext cx="15732393" cy="8845391"/>
            </a:xfrm>
            <a:prstGeom prst="rect">
              <a:avLst/>
            </a:prstGeom>
          </p:spPr>
        </p:pic>
        <p:sp>
          <p:nvSpPr>
            <p:cNvPr id="4" name="object 4"/>
            <p:cNvSpPr/>
            <p:nvPr/>
          </p:nvSpPr>
          <p:spPr>
            <a:xfrm>
              <a:off x="0" y="0"/>
              <a:ext cx="20104100" cy="11308715"/>
            </a:xfrm>
            <a:custGeom>
              <a:avLst/>
              <a:gdLst/>
              <a:ahLst/>
              <a:cxnLst/>
              <a:rect l="l" t="t" r="r" b="b"/>
              <a:pathLst>
                <a:path w="20104100" h="11308715">
                  <a:moveTo>
                    <a:pt x="4722369" y="0"/>
                  </a:moveTo>
                  <a:lnTo>
                    <a:pt x="0" y="0"/>
                  </a:lnTo>
                  <a:lnTo>
                    <a:pt x="0" y="11308556"/>
                  </a:lnTo>
                  <a:lnTo>
                    <a:pt x="20104099" y="11308556"/>
                  </a:lnTo>
                  <a:lnTo>
                    <a:pt x="20104099" y="8261528"/>
                  </a:lnTo>
                  <a:lnTo>
                    <a:pt x="5800870" y="7685629"/>
                  </a:lnTo>
                  <a:lnTo>
                    <a:pt x="4722369" y="0"/>
                  </a:lnTo>
                  <a:close/>
                </a:path>
              </a:pathLst>
            </a:custGeom>
            <a:solidFill>
              <a:srgbClr val="111B32"/>
            </a:solidFill>
          </p:spPr>
          <p:txBody>
            <a:bodyPr wrap="square" lIns="0" tIns="0" rIns="0" bIns="0" rtlCol="0"/>
            <a:lstStyle/>
            <a:p>
              <a:endParaRPr/>
            </a:p>
          </p:txBody>
        </p:sp>
        <p:sp>
          <p:nvSpPr>
            <p:cNvPr id="5" name="object 5"/>
            <p:cNvSpPr/>
            <p:nvPr/>
          </p:nvSpPr>
          <p:spPr>
            <a:xfrm>
              <a:off x="0" y="0"/>
              <a:ext cx="6136005" cy="2926080"/>
            </a:xfrm>
            <a:custGeom>
              <a:avLst/>
              <a:gdLst/>
              <a:ahLst/>
              <a:cxnLst/>
              <a:rect l="l" t="t" r="r" b="b"/>
              <a:pathLst>
                <a:path w="6136005" h="2926080">
                  <a:moveTo>
                    <a:pt x="6135938" y="0"/>
                  </a:moveTo>
                  <a:lnTo>
                    <a:pt x="0" y="0"/>
                  </a:lnTo>
                  <a:lnTo>
                    <a:pt x="0" y="2925921"/>
                  </a:lnTo>
                  <a:lnTo>
                    <a:pt x="5215736" y="2335939"/>
                  </a:lnTo>
                  <a:lnTo>
                    <a:pt x="6135938" y="0"/>
                  </a:lnTo>
                  <a:close/>
                </a:path>
              </a:pathLst>
            </a:custGeom>
            <a:solidFill>
              <a:srgbClr val="FFFFFF"/>
            </a:solidFill>
          </p:spPr>
          <p:txBody>
            <a:bodyPr wrap="square" lIns="0" tIns="0" rIns="0" bIns="0" rtlCol="0"/>
            <a:lstStyle/>
            <a:p>
              <a:endParaRPr/>
            </a:p>
          </p:txBody>
        </p:sp>
      </p:grpSp>
      <p:sp>
        <p:nvSpPr>
          <p:cNvPr id="6" name="object 6"/>
          <p:cNvSpPr txBox="1">
            <a:spLocks noGrp="1"/>
          </p:cNvSpPr>
          <p:nvPr>
            <p:ph type="title"/>
          </p:nvPr>
        </p:nvSpPr>
        <p:spPr>
          <a:xfrm>
            <a:off x="644978" y="395659"/>
            <a:ext cx="4302125" cy="1784985"/>
          </a:xfrm>
          <a:prstGeom prst="rect">
            <a:avLst/>
          </a:prstGeom>
        </p:spPr>
        <p:txBody>
          <a:bodyPr vert="horz" wrap="square" lIns="0" tIns="11430" rIns="0" bIns="0" rtlCol="0">
            <a:spAutoFit/>
          </a:bodyPr>
          <a:lstStyle/>
          <a:p>
            <a:pPr marL="1142365" marR="5080" indent="-1130300">
              <a:lnSpc>
                <a:spcPct val="100400"/>
              </a:lnSpc>
              <a:spcBef>
                <a:spcPts val="90"/>
              </a:spcBef>
            </a:pPr>
            <a:r>
              <a:rPr lang="en-US" sz="5750" b="1" spc="-275" dirty="0">
                <a:solidFill>
                  <a:srgbClr val="111B32"/>
                </a:solidFill>
                <a:latin typeface="Trebuchet MS"/>
                <a:cs typeface="Trebuchet MS"/>
              </a:rPr>
              <a:t>Radiation In  Space</a:t>
            </a:r>
            <a:endParaRPr sz="5750" dirty="0">
              <a:latin typeface="Trebuchet MS"/>
              <a:cs typeface="Trebuchet MS"/>
            </a:endParaRPr>
          </a:p>
        </p:txBody>
      </p:sp>
      <p:sp>
        <p:nvSpPr>
          <p:cNvPr id="7" name="object 7"/>
          <p:cNvSpPr txBox="1"/>
          <p:nvPr/>
        </p:nvSpPr>
        <p:spPr>
          <a:xfrm>
            <a:off x="395664" y="8640367"/>
            <a:ext cx="18667730" cy="2043508"/>
          </a:xfrm>
          <a:prstGeom prst="rect">
            <a:avLst/>
          </a:prstGeom>
        </p:spPr>
        <p:txBody>
          <a:bodyPr vert="horz" wrap="square" lIns="0" tIns="12065" rIns="0" bIns="0" rtlCol="0">
            <a:spAutoFit/>
          </a:bodyPr>
          <a:lstStyle/>
          <a:p>
            <a:pPr marL="12700" marR="5080" algn="l" rtl="0">
              <a:lnSpc>
                <a:spcPct val="100000"/>
              </a:lnSpc>
              <a:spcBef>
                <a:spcPts val="95"/>
              </a:spcBef>
            </a:pPr>
            <a:r>
              <a:rPr lang="en-US" sz="4400" spc="-100" dirty="0">
                <a:solidFill>
                  <a:srgbClr val="FFFFFF"/>
                </a:solidFill>
                <a:latin typeface="Trebuchet MS"/>
                <a:cs typeface="Trebuchet MS"/>
              </a:rPr>
              <a:t>Radiation in space is different because there is no protection. Earth’s magnetosphere protects us from broad exposure to radiation from the sun and from space; but outside our atmosphere, we have no protection.</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0468" y="3141267"/>
            <a:ext cx="20093940" cy="8167370"/>
          </a:xfrm>
          <a:custGeom>
            <a:avLst/>
            <a:gdLst/>
            <a:ahLst/>
            <a:cxnLst/>
            <a:rect l="l" t="t" r="r" b="b"/>
            <a:pathLst>
              <a:path w="20093940" h="8167370">
                <a:moveTo>
                  <a:pt x="20093629" y="0"/>
                </a:moveTo>
                <a:lnTo>
                  <a:pt x="14711593" y="890025"/>
                </a:lnTo>
                <a:lnTo>
                  <a:pt x="0" y="0"/>
                </a:lnTo>
                <a:lnTo>
                  <a:pt x="0" y="8167290"/>
                </a:lnTo>
                <a:lnTo>
                  <a:pt x="20093629" y="8167290"/>
                </a:lnTo>
                <a:lnTo>
                  <a:pt x="20093629" y="0"/>
                </a:lnTo>
                <a:close/>
              </a:path>
            </a:pathLst>
          </a:custGeom>
          <a:solidFill>
            <a:srgbClr val="111B32"/>
          </a:solidFill>
        </p:spPr>
        <p:txBody>
          <a:bodyPr wrap="square" lIns="0" tIns="0" rIns="0" bIns="0" rtlCol="0"/>
          <a:lstStyle/>
          <a:p>
            <a:endParaRPr/>
          </a:p>
        </p:txBody>
      </p:sp>
      <p:sp>
        <p:nvSpPr>
          <p:cNvPr id="3" name="object 3"/>
          <p:cNvSpPr txBox="1">
            <a:spLocks noGrp="1"/>
          </p:cNvSpPr>
          <p:nvPr>
            <p:ph type="title"/>
          </p:nvPr>
        </p:nvSpPr>
        <p:spPr>
          <a:xfrm>
            <a:off x="2355850" y="361080"/>
            <a:ext cx="16764000" cy="935513"/>
          </a:xfrm>
          <a:prstGeom prst="rect">
            <a:avLst/>
          </a:prstGeom>
        </p:spPr>
        <p:txBody>
          <a:bodyPr vert="horz" wrap="square" lIns="0" tIns="12065" rIns="0" bIns="0" rtlCol="0">
            <a:spAutoFit/>
          </a:bodyPr>
          <a:lstStyle/>
          <a:p>
            <a:pPr marL="1804035" marR="5080" indent="-1791970" algn="ctr" rtl="0">
              <a:lnSpc>
                <a:spcPct val="100000"/>
              </a:lnSpc>
              <a:spcBef>
                <a:spcPts val="95"/>
              </a:spcBef>
            </a:pPr>
            <a:r>
              <a:rPr lang="en-US" sz="6000" b="1" spc="-120" dirty="0">
                <a:solidFill>
                  <a:srgbClr val="111B32"/>
                </a:solidFill>
                <a:latin typeface="Trebuchet MS"/>
                <a:cs typeface="Trebuchet MS"/>
              </a:rPr>
              <a:t>Protection From Radiation At The Space Station</a:t>
            </a:r>
            <a:endParaRPr sz="6000" dirty="0">
              <a:latin typeface="Trebuchet MS"/>
              <a:cs typeface="Trebuchet MS"/>
            </a:endParaRPr>
          </a:p>
        </p:txBody>
      </p:sp>
      <p:sp>
        <p:nvSpPr>
          <p:cNvPr id="4" name="object 4"/>
          <p:cNvSpPr txBox="1"/>
          <p:nvPr/>
        </p:nvSpPr>
        <p:spPr>
          <a:xfrm>
            <a:off x="602744" y="6506767"/>
            <a:ext cx="19001105" cy="1427955"/>
          </a:xfrm>
          <a:prstGeom prst="rect">
            <a:avLst/>
          </a:prstGeom>
        </p:spPr>
        <p:txBody>
          <a:bodyPr vert="horz" wrap="square" lIns="0" tIns="12065" rIns="0" bIns="0" rtlCol="0">
            <a:spAutoFit/>
          </a:bodyPr>
          <a:lstStyle/>
          <a:p>
            <a:pPr marL="12700" marR="5080" algn="ctr">
              <a:lnSpc>
                <a:spcPct val="100000"/>
              </a:lnSpc>
              <a:spcBef>
                <a:spcPts val="95"/>
              </a:spcBef>
            </a:pPr>
            <a:r>
              <a:rPr lang="en-US" sz="4600" spc="-60" dirty="0">
                <a:solidFill>
                  <a:srgbClr val="FFFFFF"/>
                </a:solidFill>
                <a:latin typeface="Trebuchet MS" panose="020B0603020202020204" pitchFamily="34" charset="0"/>
                <a:cs typeface="Tahoma"/>
              </a:rPr>
              <a:t>High-energy protons and charged particles can harm both astronauts and equipment in space. But where in space is the most damage caused?</a:t>
            </a:r>
          </a:p>
        </p:txBody>
      </p:sp>
      <p:pic>
        <p:nvPicPr>
          <p:cNvPr id="5" name="object 5"/>
          <p:cNvPicPr/>
          <p:nvPr/>
        </p:nvPicPr>
        <p:blipFill>
          <a:blip r:embed="rId3" cstate="print"/>
          <a:stretch>
            <a:fillRect/>
          </a:stretch>
        </p:blipFill>
        <p:spPr>
          <a:xfrm>
            <a:off x="0" y="9078257"/>
            <a:ext cx="20104099" cy="2230298"/>
          </a:xfrm>
          <a:prstGeom prst="rect">
            <a:avLst/>
          </a:prstGeom>
        </p:spPr>
      </p:pic>
      <p:sp>
        <p:nvSpPr>
          <p:cNvPr id="6" name="object 6"/>
          <p:cNvSpPr txBox="1"/>
          <p:nvPr/>
        </p:nvSpPr>
        <p:spPr>
          <a:xfrm>
            <a:off x="688611" y="9540875"/>
            <a:ext cx="18830290" cy="1489510"/>
          </a:xfrm>
          <a:prstGeom prst="rect">
            <a:avLst/>
          </a:prstGeom>
        </p:spPr>
        <p:txBody>
          <a:bodyPr vert="horz" wrap="square" lIns="0" tIns="12065" rIns="0" bIns="0" rtlCol="0">
            <a:spAutoFit/>
          </a:bodyPr>
          <a:lstStyle/>
          <a:p>
            <a:pPr marL="12700" marR="5080" indent="-635" algn="ctr">
              <a:lnSpc>
                <a:spcPct val="100000"/>
              </a:lnSpc>
              <a:spcBef>
                <a:spcPts val="95"/>
              </a:spcBef>
            </a:pPr>
            <a:r>
              <a:rPr lang="en-US" sz="3200" spc="-160" dirty="0">
                <a:solidFill>
                  <a:srgbClr val="FFFFFF"/>
                </a:solidFill>
                <a:latin typeface="Trebuchet MS"/>
                <a:cs typeface="Trebuchet MS"/>
              </a:rPr>
              <a:t>Earth’s atmosphere and magnetic field serve as protection against radiation. The further away we get from the atmosphere, the worse the radiation damage is. Therefore, the risk is highest in outer space, where protection against radiation is very important.</a:t>
            </a:r>
          </a:p>
        </p:txBody>
      </p:sp>
      <p:pic>
        <p:nvPicPr>
          <p:cNvPr id="7" name="object 7"/>
          <p:cNvPicPr/>
          <p:nvPr/>
        </p:nvPicPr>
        <p:blipFill>
          <a:blip r:embed="rId4" cstate="print"/>
          <a:stretch>
            <a:fillRect/>
          </a:stretch>
        </p:blipFill>
        <p:spPr>
          <a:xfrm>
            <a:off x="146592" y="2115118"/>
            <a:ext cx="8173028" cy="3256445"/>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3120390"/>
          </a:xfrm>
          <a:custGeom>
            <a:avLst/>
            <a:gdLst/>
            <a:ahLst/>
            <a:cxnLst/>
            <a:rect l="l" t="t" r="r" b="b"/>
            <a:pathLst>
              <a:path w="20104100" h="3120390">
                <a:moveTo>
                  <a:pt x="20104099" y="0"/>
                </a:moveTo>
                <a:lnTo>
                  <a:pt x="0" y="0"/>
                </a:lnTo>
                <a:lnTo>
                  <a:pt x="0" y="2504070"/>
                </a:lnTo>
                <a:lnTo>
                  <a:pt x="1978997" y="3120323"/>
                </a:lnTo>
                <a:lnTo>
                  <a:pt x="20104099" y="2504070"/>
                </a:lnTo>
                <a:lnTo>
                  <a:pt x="20104099" y="0"/>
                </a:lnTo>
                <a:close/>
              </a:path>
            </a:pathLst>
          </a:custGeom>
          <a:solidFill>
            <a:srgbClr val="111B32"/>
          </a:solidFill>
        </p:spPr>
        <p:txBody>
          <a:bodyPr wrap="square" lIns="0" tIns="0" rIns="0" bIns="0" rtlCol="0"/>
          <a:lstStyle/>
          <a:p>
            <a:endParaRPr/>
          </a:p>
        </p:txBody>
      </p:sp>
      <p:sp>
        <p:nvSpPr>
          <p:cNvPr id="3" name="object 3"/>
          <p:cNvSpPr txBox="1">
            <a:spLocks noGrp="1"/>
          </p:cNvSpPr>
          <p:nvPr>
            <p:ph type="title"/>
          </p:nvPr>
        </p:nvSpPr>
        <p:spPr>
          <a:xfrm>
            <a:off x="1420954" y="-59287"/>
            <a:ext cx="17262191" cy="2672382"/>
          </a:xfrm>
          <a:prstGeom prst="rect">
            <a:avLst/>
          </a:prstGeom>
        </p:spPr>
        <p:txBody>
          <a:bodyPr vert="horz" wrap="square" lIns="0" tIns="131937" rIns="0" bIns="0" rtlCol="0">
            <a:spAutoFit/>
          </a:bodyPr>
          <a:lstStyle/>
          <a:p>
            <a:pPr marL="6197600" marR="5080" indent="-4225290">
              <a:lnSpc>
                <a:spcPct val="100000"/>
              </a:lnSpc>
              <a:spcBef>
                <a:spcPts val="95"/>
              </a:spcBef>
            </a:pPr>
            <a:r>
              <a:rPr lang="en-US" sz="8250" spc="-110" dirty="0"/>
              <a:t>Ionizing And Non-ionizing  Radiation</a:t>
            </a:r>
            <a:endParaRPr sz="8250" dirty="0"/>
          </a:p>
        </p:txBody>
      </p:sp>
      <p:sp>
        <p:nvSpPr>
          <p:cNvPr id="4" name="object 4"/>
          <p:cNvSpPr txBox="1"/>
          <p:nvPr/>
        </p:nvSpPr>
        <p:spPr>
          <a:xfrm>
            <a:off x="755650" y="3831373"/>
            <a:ext cx="11405870" cy="4964629"/>
          </a:xfrm>
          <a:prstGeom prst="rect">
            <a:avLst/>
          </a:prstGeom>
        </p:spPr>
        <p:txBody>
          <a:bodyPr vert="horz" wrap="square" lIns="0" tIns="15240" rIns="0" bIns="0" rtlCol="0">
            <a:spAutoFit/>
          </a:bodyPr>
          <a:lstStyle/>
          <a:p>
            <a:pPr marL="12700" algn="l" rtl="0">
              <a:lnSpc>
                <a:spcPct val="120000"/>
              </a:lnSpc>
              <a:spcBef>
                <a:spcPts val="120"/>
              </a:spcBef>
            </a:pPr>
            <a:r>
              <a:rPr lang="en-US" sz="4500" spc="-195" dirty="0">
                <a:solidFill>
                  <a:srgbClr val="111B32"/>
                </a:solidFill>
                <a:latin typeface="Trebuchet MS"/>
                <a:cs typeface="Trebuchet MS"/>
              </a:rPr>
              <a:t>Not all radiation is dangerous</a:t>
            </a:r>
          </a:p>
          <a:p>
            <a:pPr marL="12700" algn="l" rtl="0">
              <a:lnSpc>
                <a:spcPct val="120000"/>
              </a:lnSpc>
              <a:spcBef>
                <a:spcPts val="120"/>
              </a:spcBef>
            </a:pPr>
            <a:r>
              <a:rPr lang="en-US" sz="4500" spc="-195" dirty="0">
                <a:solidFill>
                  <a:srgbClr val="111B32"/>
                </a:solidFill>
                <a:latin typeface="Trebuchet MS"/>
                <a:cs typeface="Trebuchet MS"/>
              </a:rPr>
              <a:t>Only high-energy radiation.</a:t>
            </a:r>
          </a:p>
          <a:p>
            <a:pPr marL="12700" algn="l" rtl="0">
              <a:lnSpc>
                <a:spcPct val="120000"/>
              </a:lnSpc>
              <a:spcBef>
                <a:spcPts val="120"/>
              </a:spcBef>
            </a:pPr>
            <a:r>
              <a:rPr lang="en-US" sz="4500" spc="-195" dirty="0">
                <a:solidFill>
                  <a:srgbClr val="111B32"/>
                </a:solidFill>
                <a:latin typeface="Trebuchet MS"/>
                <a:cs typeface="Trebuchet MS"/>
              </a:rPr>
              <a:t>This type of radiation is called ionizing radiation. </a:t>
            </a:r>
          </a:p>
          <a:p>
            <a:pPr marL="12700" algn="l" rtl="0">
              <a:lnSpc>
                <a:spcPct val="120000"/>
              </a:lnSpc>
              <a:spcBef>
                <a:spcPts val="120"/>
              </a:spcBef>
            </a:pPr>
            <a:r>
              <a:rPr lang="en-US" sz="4500" spc="-195" dirty="0">
                <a:solidFill>
                  <a:srgbClr val="111B32"/>
                </a:solidFill>
                <a:latin typeface="Trebuchet MS"/>
                <a:cs typeface="Trebuchet MS"/>
              </a:rPr>
              <a:t>Ionizing radiation is around us all the time, but substantial exposure is required before it becomes dangerous to humans.</a:t>
            </a:r>
          </a:p>
        </p:txBody>
      </p:sp>
      <p:pic>
        <p:nvPicPr>
          <p:cNvPr id="5" name="object 5"/>
          <p:cNvPicPr/>
          <p:nvPr/>
        </p:nvPicPr>
        <p:blipFill>
          <a:blip r:embed="rId3" cstate="print"/>
          <a:stretch>
            <a:fillRect/>
          </a:stretch>
        </p:blipFill>
        <p:spPr>
          <a:xfrm>
            <a:off x="14263545" y="3736108"/>
            <a:ext cx="4419600" cy="5804767"/>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3002610" y="10165910"/>
            <a:ext cx="1766570" cy="327025"/>
          </a:xfrm>
          <a:prstGeom prst="rect">
            <a:avLst/>
          </a:prstGeom>
        </p:spPr>
        <p:txBody>
          <a:bodyPr vert="horz" wrap="square" lIns="0" tIns="15875" rIns="0" bIns="0" rtlCol="0">
            <a:spAutoFit/>
          </a:bodyPr>
          <a:lstStyle/>
          <a:p>
            <a:pPr marL="12700">
              <a:lnSpc>
                <a:spcPct val="100000"/>
              </a:lnSpc>
              <a:spcBef>
                <a:spcPts val="125"/>
              </a:spcBef>
            </a:pPr>
            <a:r>
              <a:rPr lang="en-US" sz="1950" spc="-40" dirty="0">
                <a:solidFill>
                  <a:srgbClr val="111B32"/>
                </a:solidFill>
                <a:latin typeface="Trebuchet MS" panose="020B0603020202020204" pitchFamily="34" charset="0"/>
                <a:cs typeface="Tahoma"/>
              </a:rPr>
              <a:t>Dental X-rays</a:t>
            </a:r>
          </a:p>
        </p:txBody>
      </p:sp>
      <p:sp>
        <p:nvSpPr>
          <p:cNvPr id="3" name="object 3"/>
          <p:cNvSpPr txBox="1"/>
          <p:nvPr/>
        </p:nvSpPr>
        <p:spPr>
          <a:xfrm>
            <a:off x="13306183" y="7279213"/>
            <a:ext cx="3724910" cy="599395"/>
          </a:xfrm>
          <a:prstGeom prst="rect">
            <a:avLst/>
          </a:prstGeom>
        </p:spPr>
        <p:txBody>
          <a:bodyPr vert="horz" wrap="square" lIns="0" tIns="11430" rIns="0" bIns="0" rtlCol="0">
            <a:spAutoFit/>
          </a:bodyPr>
          <a:lstStyle/>
          <a:p>
            <a:pPr marL="12700" marR="5080" algn="l">
              <a:lnSpc>
                <a:spcPct val="101499"/>
              </a:lnSpc>
              <a:spcBef>
                <a:spcPts val="90"/>
              </a:spcBef>
            </a:pPr>
            <a:r>
              <a:rPr lang="en-US" sz="1950" spc="-114" dirty="0">
                <a:solidFill>
                  <a:srgbClr val="111B32"/>
                </a:solidFill>
                <a:latin typeface="Trebuchet MS" panose="020B0603020202020204" pitchFamily="34" charset="0"/>
                <a:cs typeface="Tahoma"/>
              </a:rPr>
              <a:t>Radiation from food and soil (radon and other elements)</a:t>
            </a:r>
          </a:p>
        </p:txBody>
      </p:sp>
      <p:sp>
        <p:nvSpPr>
          <p:cNvPr id="4" name="object 4"/>
          <p:cNvSpPr txBox="1"/>
          <p:nvPr/>
        </p:nvSpPr>
        <p:spPr>
          <a:xfrm>
            <a:off x="13766817" y="4441519"/>
            <a:ext cx="4368800" cy="599395"/>
          </a:xfrm>
          <a:prstGeom prst="rect">
            <a:avLst/>
          </a:prstGeom>
        </p:spPr>
        <p:txBody>
          <a:bodyPr vert="horz" wrap="square" lIns="0" tIns="11430" rIns="0" bIns="0" rtlCol="0">
            <a:spAutoFit/>
          </a:bodyPr>
          <a:lstStyle/>
          <a:p>
            <a:pPr marL="12700" marR="5080" algn="l">
              <a:lnSpc>
                <a:spcPct val="101499"/>
              </a:lnSpc>
              <a:spcBef>
                <a:spcPts val="90"/>
              </a:spcBef>
            </a:pPr>
            <a:r>
              <a:rPr lang="en-US" sz="1950" spc="-25" dirty="0">
                <a:solidFill>
                  <a:srgbClr val="111B32"/>
                </a:solidFill>
                <a:latin typeface="Trebuchet MS" panose="020B0603020202020204" pitchFamily="34" charset="0"/>
                <a:cs typeface="Tahoma"/>
              </a:rPr>
              <a:t>Maximum exposure among nuclear  reactor workers over five years</a:t>
            </a:r>
          </a:p>
        </p:txBody>
      </p:sp>
      <p:sp>
        <p:nvSpPr>
          <p:cNvPr id="5" name="object 5"/>
          <p:cNvSpPr txBox="1"/>
          <p:nvPr/>
        </p:nvSpPr>
        <p:spPr>
          <a:xfrm>
            <a:off x="1023833" y="8462339"/>
            <a:ext cx="4213225" cy="599395"/>
          </a:xfrm>
          <a:prstGeom prst="rect">
            <a:avLst/>
          </a:prstGeom>
        </p:spPr>
        <p:txBody>
          <a:bodyPr vert="horz" wrap="square" lIns="0" tIns="11430" rIns="0" bIns="0" rtlCol="0">
            <a:spAutoFit/>
          </a:bodyPr>
          <a:lstStyle/>
          <a:p>
            <a:pPr marL="12700" marR="5080">
              <a:lnSpc>
                <a:spcPct val="101499"/>
              </a:lnSpc>
              <a:spcBef>
                <a:spcPts val="90"/>
              </a:spcBef>
            </a:pPr>
            <a:r>
              <a:rPr lang="en-US" sz="1950" spc="-120" dirty="0">
                <a:solidFill>
                  <a:srgbClr val="111B32"/>
                </a:solidFill>
                <a:latin typeface="Trebuchet MS" panose="020B0603020202020204" pitchFamily="34" charset="0"/>
                <a:cs typeface="Tahoma"/>
              </a:rPr>
              <a:t>Return flight from Tokyo to New York city, radiation from space</a:t>
            </a:r>
          </a:p>
        </p:txBody>
      </p:sp>
      <p:sp>
        <p:nvSpPr>
          <p:cNvPr id="6" name="object 6"/>
          <p:cNvSpPr txBox="1"/>
          <p:nvPr/>
        </p:nvSpPr>
        <p:spPr>
          <a:xfrm>
            <a:off x="1023833" y="5917913"/>
            <a:ext cx="5618480" cy="599395"/>
          </a:xfrm>
          <a:prstGeom prst="rect">
            <a:avLst/>
          </a:prstGeom>
        </p:spPr>
        <p:txBody>
          <a:bodyPr vert="horz" wrap="square" lIns="0" tIns="11430" rIns="0" bIns="0" rtlCol="0">
            <a:spAutoFit/>
          </a:bodyPr>
          <a:lstStyle/>
          <a:p>
            <a:pPr marL="12700" marR="5080">
              <a:lnSpc>
                <a:spcPct val="101499"/>
              </a:lnSpc>
              <a:spcBef>
                <a:spcPts val="90"/>
              </a:spcBef>
            </a:pPr>
            <a:r>
              <a:rPr lang="en-US" sz="1950" spc="-20" dirty="0">
                <a:solidFill>
                  <a:srgbClr val="111B32"/>
                </a:solidFill>
                <a:latin typeface="Trebuchet MS" panose="020B0603020202020204" pitchFamily="34" charset="0"/>
                <a:cs typeface="Tahoma"/>
              </a:rPr>
              <a:t>Geographic areas with high concentrations of natural radioactive materials (India, Iran)</a:t>
            </a:r>
          </a:p>
        </p:txBody>
      </p:sp>
      <p:sp>
        <p:nvSpPr>
          <p:cNvPr id="7" name="object 7"/>
          <p:cNvSpPr txBox="1"/>
          <p:nvPr/>
        </p:nvSpPr>
        <p:spPr>
          <a:xfrm>
            <a:off x="13976402" y="1412082"/>
            <a:ext cx="5748655" cy="902491"/>
          </a:xfrm>
          <a:prstGeom prst="rect">
            <a:avLst/>
          </a:prstGeom>
        </p:spPr>
        <p:txBody>
          <a:bodyPr vert="horz" wrap="square" lIns="0" tIns="11430" rIns="0" bIns="0" rtlCol="0">
            <a:spAutoFit/>
          </a:bodyPr>
          <a:lstStyle/>
          <a:p>
            <a:pPr marL="12700" marR="5080" algn="l">
              <a:lnSpc>
                <a:spcPct val="101499"/>
              </a:lnSpc>
              <a:spcBef>
                <a:spcPts val="90"/>
              </a:spcBef>
            </a:pPr>
            <a:r>
              <a:rPr lang="en-US" sz="1950" spc="-135" dirty="0">
                <a:solidFill>
                  <a:srgbClr val="111B32"/>
                </a:solidFill>
                <a:latin typeface="Trebuchet MS" panose="020B0603020202020204" pitchFamily="34" charset="0"/>
                <a:cs typeface="Tahoma"/>
              </a:rPr>
              <a:t>Radiation used on tumors in cancer patients amount of radiation people near the nuclear reactor during the Chernobyl disaster were exposed to in an hour</a:t>
            </a:r>
          </a:p>
        </p:txBody>
      </p:sp>
      <p:sp>
        <p:nvSpPr>
          <p:cNvPr id="9" name="object 9"/>
          <p:cNvSpPr txBox="1"/>
          <p:nvPr/>
        </p:nvSpPr>
        <p:spPr>
          <a:xfrm>
            <a:off x="521231" y="2682410"/>
            <a:ext cx="5748655" cy="1231900"/>
          </a:xfrm>
          <a:prstGeom prst="rect">
            <a:avLst/>
          </a:prstGeom>
        </p:spPr>
        <p:txBody>
          <a:bodyPr vert="horz" wrap="square" lIns="0" tIns="15875" rIns="0" bIns="0" rtlCol="0">
            <a:spAutoFit/>
          </a:bodyPr>
          <a:lstStyle/>
          <a:p>
            <a:pPr marL="12700">
              <a:lnSpc>
                <a:spcPct val="100000"/>
              </a:lnSpc>
              <a:spcBef>
                <a:spcPts val="125"/>
              </a:spcBef>
            </a:pPr>
            <a:r>
              <a:rPr lang="en-US" sz="1950" spc="-45" dirty="0">
                <a:solidFill>
                  <a:srgbClr val="111B32"/>
                </a:solidFill>
                <a:latin typeface="Trebuchet MS" panose="020B0603020202020204" pitchFamily="34" charset="0"/>
                <a:cs typeface="Tahoma"/>
              </a:rPr>
              <a:t>Unprotected radiation in space</a:t>
            </a:r>
          </a:p>
          <a:p>
            <a:pPr marL="12700">
              <a:lnSpc>
                <a:spcPct val="100000"/>
              </a:lnSpc>
              <a:spcBef>
                <a:spcPts val="125"/>
              </a:spcBef>
            </a:pPr>
            <a:r>
              <a:rPr lang="en-US" sz="1950" spc="-45" dirty="0">
                <a:solidFill>
                  <a:srgbClr val="111B32"/>
                </a:solidFill>
                <a:latin typeface="Trebuchet MS" panose="020B0603020202020204" pitchFamily="34" charset="0"/>
                <a:cs typeface="Tahoma"/>
              </a:rPr>
              <a:t>Amount of radiation people near the nuclear reactor during the Fukushima disaster were exposed to in an hour</a:t>
            </a:r>
          </a:p>
        </p:txBody>
      </p:sp>
      <p:grpSp>
        <p:nvGrpSpPr>
          <p:cNvPr id="10" name="object 10"/>
          <p:cNvGrpSpPr/>
          <p:nvPr/>
        </p:nvGrpSpPr>
        <p:grpSpPr>
          <a:xfrm>
            <a:off x="1030740" y="2676154"/>
            <a:ext cx="18042255" cy="7822565"/>
            <a:chOff x="1031220" y="2675149"/>
            <a:chExt cx="18042255" cy="7822565"/>
          </a:xfrm>
        </p:grpSpPr>
        <p:sp>
          <p:nvSpPr>
            <p:cNvPr id="11" name="object 11"/>
            <p:cNvSpPr/>
            <p:nvPr/>
          </p:nvSpPr>
          <p:spPr>
            <a:xfrm>
              <a:off x="1036617" y="10491827"/>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2" name="object 12"/>
            <p:cNvSpPr/>
            <p:nvPr/>
          </p:nvSpPr>
          <p:spPr>
            <a:xfrm>
              <a:off x="1036617" y="9189947"/>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3" name="object 13"/>
            <p:cNvSpPr/>
            <p:nvPr/>
          </p:nvSpPr>
          <p:spPr>
            <a:xfrm>
              <a:off x="1036617" y="7888066"/>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4" name="object 14"/>
            <p:cNvSpPr/>
            <p:nvPr/>
          </p:nvSpPr>
          <p:spPr>
            <a:xfrm>
              <a:off x="1036617" y="6586186"/>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5" name="object 15"/>
            <p:cNvSpPr/>
            <p:nvPr/>
          </p:nvSpPr>
          <p:spPr>
            <a:xfrm>
              <a:off x="1036617" y="5284307"/>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6" name="object 16"/>
            <p:cNvSpPr/>
            <p:nvPr/>
          </p:nvSpPr>
          <p:spPr>
            <a:xfrm>
              <a:off x="1036617" y="3982426"/>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sp>
          <p:nvSpPr>
            <p:cNvPr id="17" name="object 17"/>
            <p:cNvSpPr/>
            <p:nvPr/>
          </p:nvSpPr>
          <p:spPr>
            <a:xfrm>
              <a:off x="1036617" y="2680546"/>
              <a:ext cx="18031460" cy="0"/>
            </a:xfrm>
            <a:custGeom>
              <a:avLst/>
              <a:gdLst/>
              <a:ahLst/>
              <a:cxnLst/>
              <a:rect l="l" t="t" r="r" b="b"/>
              <a:pathLst>
                <a:path w="18031460">
                  <a:moveTo>
                    <a:pt x="0" y="0"/>
                  </a:moveTo>
                  <a:lnTo>
                    <a:pt x="18030864" y="0"/>
                  </a:lnTo>
                </a:path>
              </a:pathLst>
            </a:custGeom>
            <a:ln w="10470">
              <a:solidFill>
                <a:srgbClr val="111B32"/>
              </a:solidFill>
              <a:prstDash val="lgDash"/>
            </a:ln>
          </p:spPr>
          <p:txBody>
            <a:bodyPr wrap="square" lIns="0" tIns="0" rIns="0" bIns="0" rtlCol="0"/>
            <a:lstStyle/>
            <a:p>
              <a:endParaRPr/>
            </a:p>
          </p:txBody>
        </p:sp>
      </p:grpSp>
      <p:sp>
        <p:nvSpPr>
          <p:cNvPr id="18" name="object 18"/>
          <p:cNvSpPr txBox="1">
            <a:spLocks noGrp="1"/>
          </p:cNvSpPr>
          <p:nvPr>
            <p:ph type="title"/>
          </p:nvPr>
        </p:nvSpPr>
        <p:spPr>
          <a:xfrm>
            <a:off x="1900864" y="294596"/>
            <a:ext cx="16746855" cy="905510"/>
          </a:xfrm>
          <a:prstGeom prst="rect">
            <a:avLst/>
          </a:prstGeom>
        </p:spPr>
        <p:txBody>
          <a:bodyPr vert="horz" wrap="square" lIns="0" tIns="15240" rIns="0" bIns="0" rtlCol="0">
            <a:spAutoFit/>
          </a:bodyPr>
          <a:lstStyle/>
          <a:p>
            <a:pPr marL="12700">
              <a:lnSpc>
                <a:spcPct val="100000"/>
              </a:lnSpc>
              <a:spcBef>
                <a:spcPts val="120"/>
              </a:spcBef>
            </a:pPr>
            <a:r>
              <a:rPr lang="en-US" sz="5750" spc="-45" dirty="0">
                <a:solidFill>
                  <a:srgbClr val="111B32"/>
                </a:solidFill>
              </a:rPr>
              <a:t>Average Daily Exposure To Radiation In A Year</a:t>
            </a:r>
            <a:endParaRPr sz="5750" dirty="0"/>
          </a:p>
        </p:txBody>
      </p:sp>
      <p:sp>
        <p:nvSpPr>
          <p:cNvPr id="19" name="object 19"/>
          <p:cNvSpPr txBox="1"/>
          <p:nvPr/>
        </p:nvSpPr>
        <p:spPr>
          <a:xfrm>
            <a:off x="9242530" y="9882439"/>
            <a:ext cx="1619250" cy="528320"/>
          </a:xfrm>
          <a:prstGeom prst="rect">
            <a:avLst/>
          </a:prstGeom>
        </p:spPr>
        <p:txBody>
          <a:bodyPr vert="horz" wrap="square" lIns="0" tIns="12065" rIns="0" bIns="0" rtlCol="0">
            <a:spAutoFit/>
          </a:bodyPr>
          <a:lstStyle/>
          <a:p>
            <a:pPr marL="12700">
              <a:lnSpc>
                <a:spcPct val="100000"/>
              </a:lnSpc>
              <a:spcBef>
                <a:spcPts val="95"/>
              </a:spcBef>
            </a:pPr>
            <a:r>
              <a:rPr sz="3300" spc="-15" dirty="0">
                <a:solidFill>
                  <a:srgbClr val="FFFFFF"/>
                </a:solidFill>
                <a:latin typeface="Trebuchet MS"/>
                <a:cs typeface="Trebuchet MS"/>
              </a:rPr>
              <a:t>0.</a:t>
            </a:r>
            <a:r>
              <a:rPr sz="3300" spc="-35" dirty="0">
                <a:solidFill>
                  <a:srgbClr val="FFFFFF"/>
                </a:solidFill>
                <a:latin typeface="Trebuchet MS"/>
                <a:cs typeface="Trebuchet MS"/>
              </a:rPr>
              <a:t>0</a:t>
            </a:r>
            <a:r>
              <a:rPr sz="3300" spc="-700" dirty="0">
                <a:solidFill>
                  <a:srgbClr val="FFFFFF"/>
                </a:solidFill>
                <a:latin typeface="Trebuchet MS"/>
                <a:cs typeface="Trebuchet MS"/>
              </a:rPr>
              <a:t>1</a:t>
            </a:r>
            <a:r>
              <a:rPr sz="3300" spc="-55" dirty="0">
                <a:solidFill>
                  <a:srgbClr val="FFFFFF"/>
                </a:solidFill>
                <a:latin typeface="Trebuchet MS"/>
                <a:cs typeface="Trebuchet MS"/>
              </a:rPr>
              <a:t> </a:t>
            </a:r>
            <a:r>
              <a:rPr sz="3300" spc="100" dirty="0">
                <a:solidFill>
                  <a:srgbClr val="FFFFFF"/>
                </a:solidFill>
                <a:latin typeface="Trebuchet MS"/>
                <a:cs typeface="Trebuchet MS"/>
              </a:rPr>
              <a:t>M</a:t>
            </a:r>
            <a:r>
              <a:rPr sz="3300" spc="-40" dirty="0">
                <a:solidFill>
                  <a:srgbClr val="FFFFFF"/>
                </a:solidFill>
                <a:latin typeface="Trebuchet MS"/>
                <a:cs typeface="Trebuchet MS"/>
              </a:rPr>
              <a:t>S</a:t>
            </a:r>
            <a:r>
              <a:rPr sz="3300" spc="20" dirty="0">
                <a:solidFill>
                  <a:srgbClr val="FFFFFF"/>
                </a:solidFill>
                <a:latin typeface="Trebuchet MS"/>
                <a:cs typeface="Trebuchet MS"/>
              </a:rPr>
              <a:t>V</a:t>
            </a:r>
            <a:endParaRPr sz="3300">
              <a:latin typeface="Trebuchet MS"/>
              <a:cs typeface="Trebuchet MS"/>
            </a:endParaRPr>
          </a:p>
        </p:txBody>
      </p:sp>
      <p:sp>
        <p:nvSpPr>
          <p:cNvPr id="20" name="object 20"/>
          <p:cNvSpPr txBox="1"/>
          <p:nvPr/>
        </p:nvSpPr>
        <p:spPr>
          <a:xfrm>
            <a:off x="9369437" y="8594520"/>
            <a:ext cx="1365250" cy="528320"/>
          </a:xfrm>
          <a:prstGeom prst="rect">
            <a:avLst/>
          </a:prstGeom>
        </p:spPr>
        <p:txBody>
          <a:bodyPr vert="horz" wrap="square" lIns="0" tIns="12065" rIns="0" bIns="0" rtlCol="0">
            <a:spAutoFit/>
          </a:bodyPr>
          <a:lstStyle/>
          <a:p>
            <a:pPr marL="12700">
              <a:lnSpc>
                <a:spcPct val="100000"/>
              </a:lnSpc>
              <a:spcBef>
                <a:spcPts val="95"/>
              </a:spcBef>
            </a:pPr>
            <a:r>
              <a:rPr sz="3300" spc="190" dirty="0">
                <a:solidFill>
                  <a:srgbClr val="FFFFFF"/>
                </a:solidFill>
                <a:latin typeface="Trebuchet MS"/>
                <a:cs typeface="Trebuchet MS"/>
              </a:rPr>
              <a:t>0</a:t>
            </a:r>
            <a:r>
              <a:rPr sz="3300" spc="-530" dirty="0">
                <a:solidFill>
                  <a:srgbClr val="FFFFFF"/>
                </a:solidFill>
                <a:latin typeface="Trebuchet MS"/>
                <a:cs typeface="Trebuchet MS"/>
              </a:rPr>
              <a:t>.</a:t>
            </a:r>
            <a:r>
              <a:rPr sz="3300" spc="-700" dirty="0">
                <a:solidFill>
                  <a:srgbClr val="FFFFFF"/>
                </a:solidFill>
                <a:latin typeface="Trebuchet MS"/>
                <a:cs typeface="Trebuchet MS"/>
              </a:rPr>
              <a:t>1</a:t>
            </a:r>
            <a:r>
              <a:rPr sz="3300" spc="-55" dirty="0">
                <a:solidFill>
                  <a:srgbClr val="FFFFFF"/>
                </a:solidFill>
                <a:latin typeface="Trebuchet MS"/>
                <a:cs typeface="Trebuchet MS"/>
              </a:rPr>
              <a:t> </a:t>
            </a:r>
            <a:r>
              <a:rPr sz="3300" spc="80" dirty="0">
                <a:solidFill>
                  <a:srgbClr val="FFFFFF"/>
                </a:solidFill>
                <a:latin typeface="Trebuchet MS"/>
                <a:cs typeface="Trebuchet MS"/>
              </a:rPr>
              <a:t>M</a:t>
            </a:r>
            <a:r>
              <a:rPr sz="3300" spc="-15" dirty="0">
                <a:solidFill>
                  <a:srgbClr val="FFFFFF"/>
                </a:solidFill>
                <a:latin typeface="Trebuchet MS"/>
                <a:cs typeface="Trebuchet MS"/>
              </a:rPr>
              <a:t>S</a:t>
            </a:r>
            <a:r>
              <a:rPr sz="3300" spc="20" dirty="0">
                <a:solidFill>
                  <a:srgbClr val="FFFFFF"/>
                </a:solidFill>
                <a:latin typeface="Trebuchet MS"/>
                <a:cs typeface="Trebuchet MS"/>
              </a:rPr>
              <a:t>V</a:t>
            </a:r>
            <a:endParaRPr sz="3300">
              <a:latin typeface="Trebuchet MS"/>
              <a:cs typeface="Trebuchet MS"/>
            </a:endParaRPr>
          </a:p>
        </p:txBody>
      </p:sp>
      <p:sp>
        <p:nvSpPr>
          <p:cNvPr id="21" name="object 21"/>
          <p:cNvSpPr txBox="1"/>
          <p:nvPr/>
        </p:nvSpPr>
        <p:spPr>
          <a:xfrm>
            <a:off x="9535296" y="7306602"/>
            <a:ext cx="1033144" cy="528320"/>
          </a:xfrm>
          <a:prstGeom prst="rect">
            <a:avLst/>
          </a:prstGeom>
        </p:spPr>
        <p:txBody>
          <a:bodyPr vert="horz" wrap="square" lIns="0" tIns="12065" rIns="0" bIns="0" rtlCol="0">
            <a:spAutoFit/>
          </a:bodyPr>
          <a:lstStyle/>
          <a:p>
            <a:pPr marL="12700">
              <a:lnSpc>
                <a:spcPct val="100000"/>
              </a:lnSpc>
              <a:spcBef>
                <a:spcPts val="95"/>
              </a:spcBef>
            </a:pPr>
            <a:r>
              <a:rPr sz="3300" spc="-700" dirty="0">
                <a:solidFill>
                  <a:srgbClr val="FFFFFF"/>
                </a:solidFill>
                <a:latin typeface="Trebuchet MS"/>
                <a:cs typeface="Trebuchet MS"/>
              </a:rPr>
              <a:t>1</a:t>
            </a:r>
            <a:r>
              <a:rPr sz="3300" spc="-55" dirty="0">
                <a:solidFill>
                  <a:srgbClr val="FFFFFF"/>
                </a:solidFill>
                <a:latin typeface="Trebuchet MS"/>
                <a:cs typeface="Trebuchet MS"/>
              </a:rPr>
              <a:t> </a:t>
            </a:r>
            <a:r>
              <a:rPr sz="3300" spc="80" dirty="0">
                <a:solidFill>
                  <a:srgbClr val="FFFFFF"/>
                </a:solidFill>
                <a:latin typeface="Trebuchet MS"/>
                <a:cs typeface="Trebuchet MS"/>
              </a:rPr>
              <a:t>M</a:t>
            </a:r>
            <a:r>
              <a:rPr sz="3300" spc="-15" dirty="0">
                <a:solidFill>
                  <a:srgbClr val="FFFFFF"/>
                </a:solidFill>
                <a:latin typeface="Trebuchet MS"/>
                <a:cs typeface="Trebuchet MS"/>
              </a:rPr>
              <a:t>S</a:t>
            </a:r>
            <a:r>
              <a:rPr sz="3300" spc="20" dirty="0">
                <a:solidFill>
                  <a:srgbClr val="FFFFFF"/>
                </a:solidFill>
                <a:latin typeface="Trebuchet MS"/>
                <a:cs typeface="Trebuchet MS"/>
              </a:rPr>
              <a:t>V</a:t>
            </a:r>
            <a:endParaRPr sz="3300">
              <a:latin typeface="Trebuchet MS"/>
              <a:cs typeface="Trebuchet MS"/>
            </a:endParaRPr>
          </a:p>
        </p:txBody>
      </p:sp>
      <p:sp>
        <p:nvSpPr>
          <p:cNvPr id="22" name="object 22"/>
          <p:cNvSpPr txBox="1"/>
          <p:nvPr/>
        </p:nvSpPr>
        <p:spPr>
          <a:xfrm>
            <a:off x="9412577" y="6018683"/>
            <a:ext cx="1278255" cy="528320"/>
          </a:xfrm>
          <a:prstGeom prst="rect">
            <a:avLst/>
          </a:prstGeom>
        </p:spPr>
        <p:txBody>
          <a:bodyPr vert="horz" wrap="square" lIns="0" tIns="12065" rIns="0" bIns="0" rtlCol="0">
            <a:spAutoFit/>
          </a:bodyPr>
          <a:lstStyle/>
          <a:p>
            <a:pPr marL="12700">
              <a:lnSpc>
                <a:spcPct val="100000"/>
              </a:lnSpc>
              <a:spcBef>
                <a:spcPts val="95"/>
              </a:spcBef>
            </a:pPr>
            <a:r>
              <a:rPr sz="3300" spc="-245" dirty="0">
                <a:solidFill>
                  <a:srgbClr val="FFFFFF"/>
                </a:solidFill>
                <a:latin typeface="Trebuchet MS"/>
                <a:cs typeface="Trebuchet MS"/>
              </a:rPr>
              <a:t>10</a:t>
            </a:r>
            <a:r>
              <a:rPr sz="3300" spc="-70" dirty="0">
                <a:solidFill>
                  <a:srgbClr val="FFFFFF"/>
                </a:solidFill>
                <a:latin typeface="Trebuchet MS"/>
                <a:cs typeface="Trebuchet MS"/>
              </a:rPr>
              <a:t> </a:t>
            </a:r>
            <a:r>
              <a:rPr sz="3300" spc="80" dirty="0">
                <a:solidFill>
                  <a:srgbClr val="FFFFFF"/>
                </a:solidFill>
                <a:latin typeface="Trebuchet MS"/>
                <a:cs typeface="Trebuchet MS"/>
              </a:rPr>
              <a:t>M</a:t>
            </a:r>
            <a:r>
              <a:rPr sz="3300" spc="-15" dirty="0">
                <a:solidFill>
                  <a:srgbClr val="FFFFFF"/>
                </a:solidFill>
                <a:latin typeface="Trebuchet MS"/>
                <a:cs typeface="Trebuchet MS"/>
              </a:rPr>
              <a:t>S</a:t>
            </a:r>
            <a:r>
              <a:rPr sz="3300" spc="20" dirty="0">
                <a:solidFill>
                  <a:srgbClr val="FFFFFF"/>
                </a:solidFill>
                <a:latin typeface="Trebuchet MS"/>
                <a:cs typeface="Trebuchet MS"/>
              </a:rPr>
              <a:t>V</a:t>
            </a:r>
            <a:endParaRPr sz="3300">
              <a:latin typeface="Trebuchet MS"/>
              <a:cs typeface="Trebuchet MS"/>
            </a:endParaRPr>
          </a:p>
        </p:txBody>
      </p:sp>
      <p:sp>
        <p:nvSpPr>
          <p:cNvPr id="23" name="object 23"/>
          <p:cNvSpPr txBox="1"/>
          <p:nvPr/>
        </p:nvSpPr>
        <p:spPr>
          <a:xfrm>
            <a:off x="9287345" y="4730763"/>
            <a:ext cx="1529080" cy="528320"/>
          </a:xfrm>
          <a:prstGeom prst="rect">
            <a:avLst/>
          </a:prstGeom>
        </p:spPr>
        <p:txBody>
          <a:bodyPr vert="horz" wrap="square" lIns="0" tIns="12065" rIns="0" bIns="0" rtlCol="0">
            <a:spAutoFit/>
          </a:bodyPr>
          <a:lstStyle/>
          <a:p>
            <a:pPr marL="12700">
              <a:lnSpc>
                <a:spcPct val="100000"/>
              </a:lnSpc>
              <a:spcBef>
                <a:spcPts val="95"/>
              </a:spcBef>
            </a:pPr>
            <a:r>
              <a:rPr sz="3300" spc="-85" dirty="0">
                <a:solidFill>
                  <a:srgbClr val="FFFFFF"/>
                </a:solidFill>
                <a:latin typeface="Trebuchet MS"/>
                <a:cs typeface="Trebuchet MS"/>
              </a:rPr>
              <a:t>100</a:t>
            </a:r>
            <a:r>
              <a:rPr sz="3300" spc="-155" dirty="0">
                <a:solidFill>
                  <a:srgbClr val="FFFFFF"/>
                </a:solidFill>
                <a:latin typeface="Trebuchet MS"/>
                <a:cs typeface="Trebuchet MS"/>
              </a:rPr>
              <a:t> </a:t>
            </a:r>
            <a:r>
              <a:rPr sz="3300" spc="30" dirty="0">
                <a:solidFill>
                  <a:srgbClr val="FFFFFF"/>
                </a:solidFill>
                <a:latin typeface="Trebuchet MS"/>
                <a:cs typeface="Trebuchet MS"/>
              </a:rPr>
              <a:t>MSV</a:t>
            </a:r>
            <a:endParaRPr sz="3300">
              <a:latin typeface="Trebuchet MS"/>
              <a:cs typeface="Trebuchet MS"/>
            </a:endParaRPr>
          </a:p>
        </p:txBody>
      </p:sp>
      <p:sp>
        <p:nvSpPr>
          <p:cNvPr id="24" name="object 24"/>
          <p:cNvSpPr txBox="1"/>
          <p:nvPr/>
        </p:nvSpPr>
        <p:spPr>
          <a:xfrm>
            <a:off x="10816513" y="3442845"/>
            <a:ext cx="1779270" cy="528320"/>
          </a:xfrm>
          <a:prstGeom prst="rect">
            <a:avLst/>
          </a:prstGeom>
        </p:spPr>
        <p:txBody>
          <a:bodyPr vert="horz" wrap="square" lIns="0" tIns="12065" rIns="0" bIns="0" rtlCol="0">
            <a:spAutoFit/>
          </a:bodyPr>
          <a:lstStyle/>
          <a:p>
            <a:pPr marL="12700">
              <a:lnSpc>
                <a:spcPct val="100000"/>
              </a:lnSpc>
              <a:spcBef>
                <a:spcPts val="95"/>
              </a:spcBef>
            </a:pPr>
            <a:r>
              <a:rPr sz="3300" spc="-5" dirty="0">
                <a:solidFill>
                  <a:srgbClr val="FFFFFF"/>
                </a:solidFill>
                <a:latin typeface="Trebuchet MS"/>
                <a:cs typeface="Trebuchet MS"/>
              </a:rPr>
              <a:t>1000</a:t>
            </a:r>
            <a:r>
              <a:rPr sz="3300" spc="-155" dirty="0">
                <a:solidFill>
                  <a:srgbClr val="FFFFFF"/>
                </a:solidFill>
                <a:latin typeface="Trebuchet MS"/>
                <a:cs typeface="Trebuchet MS"/>
              </a:rPr>
              <a:t> </a:t>
            </a:r>
            <a:r>
              <a:rPr sz="3300" spc="30" dirty="0">
                <a:solidFill>
                  <a:srgbClr val="FFFFFF"/>
                </a:solidFill>
                <a:latin typeface="Trebuchet MS"/>
                <a:cs typeface="Trebuchet MS"/>
              </a:rPr>
              <a:t>MSV</a:t>
            </a:r>
            <a:endParaRPr sz="3300">
              <a:latin typeface="Trebuchet MS"/>
              <a:cs typeface="Trebuchet MS"/>
            </a:endParaRPr>
          </a:p>
        </p:txBody>
      </p:sp>
      <p:sp>
        <p:nvSpPr>
          <p:cNvPr id="25" name="object 25"/>
          <p:cNvSpPr txBox="1"/>
          <p:nvPr/>
        </p:nvSpPr>
        <p:spPr>
          <a:xfrm>
            <a:off x="8054713" y="3442845"/>
            <a:ext cx="672465" cy="528320"/>
          </a:xfrm>
          <a:prstGeom prst="rect">
            <a:avLst/>
          </a:prstGeom>
        </p:spPr>
        <p:txBody>
          <a:bodyPr vert="horz" wrap="square" lIns="0" tIns="12065" rIns="0" bIns="0" rtlCol="0">
            <a:spAutoFit/>
          </a:bodyPr>
          <a:lstStyle/>
          <a:p>
            <a:pPr marL="12700">
              <a:lnSpc>
                <a:spcPct val="100000"/>
              </a:lnSpc>
              <a:spcBef>
                <a:spcPts val="95"/>
              </a:spcBef>
            </a:pPr>
            <a:r>
              <a:rPr sz="3300" spc="-270" dirty="0">
                <a:solidFill>
                  <a:srgbClr val="FFFFFF"/>
                </a:solidFill>
                <a:latin typeface="Trebuchet MS"/>
                <a:cs typeface="Trebuchet MS"/>
              </a:rPr>
              <a:t>1GY</a:t>
            </a:r>
            <a:endParaRPr sz="3300">
              <a:latin typeface="Trebuchet MS"/>
              <a:cs typeface="Trebuchet MS"/>
            </a:endParaRPr>
          </a:p>
        </p:txBody>
      </p:sp>
      <p:sp>
        <p:nvSpPr>
          <p:cNvPr id="26" name="object 26"/>
          <p:cNvSpPr txBox="1"/>
          <p:nvPr/>
        </p:nvSpPr>
        <p:spPr>
          <a:xfrm>
            <a:off x="9526919" y="2154926"/>
            <a:ext cx="1036955" cy="528320"/>
          </a:xfrm>
          <a:prstGeom prst="rect">
            <a:avLst/>
          </a:prstGeom>
        </p:spPr>
        <p:txBody>
          <a:bodyPr vert="horz" wrap="square" lIns="0" tIns="12065" rIns="0" bIns="0" rtlCol="0">
            <a:spAutoFit/>
          </a:bodyPr>
          <a:lstStyle/>
          <a:p>
            <a:pPr marL="12700">
              <a:lnSpc>
                <a:spcPct val="100000"/>
              </a:lnSpc>
              <a:spcBef>
                <a:spcPts val="95"/>
              </a:spcBef>
            </a:pPr>
            <a:r>
              <a:rPr sz="3300" spc="-700" dirty="0">
                <a:solidFill>
                  <a:srgbClr val="FFFFFF"/>
                </a:solidFill>
                <a:latin typeface="Trebuchet MS"/>
                <a:cs typeface="Trebuchet MS"/>
              </a:rPr>
              <a:t>1</a:t>
            </a:r>
            <a:r>
              <a:rPr sz="3300" spc="210" dirty="0">
                <a:solidFill>
                  <a:srgbClr val="FFFFFF"/>
                </a:solidFill>
                <a:latin typeface="Trebuchet MS"/>
                <a:cs typeface="Trebuchet MS"/>
              </a:rPr>
              <a:t>0</a:t>
            </a:r>
            <a:r>
              <a:rPr sz="3300" spc="-70" dirty="0">
                <a:solidFill>
                  <a:srgbClr val="FFFFFF"/>
                </a:solidFill>
                <a:latin typeface="Trebuchet MS"/>
                <a:cs typeface="Trebuchet MS"/>
              </a:rPr>
              <a:t> </a:t>
            </a:r>
            <a:r>
              <a:rPr sz="3300" spc="-55" dirty="0">
                <a:solidFill>
                  <a:srgbClr val="FFFFFF"/>
                </a:solidFill>
                <a:latin typeface="Trebuchet MS"/>
                <a:cs typeface="Trebuchet MS"/>
              </a:rPr>
              <a:t>GY</a:t>
            </a:r>
            <a:endParaRPr sz="3300">
              <a:latin typeface="Trebuchet MS"/>
              <a:cs typeface="Trebuchet MS"/>
            </a:endParaRPr>
          </a:p>
        </p:txBody>
      </p:sp>
      <p:grpSp>
        <p:nvGrpSpPr>
          <p:cNvPr id="27" name="object 27"/>
          <p:cNvGrpSpPr/>
          <p:nvPr/>
        </p:nvGrpSpPr>
        <p:grpSpPr>
          <a:xfrm>
            <a:off x="6439594" y="2010410"/>
            <a:ext cx="7549515" cy="8984615"/>
            <a:chOff x="6439594" y="2010410"/>
            <a:chExt cx="7549515" cy="8984615"/>
          </a:xfrm>
        </p:grpSpPr>
        <p:pic>
          <p:nvPicPr>
            <p:cNvPr id="28" name="object 28"/>
            <p:cNvPicPr/>
            <p:nvPr/>
          </p:nvPicPr>
          <p:blipFill>
            <a:blip r:embed="rId3" cstate="print"/>
            <a:stretch>
              <a:fillRect/>
            </a:stretch>
          </p:blipFill>
          <p:spPr>
            <a:xfrm>
              <a:off x="12345173" y="4366359"/>
              <a:ext cx="1340273" cy="1340273"/>
            </a:xfrm>
            <a:prstGeom prst="rect">
              <a:avLst/>
            </a:prstGeom>
          </p:spPr>
        </p:pic>
        <p:pic>
          <p:nvPicPr>
            <p:cNvPr id="29" name="object 29"/>
            <p:cNvPicPr/>
            <p:nvPr/>
          </p:nvPicPr>
          <p:blipFill>
            <a:blip r:embed="rId4" cstate="print"/>
            <a:stretch>
              <a:fillRect/>
            </a:stretch>
          </p:blipFill>
          <p:spPr>
            <a:xfrm>
              <a:off x="11790216" y="7109731"/>
              <a:ext cx="1340273" cy="1340273"/>
            </a:xfrm>
            <a:prstGeom prst="rect">
              <a:avLst/>
            </a:prstGeom>
          </p:spPr>
        </p:pic>
        <p:pic>
          <p:nvPicPr>
            <p:cNvPr id="30" name="object 30"/>
            <p:cNvPicPr/>
            <p:nvPr/>
          </p:nvPicPr>
          <p:blipFill>
            <a:blip r:embed="rId5" cstate="print"/>
            <a:stretch>
              <a:fillRect/>
            </a:stretch>
          </p:blipFill>
          <p:spPr>
            <a:xfrm>
              <a:off x="7109731" y="8313883"/>
              <a:ext cx="1340273" cy="1340273"/>
            </a:xfrm>
            <a:prstGeom prst="rect">
              <a:avLst/>
            </a:prstGeom>
          </p:spPr>
        </p:pic>
        <p:pic>
          <p:nvPicPr>
            <p:cNvPr id="31" name="object 31"/>
            <p:cNvPicPr/>
            <p:nvPr/>
          </p:nvPicPr>
          <p:blipFill>
            <a:blip r:embed="rId6" cstate="print"/>
            <a:stretch>
              <a:fillRect/>
            </a:stretch>
          </p:blipFill>
          <p:spPr>
            <a:xfrm>
              <a:off x="6439594" y="3172678"/>
              <a:ext cx="1340273" cy="1340273"/>
            </a:xfrm>
            <a:prstGeom prst="rect">
              <a:avLst/>
            </a:prstGeom>
          </p:spPr>
        </p:pic>
        <p:pic>
          <p:nvPicPr>
            <p:cNvPr id="32" name="object 32"/>
            <p:cNvPicPr/>
            <p:nvPr/>
          </p:nvPicPr>
          <p:blipFill>
            <a:blip r:embed="rId7" cstate="print"/>
            <a:stretch>
              <a:fillRect/>
            </a:stretch>
          </p:blipFill>
          <p:spPr>
            <a:xfrm>
              <a:off x="12648829" y="2010410"/>
              <a:ext cx="1340273" cy="1340273"/>
            </a:xfrm>
            <a:prstGeom prst="rect">
              <a:avLst/>
            </a:prstGeom>
          </p:spPr>
        </p:pic>
        <p:pic>
          <p:nvPicPr>
            <p:cNvPr id="33" name="object 33"/>
            <p:cNvPicPr/>
            <p:nvPr/>
          </p:nvPicPr>
          <p:blipFill>
            <a:blip r:embed="rId8" cstate="print"/>
            <a:stretch>
              <a:fillRect/>
            </a:stretch>
          </p:blipFill>
          <p:spPr>
            <a:xfrm>
              <a:off x="6847959" y="5832283"/>
              <a:ext cx="1340273" cy="1340273"/>
            </a:xfrm>
            <a:prstGeom prst="rect">
              <a:avLst/>
            </a:prstGeom>
          </p:spPr>
        </p:pic>
        <p:pic>
          <p:nvPicPr>
            <p:cNvPr id="34" name="object 34"/>
            <p:cNvPicPr/>
            <p:nvPr/>
          </p:nvPicPr>
          <p:blipFill>
            <a:blip r:embed="rId9" cstate="print"/>
            <a:stretch>
              <a:fillRect/>
            </a:stretch>
          </p:blipFill>
          <p:spPr>
            <a:xfrm>
              <a:off x="11465619" y="9654156"/>
              <a:ext cx="1340273" cy="1340273"/>
            </a:xfrm>
            <a:prstGeom prst="rect">
              <a:avLst/>
            </a:prstGeom>
          </p:spPr>
        </p:pic>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18902917" cy="10970111"/>
            <a:chOff x="-11667" y="0"/>
            <a:chExt cx="16104650" cy="10297827"/>
          </a:xfrm>
        </p:grpSpPr>
        <p:pic>
          <p:nvPicPr>
            <p:cNvPr id="3" name="object 3"/>
            <p:cNvPicPr/>
            <p:nvPr/>
          </p:nvPicPr>
          <p:blipFill>
            <a:blip r:embed="rId3" cstate="print"/>
            <a:stretch>
              <a:fillRect/>
            </a:stretch>
          </p:blipFill>
          <p:spPr>
            <a:xfrm>
              <a:off x="3951892" y="2212003"/>
              <a:ext cx="12141091" cy="8085824"/>
            </a:xfrm>
            <a:prstGeom prst="rect">
              <a:avLst/>
            </a:prstGeom>
          </p:spPr>
        </p:pic>
        <p:sp>
          <p:nvSpPr>
            <p:cNvPr id="4" name="object 4"/>
            <p:cNvSpPr/>
            <p:nvPr/>
          </p:nvSpPr>
          <p:spPr>
            <a:xfrm flipH="1">
              <a:off x="-11667" y="0"/>
              <a:ext cx="6329916" cy="3216275"/>
            </a:xfrm>
            <a:custGeom>
              <a:avLst/>
              <a:gdLst/>
              <a:ahLst/>
              <a:cxnLst/>
              <a:rect l="l" t="t" r="r" b="b"/>
              <a:pathLst>
                <a:path w="6177915" h="2931160">
                  <a:moveTo>
                    <a:pt x="6177822" y="0"/>
                  </a:moveTo>
                  <a:lnTo>
                    <a:pt x="0" y="0"/>
                  </a:lnTo>
                  <a:lnTo>
                    <a:pt x="920191" y="2335939"/>
                  </a:lnTo>
                  <a:lnTo>
                    <a:pt x="6177822" y="2930664"/>
                  </a:lnTo>
                  <a:lnTo>
                    <a:pt x="6177822" y="0"/>
                  </a:lnTo>
                  <a:close/>
                </a:path>
              </a:pathLst>
            </a:custGeom>
            <a:solidFill>
              <a:srgbClr val="111B32"/>
            </a:solidFill>
          </p:spPr>
          <p:txBody>
            <a:bodyPr wrap="square" lIns="0" tIns="0" rIns="0" bIns="0" rtlCol="0"/>
            <a:lstStyle/>
            <a:p>
              <a:endParaRPr/>
            </a:p>
          </p:txBody>
        </p:sp>
      </p:grpSp>
      <p:sp>
        <p:nvSpPr>
          <p:cNvPr id="5" name="object 5"/>
          <p:cNvSpPr txBox="1">
            <a:spLocks noGrp="1"/>
          </p:cNvSpPr>
          <p:nvPr>
            <p:ph type="title"/>
          </p:nvPr>
        </p:nvSpPr>
        <p:spPr>
          <a:xfrm>
            <a:off x="222250" y="339239"/>
            <a:ext cx="5240655" cy="1533525"/>
          </a:xfrm>
          <a:prstGeom prst="rect">
            <a:avLst/>
          </a:prstGeom>
        </p:spPr>
        <p:txBody>
          <a:bodyPr vert="horz" wrap="square" lIns="0" tIns="12065" rIns="0" bIns="0" rtlCol="0">
            <a:spAutoFit/>
          </a:bodyPr>
          <a:lstStyle/>
          <a:p>
            <a:pPr marL="1151255" marR="5080" indent="-1139190">
              <a:lnSpc>
                <a:spcPct val="100000"/>
              </a:lnSpc>
              <a:spcBef>
                <a:spcPts val="95"/>
              </a:spcBef>
            </a:pPr>
            <a:r>
              <a:rPr lang="en-US" sz="4950" b="1" spc="-110" dirty="0">
                <a:latin typeface="Trebuchet MS"/>
                <a:cs typeface="Trebuchet MS"/>
              </a:rPr>
              <a:t>Protection From  Radiation</a:t>
            </a:r>
            <a:endParaRPr sz="4950" dirty="0">
              <a:latin typeface="Trebuchet MS"/>
              <a:cs typeface="Trebuchet MS"/>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flipH="1">
            <a:off x="27319" y="-1"/>
            <a:ext cx="5528930" cy="3444875"/>
          </a:xfrm>
          <a:custGeom>
            <a:avLst/>
            <a:gdLst/>
            <a:ahLst/>
            <a:cxnLst/>
            <a:rect l="l" t="t" r="r" b="b"/>
            <a:pathLst>
              <a:path w="6177915" h="2931160">
                <a:moveTo>
                  <a:pt x="6177822" y="0"/>
                </a:moveTo>
                <a:lnTo>
                  <a:pt x="0" y="0"/>
                </a:lnTo>
                <a:lnTo>
                  <a:pt x="920191" y="2335939"/>
                </a:lnTo>
                <a:lnTo>
                  <a:pt x="6177822" y="2930664"/>
                </a:lnTo>
                <a:lnTo>
                  <a:pt x="6177822" y="0"/>
                </a:lnTo>
                <a:close/>
              </a:path>
            </a:pathLst>
          </a:custGeom>
          <a:solidFill>
            <a:srgbClr val="111B32"/>
          </a:solidFill>
        </p:spPr>
        <p:txBody>
          <a:bodyPr wrap="square" lIns="0" tIns="0" rIns="0" bIns="0" rtlCol="0"/>
          <a:lstStyle/>
          <a:p>
            <a:endParaRPr/>
          </a:p>
        </p:txBody>
      </p:sp>
      <p:sp>
        <p:nvSpPr>
          <p:cNvPr id="3" name="object 3"/>
          <p:cNvSpPr txBox="1">
            <a:spLocks noGrp="1"/>
          </p:cNvSpPr>
          <p:nvPr>
            <p:ph type="title"/>
          </p:nvPr>
        </p:nvSpPr>
        <p:spPr>
          <a:xfrm>
            <a:off x="222250" y="452609"/>
            <a:ext cx="4757420" cy="1533525"/>
          </a:xfrm>
          <a:prstGeom prst="rect">
            <a:avLst/>
          </a:prstGeom>
        </p:spPr>
        <p:txBody>
          <a:bodyPr vert="horz" wrap="square" lIns="0" tIns="12065" rIns="0" bIns="0" rtlCol="0">
            <a:spAutoFit/>
          </a:bodyPr>
          <a:lstStyle/>
          <a:p>
            <a:pPr marL="626110" marR="5080" indent="-614045">
              <a:lnSpc>
                <a:spcPct val="100000"/>
              </a:lnSpc>
              <a:spcBef>
                <a:spcPts val="95"/>
              </a:spcBef>
            </a:pPr>
            <a:r>
              <a:rPr lang="en-US" sz="4950" b="1" spc="-200" dirty="0">
                <a:latin typeface="Trebuchet MS"/>
                <a:cs typeface="Trebuchet MS"/>
              </a:rPr>
              <a:t>Cloud Chamber  Experiment</a:t>
            </a:r>
            <a:endParaRPr sz="4950" dirty="0">
              <a:latin typeface="Trebuchet MS"/>
              <a:cs typeface="Trebuchet MS"/>
            </a:endParaRPr>
          </a:p>
        </p:txBody>
      </p:sp>
      <p:sp>
        <p:nvSpPr>
          <p:cNvPr id="4" name="object 4"/>
          <p:cNvSpPr txBox="1"/>
          <p:nvPr/>
        </p:nvSpPr>
        <p:spPr>
          <a:xfrm>
            <a:off x="527050" y="4083927"/>
            <a:ext cx="12318365" cy="5935151"/>
          </a:xfrm>
          <a:prstGeom prst="rect">
            <a:avLst/>
          </a:prstGeom>
        </p:spPr>
        <p:txBody>
          <a:bodyPr vert="horz" wrap="square" lIns="0" tIns="12065" rIns="0" bIns="0" rtlCol="0">
            <a:spAutoFit/>
          </a:bodyPr>
          <a:lstStyle/>
          <a:p>
            <a:pPr marL="12700" marR="5080" indent="635" algn="l" rtl="0">
              <a:lnSpc>
                <a:spcPct val="120000"/>
              </a:lnSpc>
              <a:spcBef>
                <a:spcPts val="95"/>
              </a:spcBef>
            </a:pPr>
            <a:r>
              <a:rPr lang="en-US" sz="3600" b="1" spc="-70" dirty="0">
                <a:solidFill>
                  <a:srgbClr val="111B32"/>
                </a:solidFill>
                <a:latin typeface="Trebuchet MS"/>
                <a:cs typeface="Trebuchet MS"/>
              </a:rPr>
              <a:t>A cloud chamber is a simple and brilliant invention that enables us to “see” ionizing radiation within a box full of vapor. The chamber was invented in 1911 by Scottish  physicist Charles Wilson, who won the Nobel Prize for his invention in 1925. Watch the linked videos demonstrating the construction and operation of a cloud chamber. These  experiments show that even without a source of radiation, ionizing particle radiation occasionally passes through. This is cosmic background radiation.</a:t>
            </a:r>
          </a:p>
        </p:txBody>
      </p:sp>
      <p:pic>
        <p:nvPicPr>
          <p:cNvPr id="5" name="object 5"/>
          <p:cNvPicPr/>
          <p:nvPr/>
        </p:nvPicPr>
        <p:blipFill>
          <a:blip r:embed="rId3" cstate="print"/>
          <a:stretch>
            <a:fillRect/>
          </a:stretch>
        </p:blipFill>
        <p:spPr>
          <a:xfrm flipH="1">
            <a:off x="13503349" y="-42529"/>
            <a:ext cx="6683301" cy="11351880"/>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3087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266333" y="5365437"/>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 name="object 4"/>
          <p:cNvSpPr/>
          <p:nvPr/>
        </p:nvSpPr>
        <p:spPr>
          <a:xfrm>
            <a:off x="185335" y="517429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 name="object 5"/>
          <p:cNvSpPr/>
          <p:nvPr/>
        </p:nvSpPr>
        <p:spPr>
          <a:xfrm>
            <a:off x="216755" y="344604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104203" y="3552619"/>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191694" y="289885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 name="object 8"/>
          <p:cNvSpPr/>
          <p:nvPr/>
        </p:nvSpPr>
        <p:spPr>
          <a:xfrm>
            <a:off x="335878"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72902" y="456648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 name="object 10"/>
          <p:cNvSpPr/>
          <p:nvPr/>
        </p:nvSpPr>
        <p:spPr>
          <a:xfrm>
            <a:off x="0" y="6328056"/>
            <a:ext cx="8255" cy="15875"/>
          </a:xfrm>
          <a:custGeom>
            <a:avLst/>
            <a:gdLst/>
            <a:ahLst/>
            <a:cxnLst/>
            <a:rect l="l" t="t" r="r" b="b"/>
            <a:pathLst>
              <a:path w="8255" h="15875">
                <a:moveTo>
                  <a:pt x="4634" y="0"/>
                </a:moveTo>
                <a:lnTo>
                  <a:pt x="0" y="0"/>
                </a:lnTo>
                <a:lnTo>
                  <a:pt x="0" y="15486"/>
                </a:lnTo>
                <a:lnTo>
                  <a:pt x="4634" y="15486"/>
                </a:lnTo>
                <a:lnTo>
                  <a:pt x="8058" y="12041"/>
                </a:lnTo>
                <a:lnTo>
                  <a:pt x="8058" y="3455"/>
                </a:lnTo>
                <a:lnTo>
                  <a:pt x="4634" y="0"/>
                </a:lnTo>
                <a:close/>
              </a:path>
            </a:pathLst>
          </a:custGeom>
          <a:solidFill>
            <a:srgbClr val="FFFFFF">
              <a:alpha val="39999"/>
            </a:srgbClr>
          </a:solidFill>
        </p:spPr>
        <p:txBody>
          <a:bodyPr wrap="square" lIns="0" tIns="0" rIns="0" bIns="0" rtlCol="0"/>
          <a:lstStyle/>
          <a:p>
            <a:endParaRPr/>
          </a:p>
        </p:txBody>
      </p:sp>
      <p:sp>
        <p:nvSpPr>
          <p:cNvPr id="11" name="object 11"/>
          <p:cNvSpPr/>
          <p:nvPr/>
        </p:nvSpPr>
        <p:spPr>
          <a:xfrm>
            <a:off x="353968" y="1098226"/>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2" name="object 12"/>
          <p:cNvSpPr/>
          <p:nvPr/>
        </p:nvSpPr>
        <p:spPr>
          <a:xfrm>
            <a:off x="189898" y="1186334"/>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13" name="object 13"/>
          <p:cNvSpPr/>
          <p:nvPr/>
        </p:nvSpPr>
        <p:spPr>
          <a:xfrm>
            <a:off x="266333" y="958649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 name="object 14"/>
          <p:cNvSpPr/>
          <p:nvPr/>
        </p:nvSpPr>
        <p:spPr>
          <a:xfrm>
            <a:off x="185335" y="939535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216755" y="76671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104203" y="777367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 name="object 17"/>
          <p:cNvSpPr/>
          <p:nvPr/>
        </p:nvSpPr>
        <p:spPr>
          <a:xfrm>
            <a:off x="191694" y="711991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 name="object 18"/>
          <p:cNvSpPr/>
          <p:nvPr/>
        </p:nvSpPr>
        <p:spPr>
          <a:xfrm>
            <a:off x="335878"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9" name="object 19"/>
          <p:cNvSpPr/>
          <p:nvPr/>
        </p:nvSpPr>
        <p:spPr>
          <a:xfrm>
            <a:off x="272902" y="87983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 name="object 20"/>
          <p:cNvSpPr/>
          <p:nvPr/>
        </p:nvSpPr>
        <p:spPr>
          <a:xfrm>
            <a:off x="0" y="10549108"/>
            <a:ext cx="8255" cy="15875"/>
          </a:xfrm>
          <a:custGeom>
            <a:avLst/>
            <a:gdLst/>
            <a:ahLst/>
            <a:cxnLst/>
            <a:rect l="l" t="t" r="r" b="b"/>
            <a:pathLst>
              <a:path w="8255" h="15875">
                <a:moveTo>
                  <a:pt x="4634" y="0"/>
                </a:moveTo>
                <a:lnTo>
                  <a:pt x="0" y="0"/>
                </a:lnTo>
                <a:lnTo>
                  <a:pt x="0" y="15496"/>
                </a:lnTo>
                <a:lnTo>
                  <a:pt x="4634" y="15496"/>
                </a:lnTo>
                <a:lnTo>
                  <a:pt x="8058" y="12041"/>
                </a:lnTo>
                <a:lnTo>
                  <a:pt x="8058" y="3455"/>
                </a:lnTo>
                <a:lnTo>
                  <a:pt x="4634" y="0"/>
                </a:lnTo>
                <a:close/>
              </a:path>
            </a:pathLst>
          </a:custGeom>
          <a:solidFill>
            <a:srgbClr val="FFFFFF">
              <a:alpha val="39999"/>
            </a:srgbClr>
          </a:solidFill>
        </p:spPr>
        <p:txBody>
          <a:bodyPr wrap="square" lIns="0" tIns="0" rIns="0" bIns="0" rtlCol="0"/>
          <a:lstStyle/>
          <a:p>
            <a:endParaRPr/>
          </a:p>
        </p:txBody>
      </p:sp>
      <p:sp>
        <p:nvSpPr>
          <p:cNvPr id="21" name="object 21"/>
          <p:cNvSpPr/>
          <p:nvPr/>
        </p:nvSpPr>
        <p:spPr>
          <a:xfrm>
            <a:off x="131293" y="4274707"/>
            <a:ext cx="21590" cy="21590"/>
          </a:xfrm>
          <a:custGeom>
            <a:avLst/>
            <a:gdLst/>
            <a:ahLst/>
            <a:cxnLst/>
            <a:rect l="l" t="t" r="r" b="b"/>
            <a:pathLst>
              <a:path w="21589"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2" name="object 22"/>
          <p:cNvSpPr/>
          <p:nvPr/>
        </p:nvSpPr>
        <p:spPr>
          <a:xfrm>
            <a:off x="374757"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 name="object 23"/>
          <p:cNvSpPr/>
          <p:nvPr/>
        </p:nvSpPr>
        <p:spPr>
          <a:xfrm>
            <a:off x="731122"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801341"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5" name="object 25"/>
          <p:cNvSpPr/>
          <p:nvPr/>
        </p:nvSpPr>
        <p:spPr>
          <a:xfrm>
            <a:off x="1260136" y="519660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6" name="object 26"/>
          <p:cNvSpPr/>
          <p:nvPr/>
        </p:nvSpPr>
        <p:spPr>
          <a:xfrm>
            <a:off x="314729" y="6027151"/>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7" name="object 27"/>
          <p:cNvSpPr/>
          <p:nvPr/>
        </p:nvSpPr>
        <p:spPr>
          <a:xfrm>
            <a:off x="1336104"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8" name="object 28"/>
          <p:cNvSpPr/>
          <p:nvPr/>
        </p:nvSpPr>
        <p:spPr>
          <a:xfrm>
            <a:off x="360091" y="572916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 name="object 29"/>
          <p:cNvSpPr/>
          <p:nvPr/>
        </p:nvSpPr>
        <p:spPr>
          <a:xfrm>
            <a:off x="141969" y="6216137"/>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0" name="object 30"/>
          <p:cNvSpPr/>
          <p:nvPr/>
        </p:nvSpPr>
        <p:spPr>
          <a:xfrm>
            <a:off x="2161300"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1" name="object 31"/>
          <p:cNvSpPr/>
          <p:nvPr/>
        </p:nvSpPr>
        <p:spPr>
          <a:xfrm>
            <a:off x="1285326" y="494355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2470839" y="893705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 name="object 33"/>
          <p:cNvSpPr/>
          <p:nvPr/>
        </p:nvSpPr>
        <p:spPr>
          <a:xfrm>
            <a:off x="1725074" y="401801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1761386" y="381285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5" name="object 35"/>
          <p:cNvSpPr/>
          <p:nvPr/>
        </p:nvSpPr>
        <p:spPr>
          <a:xfrm>
            <a:off x="335467" y="5709487"/>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6" name="object 36"/>
          <p:cNvSpPr/>
          <p:nvPr/>
        </p:nvSpPr>
        <p:spPr>
          <a:xfrm>
            <a:off x="131829" y="531983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7" name="object 37"/>
          <p:cNvSpPr/>
          <p:nvPr/>
        </p:nvSpPr>
        <p:spPr>
          <a:xfrm>
            <a:off x="287743" y="5102968"/>
            <a:ext cx="13335" cy="13335"/>
          </a:xfrm>
          <a:custGeom>
            <a:avLst/>
            <a:gdLst/>
            <a:ahLst/>
            <a:cxnLst/>
            <a:rect l="l" t="t" r="r" b="b"/>
            <a:pathLst>
              <a:path w="13335"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8" name="object 38"/>
          <p:cNvSpPr/>
          <p:nvPr/>
        </p:nvSpPr>
        <p:spPr>
          <a:xfrm>
            <a:off x="1529226" y="509448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9" name="object 39"/>
          <p:cNvSpPr/>
          <p:nvPr/>
        </p:nvSpPr>
        <p:spPr>
          <a:xfrm>
            <a:off x="1862130" y="439203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 name="object 40"/>
          <p:cNvSpPr/>
          <p:nvPr/>
        </p:nvSpPr>
        <p:spPr>
          <a:xfrm>
            <a:off x="261681" y="4591575"/>
            <a:ext cx="21590" cy="21590"/>
          </a:xfrm>
          <a:custGeom>
            <a:avLst/>
            <a:gdLst/>
            <a:ahLst/>
            <a:cxnLst/>
            <a:rect l="l" t="t" r="r" b="b"/>
            <a:pathLst>
              <a:path w="21589"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1171466" y="445915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433347"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3" name="object 43"/>
          <p:cNvSpPr/>
          <p:nvPr/>
        </p:nvSpPr>
        <p:spPr>
          <a:xfrm>
            <a:off x="1034886"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4" name="object 44"/>
          <p:cNvSpPr/>
          <p:nvPr/>
        </p:nvSpPr>
        <p:spPr>
          <a:xfrm>
            <a:off x="2072700"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5" name="object 45"/>
          <p:cNvSpPr/>
          <p:nvPr/>
        </p:nvSpPr>
        <p:spPr>
          <a:xfrm>
            <a:off x="953321"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681546" y="37279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7" name="object 47"/>
          <p:cNvSpPr/>
          <p:nvPr/>
        </p:nvSpPr>
        <p:spPr>
          <a:xfrm>
            <a:off x="568994"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8" name="object 48"/>
          <p:cNvSpPr/>
          <p:nvPr/>
        </p:nvSpPr>
        <p:spPr>
          <a:xfrm>
            <a:off x="656476"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651103" y="675765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50" name="object 50"/>
          <p:cNvSpPr/>
          <p:nvPr/>
        </p:nvSpPr>
        <p:spPr>
          <a:xfrm>
            <a:off x="2052592" y="3684728"/>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51" name="object 51"/>
          <p:cNvSpPr/>
          <p:nvPr/>
        </p:nvSpPr>
        <p:spPr>
          <a:xfrm>
            <a:off x="1079580" y="54760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2230853" y="360000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3" name="object 53"/>
          <p:cNvSpPr/>
          <p:nvPr/>
        </p:nvSpPr>
        <p:spPr>
          <a:xfrm>
            <a:off x="1030042"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54" name="object 54"/>
          <p:cNvSpPr/>
          <p:nvPr/>
        </p:nvSpPr>
        <p:spPr>
          <a:xfrm>
            <a:off x="2264955" y="5481445"/>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55" name="object 55"/>
          <p:cNvSpPr/>
          <p:nvPr/>
        </p:nvSpPr>
        <p:spPr>
          <a:xfrm>
            <a:off x="540274"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6" name="object 56"/>
          <p:cNvSpPr/>
          <p:nvPr/>
        </p:nvSpPr>
        <p:spPr>
          <a:xfrm>
            <a:off x="800671"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737695"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 name="object 58"/>
          <p:cNvSpPr/>
          <p:nvPr/>
        </p:nvSpPr>
        <p:spPr>
          <a:xfrm>
            <a:off x="2770780" y="3992838"/>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59" name="object 59"/>
          <p:cNvSpPr/>
          <p:nvPr/>
        </p:nvSpPr>
        <p:spPr>
          <a:xfrm>
            <a:off x="3370608" y="5365437"/>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 name="object 60"/>
          <p:cNvSpPr/>
          <p:nvPr/>
        </p:nvSpPr>
        <p:spPr>
          <a:xfrm>
            <a:off x="3596692" y="591950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1979562" y="6935916"/>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2" name="object 62"/>
          <p:cNvSpPr/>
          <p:nvPr/>
        </p:nvSpPr>
        <p:spPr>
          <a:xfrm>
            <a:off x="3289611" y="517429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 name="object 63"/>
          <p:cNvSpPr/>
          <p:nvPr/>
        </p:nvSpPr>
        <p:spPr>
          <a:xfrm>
            <a:off x="3956652" y="557622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4" name="object 64"/>
          <p:cNvSpPr/>
          <p:nvPr/>
        </p:nvSpPr>
        <p:spPr>
          <a:xfrm>
            <a:off x="1715888" y="620127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5" name="object 65"/>
          <p:cNvSpPr/>
          <p:nvPr/>
        </p:nvSpPr>
        <p:spPr>
          <a:xfrm>
            <a:off x="2507508" y="693172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6" name="object 66"/>
          <p:cNvSpPr/>
          <p:nvPr/>
        </p:nvSpPr>
        <p:spPr>
          <a:xfrm>
            <a:off x="2974954" y="5427628"/>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7" name="object 67"/>
          <p:cNvSpPr/>
          <p:nvPr/>
        </p:nvSpPr>
        <p:spPr>
          <a:xfrm>
            <a:off x="2303258" y="576700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 name="object 68"/>
          <p:cNvSpPr/>
          <p:nvPr/>
        </p:nvSpPr>
        <p:spPr>
          <a:xfrm>
            <a:off x="2927218" y="4821108"/>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9" name="object 69"/>
          <p:cNvSpPr/>
          <p:nvPr/>
        </p:nvSpPr>
        <p:spPr>
          <a:xfrm>
            <a:off x="2306551" y="65610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 name="object 70"/>
          <p:cNvSpPr/>
          <p:nvPr/>
        </p:nvSpPr>
        <p:spPr>
          <a:xfrm>
            <a:off x="3657480" y="5180720"/>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1" name="object 71"/>
          <p:cNvSpPr/>
          <p:nvPr/>
        </p:nvSpPr>
        <p:spPr>
          <a:xfrm>
            <a:off x="2901166" y="4309706"/>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1948794" y="592574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 name="object 73"/>
          <p:cNvSpPr/>
          <p:nvPr/>
        </p:nvSpPr>
        <p:spPr>
          <a:xfrm>
            <a:off x="2210664" y="580044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 name="object 74"/>
          <p:cNvSpPr/>
          <p:nvPr/>
        </p:nvSpPr>
        <p:spPr>
          <a:xfrm>
            <a:off x="3674382" y="36756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75" name="object 75"/>
          <p:cNvSpPr/>
          <p:nvPr/>
        </p:nvSpPr>
        <p:spPr>
          <a:xfrm>
            <a:off x="3886369" y="3971782"/>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1730648" y="577858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 name="object 77"/>
          <p:cNvSpPr/>
          <p:nvPr/>
        </p:nvSpPr>
        <p:spPr>
          <a:xfrm>
            <a:off x="3321034" y="344604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 name="object 78"/>
          <p:cNvSpPr/>
          <p:nvPr/>
        </p:nvSpPr>
        <p:spPr>
          <a:xfrm>
            <a:off x="3208479" y="3552619"/>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95963" y="289885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0" name="object 80"/>
          <p:cNvSpPr/>
          <p:nvPr/>
        </p:nvSpPr>
        <p:spPr>
          <a:xfrm>
            <a:off x="1864901" y="658062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 name="object 81"/>
          <p:cNvSpPr/>
          <p:nvPr/>
        </p:nvSpPr>
        <p:spPr>
          <a:xfrm>
            <a:off x="4060304" y="6270132"/>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82" name="object 82"/>
          <p:cNvSpPr/>
          <p:nvPr/>
        </p:nvSpPr>
        <p:spPr>
          <a:xfrm>
            <a:off x="2607246" y="512608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440155"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377181" y="457733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3634474" y="371794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 name="object 86"/>
          <p:cNvSpPr/>
          <p:nvPr/>
        </p:nvSpPr>
        <p:spPr>
          <a:xfrm>
            <a:off x="4239455" y="3977298"/>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3497045" y="669236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 name="object 88"/>
          <p:cNvSpPr/>
          <p:nvPr/>
        </p:nvSpPr>
        <p:spPr>
          <a:xfrm>
            <a:off x="3047399" y="7073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3097004"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2972677" y="587589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 name="object 91"/>
          <p:cNvSpPr/>
          <p:nvPr/>
        </p:nvSpPr>
        <p:spPr>
          <a:xfrm>
            <a:off x="3701173" y="185287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2" name="object 92"/>
          <p:cNvSpPr/>
          <p:nvPr/>
        </p:nvSpPr>
        <p:spPr>
          <a:xfrm>
            <a:off x="1876685" y="337918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 name="object 93"/>
          <p:cNvSpPr/>
          <p:nvPr/>
        </p:nvSpPr>
        <p:spPr>
          <a:xfrm>
            <a:off x="2703492" y="2348394"/>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4" name="object 94"/>
          <p:cNvSpPr/>
          <p:nvPr/>
        </p:nvSpPr>
        <p:spPr>
          <a:xfrm>
            <a:off x="2039290" y="198679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95" name="object 95"/>
          <p:cNvSpPr/>
          <p:nvPr/>
        </p:nvSpPr>
        <p:spPr>
          <a:xfrm>
            <a:off x="2405700" y="292849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 name="object 96"/>
          <p:cNvSpPr/>
          <p:nvPr/>
        </p:nvSpPr>
        <p:spPr>
          <a:xfrm>
            <a:off x="3641135" y="1805545"/>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7" name="object 97"/>
          <p:cNvSpPr/>
          <p:nvPr/>
        </p:nvSpPr>
        <p:spPr>
          <a:xfrm>
            <a:off x="2979554"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2481666" y="363854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 name="object 99"/>
          <p:cNvSpPr/>
          <p:nvPr/>
        </p:nvSpPr>
        <p:spPr>
          <a:xfrm>
            <a:off x="3686507" y="150756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 name="object 100"/>
          <p:cNvSpPr/>
          <p:nvPr/>
        </p:nvSpPr>
        <p:spPr>
          <a:xfrm>
            <a:off x="3468383" y="1994530"/>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1" name="object 101"/>
          <p:cNvSpPr/>
          <p:nvPr/>
        </p:nvSpPr>
        <p:spPr>
          <a:xfrm>
            <a:off x="4115944" y="3323644"/>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102" name="object 102"/>
          <p:cNvSpPr/>
          <p:nvPr/>
        </p:nvSpPr>
        <p:spPr>
          <a:xfrm>
            <a:off x="4141997" y="40500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4029442" y="4156578"/>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4152267" y="3118480"/>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5" name="object 105"/>
          <p:cNvSpPr/>
          <p:nvPr/>
        </p:nvSpPr>
        <p:spPr>
          <a:xfrm>
            <a:off x="3661874" y="1487882"/>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106" name="object 106"/>
          <p:cNvSpPr/>
          <p:nvPr/>
        </p:nvSpPr>
        <p:spPr>
          <a:xfrm>
            <a:off x="3458245" y="1098226"/>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7" name="object 107"/>
          <p:cNvSpPr/>
          <p:nvPr/>
        </p:nvSpPr>
        <p:spPr>
          <a:xfrm>
            <a:off x="3614159" y="881362"/>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08" name="object 108"/>
          <p:cNvSpPr/>
          <p:nvPr/>
        </p:nvSpPr>
        <p:spPr>
          <a:xfrm>
            <a:off x="2674789" y="282637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9" name="object 109"/>
          <p:cNvSpPr/>
          <p:nvPr/>
        </p:nvSpPr>
        <p:spPr>
          <a:xfrm>
            <a:off x="2611454" y="1238546"/>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0" name="object 110"/>
          <p:cNvSpPr/>
          <p:nvPr/>
        </p:nvSpPr>
        <p:spPr>
          <a:xfrm>
            <a:off x="3977517" y="2536047"/>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11" name="object 111"/>
          <p:cNvSpPr/>
          <p:nvPr/>
        </p:nvSpPr>
        <p:spPr>
          <a:xfrm>
            <a:off x="2225142" y="320795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2" name="object 112"/>
          <p:cNvSpPr/>
          <p:nvPr/>
        </p:nvSpPr>
        <p:spPr>
          <a:xfrm>
            <a:off x="3795916" y="3179578"/>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13" name="object 113"/>
          <p:cNvSpPr/>
          <p:nvPr/>
        </p:nvSpPr>
        <p:spPr>
          <a:xfrm>
            <a:off x="2175607"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14" name="object 114"/>
          <p:cNvSpPr/>
          <p:nvPr/>
        </p:nvSpPr>
        <p:spPr>
          <a:xfrm>
            <a:off x="2375151"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 name="object 115"/>
          <p:cNvSpPr/>
          <p:nvPr/>
        </p:nvSpPr>
        <p:spPr>
          <a:xfrm>
            <a:off x="2606917"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 name="object 116"/>
          <p:cNvSpPr/>
          <p:nvPr/>
        </p:nvSpPr>
        <p:spPr>
          <a:xfrm>
            <a:off x="2291888" y="192503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2329915" y="1713534"/>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8" name="object 118"/>
          <p:cNvSpPr/>
          <p:nvPr/>
        </p:nvSpPr>
        <p:spPr>
          <a:xfrm>
            <a:off x="1861729" y="1765059"/>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19" name="object 119"/>
          <p:cNvSpPr/>
          <p:nvPr/>
        </p:nvSpPr>
        <p:spPr>
          <a:xfrm>
            <a:off x="2931155" y="2953805"/>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1866871" y="872522"/>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21" name="object 121"/>
          <p:cNvSpPr/>
          <p:nvPr/>
        </p:nvSpPr>
        <p:spPr>
          <a:xfrm>
            <a:off x="3294185" y="1186334"/>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837036" y="2754696"/>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23" name="object 123"/>
          <p:cNvSpPr/>
          <p:nvPr/>
        </p:nvSpPr>
        <p:spPr>
          <a:xfrm>
            <a:off x="1737981" y="383772"/>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24" name="object 124"/>
          <p:cNvSpPr/>
          <p:nvPr/>
        </p:nvSpPr>
        <p:spPr>
          <a:xfrm>
            <a:off x="178753" y="11274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25" name="object 125"/>
          <p:cNvSpPr/>
          <p:nvPr/>
        </p:nvSpPr>
        <p:spPr>
          <a:xfrm>
            <a:off x="2097943"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26" name="object 126"/>
          <p:cNvSpPr/>
          <p:nvPr/>
        </p:nvSpPr>
        <p:spPr>
          <a:xfrm>
            <a:off x="1126080" y="1026455"/>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27" name="object 127"/>
          <p:cNvSpPr/>
          <p:nvPr/>
        </p:nvSpPr>
        <p:spPr>
          <a:xfrm>
            <a:off x="648800"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537424" y="3234828"/>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29" name="object 129"/>
          <p:cNvSpPr/>
          <p:nvPr/>
        </p:nvSpPr>
        <p:spPr>
          <a:xfrm>
            <a:off x="447842" y="102533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0" name="object 130"/>
          <p:cNvSpPr/>
          <p:nvPr/>
        </p:nvSpPr>
        <p:spPr>
          <a:xfrm>
            <a:off x="90083" y="39001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1" name="object 131"/>
          <p:cNvSpPr/>
          <p:nvPr/>
        </p:nvSpPr>
        <p:spPr>
          <a:xfrm>
            <a:off x="351954" y="2647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876208" y="3510488"/>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33" name="object 133"/>
          <p:cNvSpPr/>
          <p:nvPr/>
        </p:nvSpPr>
        <p:spPr>
          <a:xfrm>
            <a:off x="-1800" y="1406918"/>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2201595" y="734398"/>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35" name="object 135"/>
          <p:cNvSpPr/>
          <p:nvPr/>
        </p:nvSpPr>
        <p:spPr>
          <a:xfrm>
            <a:off x="935935"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6" name="object 136"/>
          <p:cNvSpPr/>
          <p:nvPr/>
        </p:nvSpPr>
        <p:spPr>
          <a:xfrm>
            <a:off x="854938"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7" name="object 137"/>
          <p:cNvSpPr/>
          <p:nvPr/>
        </p:nvSpPr>
        <p:spPr>
          <a:xfrm>
            <a:off x="1521978" y="290267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540280" y="275406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1222806"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172572" y="2452505"/>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840232"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2" name="object 142"/>
          <p:cNvSpPr/>
          <p:nvPr/>
        </p:nvSpPr>
        <p:spPr>
          <a:xfrm>
            <a:off x="2387269" y="58084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43" name="object 143"/>
          <p:cNvSpPr/>
          <p:nvPr/>
        </p:nvSpPr>
        <p:spPr>
          <a:xfrm>
            <a:off x="1445213"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2412459" y="32780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45" name="object 145"/>
          <p:cNvSpPr/>
          <p:nvPr/>
        </p:nvSpPr>
        <p:spPr>
          <a:xfrm>
            <a:off x="1638333" y="115662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6" name="object 146"/>
          <p:cNvSpPr/>
          <p:nvPr/>
        </p:nvSpPr>
        <p:spPr>
          <a:xfrm>
            <a:off x="1188689" y="153820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47" name="object 147"/>
          <p:cNvSpPr/>
          <p:nvPr/>
        </p:nvSpPr>
        <p:spPr>
          <a:xfrm>
            <a:off x="1238295"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456041"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9" name="object 149"/>
          <p:cNvSpPr/>
          <p:nvPr/>
        </p:nvSpPr>
        <p:spPr>
          <a:xfrm>
            <a:off x="6572473"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6815935"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51" name="object 151"/>
          <p:cNvSpPr/>
          <p:nvPr/>
        </p:nvSpPr>
        <p:spPr>
          <a:xfrm>
            <a:off x="7172300"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52" name="object 152"/>
          <p:cNvSpPr/>
          <p:nvPr/>
        </p:nvSpPr>
        <p:spPr>
          <a:xfrm>
            <a:off x="5818258" y="657000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5154053" y="620839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4" name="object 154"/>
          <p:cNvSpPr/>
          <p:nvPr/>
        </p:nvSpPr>
        <p:spPr>
          <a:xfrm>
            <a:off x="8242518"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5" name="object 155"/>
          <p:cNvSpPr/>
          <p:nvPr/>
        </p:nvSpPr>
        <p:spPr>
          <a:xfrm>
            <a:off x="7701315" y="519660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6" name="object 156"/>
          <p:cNvSpPr/>
          <p:nvPr/>
        </p:nvSpPr>
        <p:spPr>
          <a:xfrm>
            <a:off x="6755899" y="6027151"/>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6094318"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7777282"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9" name="object 159"/>
          <p:cNvSpPr/>
          <p:nvPr/>
        </p:nvSpPr>
        <p:spPr>
          <a:xfrm>
            <a:off x="6801271" y="572916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4904101" y="6763074"/>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6583147"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62" name="object 162"/>
          <p:cNvSpPr/>
          <p:nvPr/>
        </p:nvSpPr>
        <p:spPr>
          <a:xfrm>
            <a:off x="8602481"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3" name="object 163"/>
          <p:cNvSpPr/>
          <p:nvPr/>
        </p:nvSpPr>
        <p:spPr>
          <a:xfrm>
            <a:off x="7726504" y="494355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7690492" y="665225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5" name="object 165"/>
          <p:cNvSpPr/>
          <p:nvPr/>
        </p:nvSpPr>
        <p:spPr>
          <a:xfrm>
            <a:off x="8166252" y="401801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6" name="object 166"/>
          <p:cNvSpPr/>
          <p:nvPr/>
        </p:nvSpPr>
        <p:spPr>
          <a:xfrm>
            <a:off x="8202563" y="381285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6776646" y="570948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8" name="object 168"/>
          <p:cNvSpPr/>
          <p:nvPr/>
        </p:nvSpPr>
        <p:spPr>
          <a:xfrm>
            <a:off x="4632543" y="5623828"/>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9" name="object 169"/>
          <p:cNvSpPr/>
          <p:nvPr/>
        </p:nvSpPr>
        <p:spPr>
          <a:xfrm>
            <a:off x="5657013" y="4518221"/>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6573009" y="5319833"/>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71" name="object 171"/>
          <p:cNvSpPr/>
          <p:nvPr/>
        </p:nvSpPr>
        <p:spPr>
          <a:xfrm>
            <a:off x="6728921" y="5102968"/>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72" name="object 172"/>
          <p:cNvSpPr/>
          <p:nvPr/>
        </p:nvSpPr>
        <p:spPr>
          <a:xfrm>
            <a:off x="7970405" y="509448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3" name="object 173"/>
          <p:cNvSpPr/>
          <p:nvPr/>
        </p:nvSpPr>
        <p:spPr>
          <a:xfrm>
            <a:off x="8303308"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4" name="object 174"/>
          <p:cNvSpPr/>
          <p:nvPr/>
        </p:nvSpPr>
        <p:spPr>
          <a:xfrm>
            <a:off x="6702859"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612646" y="445915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874527"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7" name="object 177"/>
          <p:cNvSpPr/>
          <p:nvPr/>
        </p:nvSpPr>
        <p:spPr>
          <a:xfrm>
            <a:off x="7476064"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8" name="object 178"/>
          <p:cNvSpPr/>
          <p:nvPr/>
        </p:nvSpPr>
        <p:spPr>
          <a:xfrm>
            <a:off x="8513877"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394499"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0" name="object 180"/>
          <p:cNvSpPr/>
          <p:nvPr/>
        </p:nvSpPr>
        <p:spPr>
          <a:xfrm>
            <a:off x="7122726" y="37279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7010172"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7097665" y="318071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3" name="object 183"/>
          <p:cNvSpPr/>
          <p:nvPr/>
        </p:nvSpPr>
        <p:spPr>
          <a:xfrm>
            <a:off x="6233144"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4" name="object 184"/>
          <p:cNvSpPr/>
          <p:nvPr/>
        </p:nvSpPr>
        <p:spPr>
          <a:xfrm>
            <a:off x="5029427" y="458192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5278907"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6" name="object 186"/>
          <p:cNvSpPr/>
          <p:nvPr/>
        </p:nvSpPr>
        <p:spPr>
          <a:xfrm>
            <a:off x="5366969" y="493942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5726216" y="5460153"/>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8" name="object 188"/>
          <p:cNvSpPr/>
          <p:nvPr/>
        </p:nvSpPr>
        <p:spPr>
          <a:xfrm>
            <a:off x="7092281" y="675765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493771" y="3684728"/>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90" name="object 190"/>
          <p:cNvSpPr/>
          <p:nvPr/>
        </p:nvSpPr>
        <p:spPr>
          <a:xfrm>
            <a:off x="7520758" y="54760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91" name="object 191"/>
          <p:cNvSpPr/>
          <p:nvPr/>
        </p:nvSpPr>
        <p:spPr>
          <a:xfrm>
            <a:off x="8672021" y="3600000"/>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92" name="object 192"/>
          <p:cNvSpPr/>
          <p:nvPr/>
        </p:nvSpPr>
        <p:spPr>
          <a:xfrm>
            <a:off x="6229518" y="4105857"/>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3" name="object 193"/>
          <p:cNvSpPr/>
          <p:nvPr/>
        </p:nvSpPr>
        <p:spPr>
          <a:xfrm>
            <a:off x="7471221"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8706136" y="5481445"/>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5" name="object 195"/>
          <p:cNvSpPr/>
          <p:nvPr/>
        </p:nvSpPr>
        <p:spPr>
          <a:xfrm>
            <a:off x="5357476" y="324641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6" name="object 196"/>
          <p:cNvSpPr/>
          <p:nvPr/>
        </p:nvSpPr>
        <p:spPr>
          <a:xfrm>
            <a:off x="5698432" y="406364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489915"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8" name="object 198"/>
          <p:cNvSpPr/>
          <p:nvPr/>
        </p:nvSpPr>
        <p:spPr>
          <a:xfrm>
            <a:off x="5721679"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406653"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200" name="object 200"/>
          <p:cNvSpPr/>
          <p:nvPr/>
        </p:nvSpPr>
        <p:spPr>
          <a:xfrm>
            <a:off x="5444679" y="5935141"/>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4976493" y="5986667"/>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02" name="object 202"/>
          <p:cNvSpPr/>
          <p:nvPr/>
        </p:nvSpPr>
        <p:spPr>
          <a:xfrm>
            <a:off x="6981452"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4981635" y="5094118"/>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4" name="object 204"/>
          <p:cNvSpPr/>
          <p:nvPr/>
        </p:nvSpPr>
        <p:spPr>
          <a:xfrm>
            <a:off x="6408939" y="5407930"/>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5" name="object 205"/>
          <p:cNvSpPr/>
          <p:nvPr/>
        </p:nvSpPr>
        <p:spPr>
          <a:xfrm>
            <a:off x="7241849"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6" name="object 206"/>
          <p:cNvSpPr/>
          <p:nvPr/>
        </p:nvSpPr>
        <p:spPr>
          <a:xfrm>
            <a:off x="4736636" y="6044806"/>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7" name="object 207"/>
          <p:cNvSpPr/>
          <p:nvPr/>
        </p:nvSpPr>
        <p:spPr>
          <a:xfrm>
            <a:off x="4951797" y="697630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7178873"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9" name="object 209"/>
          <p:cNvSpPr/>
          <p:nvPr/>
        </p:nvSpPr>
        <p:spPr>
          <a:xfrm>
            <a:off x="9211958"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10" name="object 210"/>
          <p:cNvSpPr/>
          <p:nvPr/>
        </p:nvSpPr>
        <p:spPr>
          <a:xfrm>
            <a:off x="9811787" y="536543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1" name="object 211"/>
          <p:cNvSpPr/>
          <p:nvPr/>
        </p:nvSpPr>
        <p:spPr>
          <a:xfrm>
            <a:off x="8478641" y="666318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12" name="object 212"/>
          <p:cNvSpPr/>
          <p:nvPr/>
        </p:nvSpPr>
        <p:spPr>
          <a:xfrm>
            <a:off x="9730792" y="517429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4438125" y="41877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8503831" y="641014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5" name="object 215"/>
          <p:cNvSpPr/>
          <p:nvPr/>
        </p:nvSpPr>
        <p:spPr>
          <a:xfrm>
            <a:off x="8948690" y="693172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6" name="object 216"/>
          <p:cNvSpPr/>
          <p:nvPr/>
        </p:nvSpPr>
        <p:spPr>
          <a:xfrm>
            <a:off x="9416132" y="5427628"/>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7" name="object 217"/>
          <p:cNvSpPr/>
          <p:nvPr/>
        </p:nvSpPr>
        <p:spPr>
          <a:xfrm>
            <a:off x="8744436" y="5767001"/>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8" name="object 218"/>
          <p:cNvSpPr/>
          <p:nvPr/>
        </p:nvSpPr>
        <p:spPr>
          <a:xfrm>
            <a:off x="9368396" y="4821108"/>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9" name="object 219"/>
          <p:cNvSpPr/>
          <p:nvPr/>
        </p:nvSpPr>
        <p:spPr>
          <a:xfrm>
            <a:off x="8747729" y="656107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0" name="object 220"/>
          <p:cNvSpPr/>
          <p:nvPr/>
        </p:nvSpPr>
        <p:spPr>
          <a:xfrm>
            <a:off x="4138945" y="3792283"/>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21" name="object 221"/>
          <p:cNvSpPr/>
          <p:nvPr/>
        </p:nvSpPr>
        <p:spPr>
          <a:xfrm>
            <a:off x="9342346" y="430970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389971" y="592574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8651854" y="580044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4" name="object 224"/>
          <p:cNvSpPr/>
          <p:nvPr/>
        </p:nvSpPr>
        <p:spPr>
          <a:xfrm>
            <a:off x="4155855" y="228717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5" name="object 225"/>
          <p:cNvSpPr/>
          <p:nvPr/>
        </p:nvSpPr>
        <p:spPr>
          <a:xfrm>
            <a:off x="4367843" y="258333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8171826" y="5778587"/>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9762211" y="344604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9649659" y="355261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9737149" y="289885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30" name="object 230"/>
          <p:cNvSpPr/>
          <p:nvPr/>
        </p:nvSpPr>
        <p:spPr>
          <a:xfrm>
            <a:off x="8298085" y="694265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4541780" y="4881695"/>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32" name="object 232"/>
          <p:cNvSpPr/>
          <p:nvPr/>
        </p:nvSpPr>
        <p:spPr>
          <a:xfrm>
            <a:off x="9048434" y="512608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3" name="object 233"/>
          <p:cNvSpPr/>
          <p:nvPr/>
        </p:nvSpPr>
        <p:spPr>
          <a:xfrm>
            <a:off x="9881334"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4" name="object 234"/>
          <p:cNvSpPr/>
          <p:nvPr/>
        </p:nvSpPr>
        <p:spPr>
          <a:xfrm>
            <a:off x="9818358" y="45664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4115947" y="23295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4653149" y="117658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7" name="object 237"/>
          <p:cNvSpPr/>
          <p:nvPr/>
        </p:nvSpPr>
        <p:spPr>
          <a:xfrm>
            <a:off x="4720930" y="25888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678338" y="923546"/>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9" name="object 239"/>
          <p:cNvSpPr/>
          <p:nvPr/>
        </p:nvSpPr>
        <p:spPr>
          <a:xfrm>
            <a:off x="9488578" y="7073944"/>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538185"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413854" y="58758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42" name="object 242"/>
          <p:cNvSpPr/>
          <p:nvPr/>
        </p:nvSpPr>
        <p:spPr>
          <a:xfrm>
            <a:off x="4182647" y="46443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3" name="object 243"/>
          <p:cNvSpPr/>
          <p:nvPr/>
        </p:nvSpPr>
        <p:spPr>
          <a:xfrm>
            <a:off x="8317865" y="337918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4" name="object 244"/>
          <p:cNvSpPr/>
          <p:nvPr/>
        </p:nvSpPr>
        <p:spPr>
          <a:xfrm>
            <a:off x="9144672" y="2348394"/>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8480470" y="198679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6" name="object 246"/>
          <p:cNvSpPr/>
          <p:nvPr/>
        </p:nvSpPr>
        <p:spPr>
          <a:xfrm>
            <a:off x="5548065" y="233675"/>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7" name="object 247"/>
          <p:cNvSpPr/>
          <p:nvPr/>
        </p:nvSpPr>
        <p:spPr>
          <a:xfrm>
            <a:off x="8846878" y="292849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8" name="object 248"/>
          <p:cNvSpPr/>
          <p:nvPr/>
        </p:nvSpPr>
        <p:spPr>
          <a:xfrm>
            <a:off x="4122618" y="417107"/>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9" name="object 249"/>
          <p:cNvSpPr/>
          <p:nvPr/>
        </p:nvSpPr>
        <p:spPr>
          <a:xfrm>
            <a:off x="9420734"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8922846" y="3638546"/>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51" name="object 251"/>
          <p:cNvSpPr/>
          <p:nvPr/>
        </p:nvSpPr>
        <p:spPr>
          <a:xfrm>
            <a:off x="4167980" y="119122"/>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4597421" y="1935204"/>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3" name="object 253"/>
          <p:cNvSpPr/>
          <p:nvPr/>
        </p:nvSpPr>
        <p:spPr>
          <a:xfrm>
            <a:off x="5424557" y="75546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343559" y="56432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5" name="object 255"/>
          <p:cNvSpPr/>
          <p:nvPr/>
        </p:nvSpPr>
        <p:spPr>
          <a:xfrm>
            <a:off x="5028902" y="817652"/>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6" name="object 256"/>
          <p:cNvSpPr/>
          <p:nvPr/>
        </p:nvSpPr>
        <p:spPr>
          <a:xfrm>
            <a:off x="5711429" y="57074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107273" y="279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623470" y="2661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4510907" y="2768138"/>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60" name="object 260"/>
          <p:cNvSpPr/>
          <p:nvPr/>
        </p:nvSpPr>
        <p:spPr>
          <a:xfrm>
            <a:off x="4668290" y="36267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61" name="object 261"/>
          <p:cNvSpPr/>
          <p:nvPr/>
        </p:nvSpPr>
        <p:spPr>
          <a:xfrm>
            <a:off x="4633740" y="173004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4143356" y="99443"/>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3" name="object 263"/>
          <p:cNvSpPr/>
          <p:nvPr/>
        </p:nvSpPr>
        <p:spPr>
          <a:xfrm>
            <a:off x="9899424" y="1098226"/>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4" name="object 264"/>
          <p:cNvSpPr/>
          <p:nvPr/>
        </p:nvSpPr>
        <p:spPr>
          <a:xfrm>
            <a:off x="9115966" y="282637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5" name="object 265"/>
          <p:cNvSpPr/>
          <p:nvPr/>
        </p:nvSpPr>
        <p:spPr>
          <a:xfrm>
            <a:off x="9052633"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6" name="object 266"/>
          <p:cNvSpPr/>
          <p:nvPr/>
        </p:nvSpPr>
        <p:spPr>
          <a:xfrm>
            <a:off x="4458992" y="114760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8666322" y="320795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4277393" y="1791141"/>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9" name="object 269"/>
          <p:cNvSpPr/>
          <p:nvPr/>
        </p:nvSpPr>
        <p:spPr>
          <a:xfrm>
            <a:off x="8616787"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70" name="object 270"/>
          <p:cNvSpPr/>
          <p:nvPr/>
        </p:nvSpPr>
        <p:spPr>
          <a:xfrm>
            <a:off x="8816330"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71" name="object 271"/>
          <p:cNvSpPr/>
          <p:nvPr/>
        </p:nvSpPr>
        <p:spPr>
          <a:xfrm>
            <a:off x="9048095"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733068" y="1925033"/>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8771095" y="171353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302909"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5" name="object 275"/>
          <p:cNvSpPr/>
          <p:nvPr/>
        </p:nvSpPr>
        <p:spPr>
          <a:xfrm>
            <a:off x="9372333" y="2953805"/>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6" name="object 276"/>
          <p:cNvSpPr/>
          <p:nvPr/>
        </p:nvSpPr>
        <p:spPr>
          <a:xfrm>
            <a:off x="8308051"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7" name="object 277"/>
          <p:cNvSpPr/>
          <p:nvPr/>
        </p:nvSpPr>
        <p:spPr>
          <a:xfrm>
            <a:off x="9735354" y="1186334"/>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8" name="object 278"/>
          <p:cNvSpPr/>
          <p:nvPr/>
        </p:nvSpPr>
        <p:spPr>
          <a:xfrm>
            <a:off x="8278214" y="2754696"/>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9" name="object 279"/>
          <p:cNvSpPr/>
          <p:nvPr/>
        </p:nvSpPr>
        <p:spPr>
          <a:xfrm>
            <a:off x="8179161" y="383772"/>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80" name="object 280"/>
          <p:cNvSpPr/>
          <p:nvPr/>
        </p:nvSpPr>
        <p:spPr>
          <a:xfrm>
            <a:off x="6619931" y="11274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81" name="object 281"/>
          <p:cNvSpPr/>
          <p:nvPr/>
        </p:nvSpPr>
        <p:spPr>
          <a:xfrm>
            <a:off x="8539121"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567259" y="1026455"/>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3" name="object 283"/>
          <p:cNvSpPr/>
          <p:nvPr/>
        </p:nvSpPr>
        <p:spPr>
          <a:xfrm>
            <a:off x="7089978"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4" name="object 284"/>
          <p:cNvSpPr/>
          <p:nvPr/>
        </p:nvSpPr>
        <p:spPr>
          <a:xfrm>
            <a:off x="7978602" y="3234828"/>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5" name="object 285"/>
          <p:cNvSpPr/>
          <p:nvPr/>
        </p:nvSpPr>
        <p:spPr>
          <a:xfrm>
            <a:off x="6889020" y="102533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6" name="object 286"/>
          <p:cNvSpPr/>
          <p:nvPr/>
        </p:nvSpPr>
        <p:spPr>
          <a:xfrm>
            <a:off x="6531262"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6793144" y="2647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8" name="object 288"/>
          <p:cNvSpPr/>
          <p:nvPr/>
        </p:nvSpPr>
        <p:spPr>
          <a:xfrm>
            <a:off x="9317388" y="351048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6439374" y="1406918"/>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8642775" y="73439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91" name="object 291"/>
          <p:cNvSpPr/>
          <p:nvPr/>
        </p:nvSpPr>
        <p:spPr>
          <a:xfrm>
            <a:off x="6349064" y="228988"/>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92" name="object 292"/>
          <p:cNvSpPr/>
          <p:nvPr/>
        </p:nvSpPr>
        <p:spPr>
          <a:xfrm>
            <a:off x="7377113"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296115"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4" name="object 294"/>
          <p:cNvSpPr/>
          <p:nvPr/>
        </p:nvSpPr>
        <p:spPr>
          <a:xfrm>
            <a:off x="7963156" y="290267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5" name="object 295"/>
          <p:cNvSpPr/>
          <p:nvPr/>
        </p:nvSpPr>
        <p:spPr>
          <a:xfrm>
            <a:off x="6981460" y="275406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6" name="object 296"/>
          <p:cNvSpPr/>
          <p:nvPr/>
        </p:nvSpPr>
        <p:spPr>
          <a:xfrm>
            <a:off x="7663984"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7" name="object 297"/>
          <p:cNvSpPr/>
          <p:nvPr/>
        </p:nvSpPr>
        <p:spPr>
          <a:xfrm>
            <a:off x="6613750" y="2452505"/>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8" name="object 298"/>
          <p:cNvSpPr/>
          <p:nvPr/>
        </p:nvSpPr>
        <p:spPr>
          <a:xfrm>
            <a:off x="7281410"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9" name="object 299"/>
          <p:cNvSpPr/>
          <p:nvPr/>
        </p:nvSpPr>
        <p:spPr>
          <a:xfrm>
            <a:off x="8828449" y="58084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00" name="object 300"/>
          <p:cNvSpPr/>
          <p:nvPr/>
        </p:nvSpPr>
        <p:spPr>
          <a:xfrm>
            <a:off x="7886389"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01" name="object 301"/>
          <p:cNvSpPr/>
          <p:nvPr/>
        </p:nvSpPr>
        <p:spPr>
          <a:xfrm>
            <a:off x="8853639" y="32780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02" name="object 302"/>
          <p:cNvSpPr/>
          <p:nvPr/>
        </p:nvSpPr>
        <p:spPr>
          <a:xfrm>
            <a:off x="8079513" y="115662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7629868" y="153820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7679473"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6897219"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6" name="object 306"/>
          <p:cNvSpPr/>
          <p:nvPr/>
        </p:nvSpPr>
        <p:spPr>
          <a:xfrm>
            <a:off x="4907578" y="22001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4818977" y="13922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8" name="object 308"/>
          <p:cNvSpPr/>
          <p:nvPr/>
        </p:nvSpPr>
        <p:spPr>
          <a:xfrm>
            <a:off x="5517058" y="1405428"/>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6116883" y="2778018"/>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10" name="object 310"/>
          <p:cNvSpPr/>
          <p:nvPr/>
        </p:nvSpPr>
        <p:spPr>
          <a:xfrm>
            <a:off x="6342967" y="3332077"/>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11" name="object 311"/>
          <p:cNvSpPr/>
          <p:nvPr/>
        </p:nvSpPr>
        <p:spPr>
          <a:xfrm>
            <a:off x="4783740" y="4075767"/>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12" name="object 312"/>
          <p:cNvSpPr/>
          <p:nvPr/>
        </p:nvSpPr>
        <p:spPr>
          <a:xfrm>
            <a:off x="6035888" y="2586878"/>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3" name="object 313"/>
          <p:cNvSpPr/>
          <p:nvPr/>
        </p:nvSpPr>
        <p:spPr>
          <a:xfrm>
            <a:off x="4808930" y="382272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4" name="object 314"/>
          <p:cNvSpPr/>
          <p:nvPr/>
        </p:nvSpPr>
        <p:spPr>
          <a:xfrm>
            <a:off x="5721231" y="284020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5" name="object 315"/>
          <p:cNvSpPr/>
          <p:nvPr/>
        </p:nvSpPr>
        <p:spPr>
          <a:xfrm>
            <a:off x="5049534" y="3179582"/>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6" name="object 316"/>
          <p:cNvSpPr/>
          <p:nvPr/>
        </p:nvSpPr>
        <p:spPr>
          <a:xfrm>
            <a:off x="5673496" y="2233690"/>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7" name="object 317"/>
          <p:cNvSpPr/>
          <p:nvPr/>
        </p:nvSpPr>
        <p:spPr>
          <a:xfrm>
            <a:off x="5052829" y="3973655"/>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8" name="object 318"/>
          <p:cNvSpPr/>
          <p:nvPr/>
        </p:nvSpPr>
        <p:spPr>
          <a:xfrm>
            <a:off x="5636762" y="1733055"/>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4695070" y="3338327"/>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20" name="object 320"/>
          <p:cNvSpPr/>
          <p:nvPr/>
        </p:nvSpPr>
        <p:spPr>
          <a:xfrm>
            <a:off x="6067310" y="85862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5954755" y="96519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042249" y="31144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3" name="object 323"/>
          <p:cNvSpPr/>
          <p:nvPr/>
        </p:nvSpPr>
        <p:spPr>
          <a:xfrm>
            <a:off x="5353522" y="2538651"/>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186435"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6123457" y="19899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6" name="object 326"/>
          <p:cNvSpPr/>
          <p:nvPr/>
        </p:nvSpPr>
        <p:spPr>
          <a:xfrm>
            <a:off x="6243322" y="410494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7" name="object 327"/>
          <p:cNvSpPr/>
          <p:nvPr/>
        </p:nvSpPr>
        <p:spPr>
          <a:xfrm>
            <a:off x="5843281"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5718953" y="328847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131293" y="8495761"/>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30" name="object 330"/>
          <p:cNvSpPr/>
          <p:nvPr/>
        </p:nvSpPr>
        <p:spPr>
          <a:xfrm>
            <a:off x="374757"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31" name="object 331"/>
          <p:cNvSpPr/>
          <p:nvPr/>
        </p:nvSpPr>
        <p:spPr>
          <a:xfrm>
            <a:off x="731122"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2" name="object 332"/>
          <p:cNvSpPr/>
          <p:nvPr/>
        </p:nvSpPr>
        <p:spPr>
          <a:xfrm>
            <a:off x="1260136" y="94176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314729" y="10248206"/>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4" name="object 334"/>
          <p:cNvSpPr/>
          <p:nvPr/>
        </p:nvSpPr>
        <p:spPr>
          <a:xfrm>
            <a:off x="1336104"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360091" y="9950221"/>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41969" y="10437190"/>
            <a:ext cx="26034" cy="26034"/>
          </a:xfrm>
          <a:custGeom>
            <a:avLst/>
            <a:gdLst/>
            <a:ahLst/>
            <a:cxnLst/>
            <a:rect l="l" t="t" r="r" b="b"/>
            <a:pathLst>
              <a:path w="26035"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7" name="object 337"/>
          <p:cNvSpPr/>
          <p:nvPr/>
        </p:nvSpPr>
        <p:spPr>
          <a:xfrm>
            <a:off x="2161300"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8" name="object 338"/>
          <p:cNvSpPr/>
          <p:nvPr/>
        </p:nvSpPr>
        <p:spPr>
          <a:xfrm>
            <a:off x="1285326" y="9164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9" name="object 339"/>
          <p:cNvSpPr/>
          <p:nvPr/>
        </p:nvSpPr>
        <p:spPr>
          <a:xfrm>
            <a:off x="1249314"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1725074" y="8239068"/>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41" name="object 341"/>
          <p:cNvSpPr/>
          <p:nvPr/>
        </p:nvSpPr>
        <p:spPr>
          <a:xfrm>
            <a:off x="1761386" y="803390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2" name="object 342"/>
          <p:cNvSpPr/>
          <p:nvPr/>
        </p:nvSpPr>
        <p:spPr>
          <a:xfrm>
            <a:off x="335467" y="9930543"/>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3" name="object 343"/>
          <p:cNvSpPr/>
          <p:nvPr/>
        </p:nvSpPr>
        <p:spPr>
          <a:xfrm>
            <a:off x="131829" y="954088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287743" y="9324023"/>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5" name="object 345"/>
          <p:cNvSpPr/>
          <p:nvPr/>
        </p:nvSpPr>
        <p:spPr>
          <a:xfrm>
            <a:off x="1529226" y="93155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6" name="object 346"/>
          <p:cNvSpPr/>
          <p:nvPr/>
        </p:nvSpPr>
        <p:spPr>
          <a:xfrm>
            <a:off x="1862130" y="86130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261681" y="8812621"/>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1171466" y="868021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433347"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50" name="object 350"/>
          <p:cNvSpPr/>
          <p:nvPr/>
        </p:nvSpPr>
        <p:spPr>
          <a:xfrm>
            <a:off x="1034886"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2072700"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52" name="object 352"/>
          <p:cNvSpPr/>
          <p:nvPr/>
        </p:nvSpPr>
        <p:spPr>
          <a:xfrm>
            <a:off x="953321"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3" name="object 353"/>
          <p:cNvSpPr/>
          <p:nvPr/>
        </p:nvSpPr>
        <p:spPr>
          <a:xfrm>
            <a:off x="568994"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1084925" y="732938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55" name="object 355"/>
          <p:cNvSpPr/>
          <p:nvPr/>
        </p:nvSpPr>
        <p:spPr>
          <a:xfrm>
            <a:off x="651103" y="1097870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6" name="object 356"/>
          <p:cNvSpPr/>
          <p:nvPr/>
        </p:nvSpPr>
        <p:spPr>
          <a:xfrm>
            <a:off x="2052592" y="7905791"/>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1079580" y="969711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8" name="object 358"/>
          <p:cNvSpPr/>
          <p:nvPr/>
        </p:nvSpPr>
        <p:spPr>
          <a:xfrm>
            <a:off x="2230853" y="7821055"/>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9" name="object 359"/>
          <p:cNvSpPr/>
          <p:nvPr/>
        </p:nvSpPr>
        <p:spPr>
          <a:xfrm>
            <a:off x="1030042"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0" name="object 360"/>
          <p:cNvSpPr/>
          <p:nvPr/>
        </p:nvSpPr>
        <p:spPr>
          <a:xfrm>
            <a:off x="2264955" y="9702496"/>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1" name="object 361"/>
          <p:cNvSpPr/>
          <p:nvPr/>
        </p:nvSpPr>
        <p:spPr>
          <a:xfrm>
            <a:off x="540274"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800671"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737695"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2770780" y="8213892"/>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370608" y="958649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3596692" y="1014056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037463" y="1088424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289611" y="939535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3956652" y="979727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062652" y="1063120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2507508" y="1115277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2974954" y="9648683"/>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303258" y="9988055"/>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2927218" y="9042163"/>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306551" y="1078212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3657480" y="940177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2901166" y="8530759"/>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1948794" y="10146802"/>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210664" y="1002149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3674382" y="789666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3886369" y="81928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1730648" y="999964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321034" y="76671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208479" y="777367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295963" y="711991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1856905" y="11163708"/>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060304" y="1049118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2607246" y="934713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3440155"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377181" y="87983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3634474" y="793899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239455" y="819835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3497045" y="1091341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047399" y="1129499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097004"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2972677" y="1009694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7" name="object 397"/>
          <p:cNvSpPr/>
          <p:nvPr/>
        </p:nvSpPr>
        <p:spPr>
          <a:xfrm>
            <a:off x="1876685" y="760024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703492" y="6569449"/>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9" name="object 399"/>
          <p:cNvSpPr/>
          <p:nvPr/>
        </p:nvSpPr>
        <p:spPr>
          <a:xfrm>
            <a:off x="2405700" y="714954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2481666" y="785960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4115944" y="7544698"/>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2" name="object 402"/>
          <p:cNvSpPr/>
          <p:nvPr/>
        </p:nvSpPr>
        <p:spPr>
          <a:xfrm>
            <a:off x="4141997" y="827106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029442" y="8377632"/>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4152267" y="733953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2674789" y="70474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6" name="object 406"/>
          <p:cNvSpPr/>
          <p:nvPr/>
        </p:nvSpPr>
        <p:spPr>
          <a:xfrm>
            <a:off x="3977517" y="675710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7" name="object 407"/>
          <p:cNvSpPr/>
          <p:nvPr/>
        </p:nvSpPr>
        <p:spPr>
          <a:xfrm>
            <a:off x="2225142" y="742901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3795916" y="7400631"/>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9" name="object 409"/>
          <p:cNvSpPr/>
          <p:nvPr/>
        </p:nvSpPr>
        <p:spPr>
          <a:xfrm>
            <a:off x="2175607"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0" name="object 410"/>
          <p:cNvSpPr/>
          <p:nvPr/>
        </p:nvSpPr>
        <p:spPr>
          <a:xfrm>
            <a:off x="2931155" y="7174858"/>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1" name="object 411"/>
          <p:cNvSpPr/>
          <p:nvPr/>
        </p:nvSpPr>
        <p:spPr>
          <a:xfrm>
            <a:off x="1786989" y="7051020"/>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2" name="object 412"/>
          <p:cNvSpPr/>
          <p:nvPr/>
        </p:nvSpPr>
        <p:spPr>
          <a:xfrm>
            <a:off x="1537424" y="7455882"/>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3" name="object 413"/>
          <p:cNvSpPr/>
          <p:nvPr/>
        </p:nvSpPr>
        <p:spPr>
          <a:xfrm>
            <a:off x="2876208" y="773153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935935"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5" name="object 415"/>
          <p:cNvSpPr/>
          <p:nvPr/>
        </p:nvSpPr>
        <p:spPr>
          <a:xfrm>
            <a:off x="854938"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6" name="object 416"/>
          <p:cNvSpPr/>
          <p:nvPr/>
        </p:nvSpPr>
        <p:spPr>
          <a:xfrm>
            <a:off x="1529974" y="67616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7" name="object 417"/>
          <p:cNvSpPr/>
          <p:nvPr/>
        </p:nvSpPr>
        <p:spPr>
          <a:xfrm>
            <a:off x="540280" y="697511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172572" y="667356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456041"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0" name="object 420"/>
          <p:cNvSpPr/>
          <p:nvPr/>
        </p:nvSpPr>
        <p:spPr>
          <a:xfrm>
            <a:off x="6572473"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1" name="object 421"/>
          <p:cNvSpPr/>
          <p:nvPr/>
        </p:nvSpPr>
        <p:spPr>
          <a:xfrm>
            <a:off x="6815935"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2" name="object 422"/>
          <p:cNvSpPr/>
          <p:nvPr/>
        </p:nvSpPr>
        <p:spPr>
          <a:xfrm>
            <a:off x="7172300"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5818258" y="1079105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5154053" y="10429451"/>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8242518" y="9351871"/>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6" name="object 426"/>
          <p:cNvSpPr/>
          <p:nvPr/>
        </p:nvSpPr>
        <p:spPr>
          <a:xfrm>
            <a:off x="7701315" y="94176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27" name="object 427"/>
          <p:cNvSpPr/>
          <p:nvPr/>
        </p:nvSpPr>
        <p:spPr>
          <a:xfrm>
            <a:off x="6755899" y="10248206"/>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6094318"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7777282"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0" name="object 430"/>
          <p:cNvSpPr/>
          <p:nvPr/>
        </p:nvSpPr>
        <p:spPr>
          <a:xfrm>
            <a:off x="6801271" y="995022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1" name="object 431"/>
          <p:cNvSpPr/>
          <p:nvPr/>
        </p:nvSpPr>
        <p:spPr>
          <a:xfrm>
            <a:off x="4904101" y="10984127"/>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583147"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3" name="object 433"/>
          <p:cNvSpPr/>
          <p:nvPr/>
        </p:nvSpPr>
        <p:spPr>
          <a:xfrm>
            <a:off x="8602481"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4" name="object 434"/>
          <p:cNvSpPr/>
          <p:nvPr/>
        </p:nvSpPr>
        <p:spPr>
          <a:xfrm>
            <a:off x="7726504" y="9164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7690492"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8166252" y="8239068"/>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37" name="object 437"/>
          <p:cNvSpPr/>
          <p:nvPr/>
        </p:nvSpPr>
        <p:spPr>
          <a:xfrm>
            <a:off x="8202563" y="803390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38" name="object 438"/>
          <p:cNvSpPr/>
          <p:nvPr/>
        </p:nvSpPr>
        <p:spPr>
          <a:xfrm>
            <a:off x="6776646" y="9930543"/>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4632543" y="9844883"/>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0" name="object 440"/>
          <p:cNvSpPr/>
          <p:nvPr/>
        </p:nvSpPr>
        <p:spPr>
          <a:xfrm>
            <a:off x="5657013" y="8739276"/>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1" name="object 441"/>
          <p:cNvSpPr/>
          <p:nvPr/>
        </p:nvSpPr>
        <p:spPr>
          <a:xfrm>
            <a:off x="6573009" y="9540887"/>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2" name="object 442"/>
          <p:cNvSpPr/>
          <p:nvPr/>
        </p:nvSpPr>
        <p:spPr>
          <a:xfrm>
            <a:off x="6728921" y="9324023"/>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3" name="object 443"/>
          <p:cNvSpPr/>
          <p:nvPr/>
        </p:nvSpPr>
        <p:spPr>
          <a:xfrm>
            <a:off x="7970405" y="93155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4" name="object 444"/>
          <p:cNvSpPr/>
          <p:nvPr/>
        </p:nvSpPr>
        <p:spPr>
          <a:xfrm>
            <a:off x="8303308"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6702859"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7612646" y="868021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7874527"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48" name="object 448"/>
          <p:cNvSpPr/>
          <p:nvPr/>
        </p:nvSpPr>
        <p:spPr>
          <a:xfrm>
            <a:off x="7476064"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49" name="object 449"/>
          <p:cNvSpPr/>
          <p:nvPr/>
        </p:nvSpPr>
        <p:spPr>
          <a:xfrm>
            <a:off x="8513877"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7394499"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7122726" y="794896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2" name="object 452"/>
          <p:cNvSpPr/>
          <p:nvPr/>
        </p:nvSpPr>
        <p:spPr>
          <a:xfrm>
            <a:off x="7010172"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7097665" y="740177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4" name="object 454"/>
          <p:cNvSpPr/>
          <p:nvPr/>
        </p:nvSpPr>
        <p:spPr>
          <a:xfrm>
            <a:off x="6233144"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5" name="object 455"/>
          <p:cNvSpPr/>
          <p:nvPr/>
        </p:nvSpPr>
        <p:spPr>
          <a:xfrm>
            <a:off x="5029427" y="880297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5278907" y="848466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5366969" y="916048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5726216" y="9681206"/>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7092281" y="1097870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0" name="object 460"/>
          <p:cNvSpPr/>
          <p:nvPr/>
        </p:nvSpPr>
        <p:spPr>
          <a:xfrm>
            <a:off x="8493771" y="7905791"/>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1" name="object 461"/>
          <p:cNvSpPr/>
          <p:nvPr/>
        </p:nvSpPr>
        <p:spPr>
          <a:xfrm>
            <a:off x="7520758" y="969711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8672021" y="7821055"/>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3" name="object 463"/>
          <p:cNvSpPr/>
          <p:nvPr/>
        </p:nvSpPr>
        <p:spPr>
          <a:xfrm>
            <a:off x="6229518" y="832691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7471221"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5" name="object 465"/>
          <p:cNvSpPr/>
          <p:nvPr/>
        </p:nvSpPr>
        <p:spPr>
          <a:xfrm>
            <a:off x="8706136" y="970249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66" name="object 466"/>
          <p:cNvSpPr/>
          <p:nvPr/>
        </p:nvSpPr>
        <p:spPr>
          <a:xfrm>
            <a:off x="5357476" y="746747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67" name="object 467"/>
          <p:cNvSpPr/>
          <p:nvPr/>
        </p:nvSpPr>
        <p:spPr>
          <a:xfrm>
            <a:off x="5698432" y="828469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68" name="object 468"/>
          <p:cNvSpPr/>
          <p:nvPr/>
        </p:nvSpPr>
        <p:spPr>
          <a:xfrm>
            <a:off x="5489915"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5721679" y="1007659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0" name="object 470"/>
          <p:cNvSpPr/>
          <p:nvPr/>
        </p:nvSpPr>
        <p:spPr>
          <a:xfrm>
            <a:off x="5406653"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1" name="object 471"/>
          <p:cNvSpPr/>
          <p:nvPr/>
        </p:nvSpPr>
        <p:spPr>
          <a:xfrm>
            <a:off x="5444679" y="10156195"/>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4976493" y="10207720"/>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3" name="object 473"/>
          <p:cNvSpPr/>
          <p:nvPr/>
        </p:nvSpPr>
        <p:spPr>
          <a:xfrm>
            <a:off x="6981452"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4981635" y="931518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5" name="object 475"/>
          <p:cNvSpPr/>
          <p:nvPr/>
        </p:nvSpPr>
        <p:spPr>
          <a:xfrm>
            <a:off x="6408939" y="9628995"/>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7241849"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4736636" y="10265850"/>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78" name="object 478"/>
          <p:cNvSpPr/>
          <p:nvPr/>
        </p:nvSpPr>
        <p:spPr>
          <a:xfrm>
            <a:off x="4951797" y="11197357"/>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79" name="object 479"/>
          <p:cNvSpPr/>
          <p:nvPr/>
        </p:nvSpPr>
        <p:spPr>
          <a:xfrm>
            <a:off x="7178873"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0" name="object 480"/>
          <p:cNvSpPr/>
          <p:nvPr/>
        </p:nvSpPr>
        <p:spPr>
          <a:xfrm>
            <a:off x="9211958"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1" name="object 481"/>
          <p:cNvSpPr/>
          <p:nvPr/>
        </p:nvSpPr>
        <p:spPr>
          <a:xfrm>
            <a:off x="9811787" y="958649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8478641" y="1088424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9730792" y="939535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4" name="object 484"/>
          <p:cNvSpPr/>
          <p:nvPr/>
        </p:nvSpPr>
        <p:spPr>
          <a:xfrm>
            <a:off x="4438125" y="840884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5" name="object 485"/>
          <p:cNvSpPr/>
          <p:nvPr/>
        </p:nvSpPr>
        <p:spPr>
          <a:xfrm>
            <a:off x="8503831" y="1063120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86" name="object 486"/>
          <p:cNvSpPr/>
          <p:nvPr/>
        </p:nvSpPr>
        <p:spPr>
          <a:xfrm>
            <a:off x="8948690" y="11152776"/>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87" name="object 487"/>
          <p:cNvSpPr/>
          <p:nvPr/>
        </p:nvSpPr>
        <p:spPr>
          <a:xfrm>
            <a:off x="9416132" y="964868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8744436" y="9988055"/>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368396" y="9042163"/>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0" name="object 490"/>
          <p:cNvSpPr/>
          <p:nvPr/>
        </p:nvSpPr>
        <p:spPr>
          <a:xfrm>
            <a:off x="8747729" y="1078212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1" name="object 491"/>
          <p:cNvSpPr/>
          <p:nvPr/>
        </p:nvSpPr>
        <p:spPr>
          <a:xfrm>
            <a:off x="4138945" y="8013337"/>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2" name="object 492"/>
          <p:cNvSpPr/>
          <p:nvPr/>
        </p:nvSpPr>
        <p:spPr>
          <a:xfrm>
            <a:off x="9342346" y="8530759"/>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8389971" y="101468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4" name="object 494"/>
          <p:cNvSpPr/>
          <p:nvPr/>
        </p:nvSpPr>
        <p:spPr>
          <a:xfrm>
            <a:off x="8651854" y="1002149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5" name="object 495"/>
          <p:cNvSpPr/>
          <p:nvPr/>
        </p:nvSpPr>
        <p:spPr>
          <a:xfrm>
            <a:off x="4155855" y="650822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496" name="object 496"/>
          <p:cNvSpPr/>
          <p:nvPr/>
        </p:nvSpPr>
        <p:spPr>
          <a:xfrm>
            <a:off x="4367843" y="68043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171826" y="999964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762211" y="766710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9649659" y="777367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9737149" y="711991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1" name="object 501"/>
          <p:cNvSpPr/>
          <p:nvPr/>
        </p:nvSpPr>
        <p:spPr>
          <a:xfrm>
            <a:off x="8298085" y="1116370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4541780" y="9102752"/>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3" name="object 503"/>
          <p:cNvSpPr/>
          <p:nvPr/>
        </p:nvSpPr>
        <p:spPr>
          <a:xfrm>
            <a:off x="9048434" y="934713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9881334"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9818358" y="87983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06" name="object 506"/>
          <p:cNvSpPr/>
          <p:nvPr/>
        </p:nvSpPr>
        <p:spPr>
          <a:xfrm>
            <a:off x="4115947" y="655055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4720930" y="680991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08" name="object 508"/>
          <p:cNvSpPr/>
          <p:nvPr/>
        </p:nvSpPr>
        <p:spPr>
          <a:xfrm>
            <a:off x="9488578" y="11294998"/>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9538185"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9413854" y="100969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1" name="object 511"/>
          <p:cNvSpPr/>
          <p:nvPr/>
        </p:nvSpPr>
        <p:spPr>
          <a:xfrm>
            <a:off x="8317865" y="76002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2" name="object 512"/>
          <p:cNvSpPr/>
          <p:nvPr/>
        </p:nvSpPr>
        <p:spPr>
          <a:xfrm>
            <a:off x="9144672" y="656944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8846878" y="714954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8922846" y="785960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5" name="object 515"/>
          <p:cNvSpPr/>
          <p:nvPr/>
        </p:nvSpPr>
        <p:spPr>
          <a:xfrm>
            <a:off x="4623470" y="688262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4510907" y="6989195"/>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9115966" y="70474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18" name="object 518"/>
          <p:cNvSpPr/>
          <p:nvPr/>
        </p:nvSpPr>
        <p:spPr>
          <a:xfrm>
            <a:off x="8666322" y="742901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8616787"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0" name="object 520"/>
          <p:cNvSpPr/>
          <p:nvPr/>
        </p:nvSpPr>
        <p:spPr>
          <a:xfrm>
            <a:off x="9372333" y="7174858"/>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8278214" y="697575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2" name="object 522"/>
          <p:cNvSpPr/>
          <p:nvPr/>
        </p:nvSpPr>
        <p:spPr>
          <a:xfrm>
            <a:off x="7978602" y="745588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9317388" y="773153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7377113"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5" name="object 525"/>
          <p:cNvSpPr/>
          <p:nvPr/>
        </p:nvSpPr>
        <p:spPr>
          <a:xfrm>
            <a:off x="7296115"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6" name="object 526"/>
          <p:cNvSpPr/>
          <p:nvPr/>
        </p:nvSpPr>
        <p:spPr>
          <a:xfrm>
            <a:off x="7963156" y="71237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27" name="object 527"/>
          <p:cNvSpPr/>
          <p:nvPr/>
        </p:nvSpPr>
        <p:spPr>
          <a:xfrm>
            <a:off x="6981460" y="697511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28" name="object 528"/>
          <p:cNvSpPr/>
          <p:nvPr/>
        </p:nvSpPr>
        <p:spPr>
          <a:xfrm>
            <a:off x="7663984" y="672820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6613750" y="6673569"/>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0" name="object 530"/>
          <p:cNvSpPr/>
          <p:nvPr/>
        </p:nvSpPr>
        <p:spPr>
          <a:xfrm>
            <a:off x="6897219"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1" name="object 531"/>
          <p:cNvSpPr/>
          <p:nvPr/>
        </p:nvSpPr>
        <p:spPr>
          <a:xfrm>
            <a:off x="4907578" y="64211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432769" y="7085307"/>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3" name="object 533"/>
          <p:cNvSpPr/>
          <p:nvPr/>
        </p:nvSpPr>
        <p:spPr>
          <a:xfrm>
            <a:off x="1688906" y="6652825"/>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4" name="object 534"/>
          <p:cNvSpPr/>
          <p:nvPr/>
        </p:nvSpPr>
        <p:spPr>
          <a:xfrm>
            <a:off x="1486278" y="6399796"/>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5" name="object 535"/>
          <p:cNvSpPr/>
          <p:nvPr/>
        </p:nvSpPr>
        <p:spPr>
          <a:xfrm>
            <a:off x="1450103" y="7891153"/>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36" name="object 536"/>
          <p:cNvSpPr/>
          <p:nvPr/>
        </p:nvSpPr>
        <p:spPr>
          <a:xfrm>
            <a:off x="338294" y="7641007"/>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37" name="object 537"/>
          <p:cNvSpPr/>
          <p:nvPr/>
        </p:nvSpPr>
        <p:spPr>
          <a:xfrm>
            <a:off x="845245" y="10304578"/>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38" name="object 538"/>
          <p:cNvSpPr/>
          <p:nvPr/>
        </p:nvSpPr>
        <p:spPr>
          <a:xfrm>
            <a:off x="577008" y="8449908"/>
            <a:ext cx="36195" cy="36830"/>
          </a:xfrm>
          <a:custGeom>
            <a:avLst/>
            <a:gdLst/>
            <a:ahLst/>
            <a:cxnLst/>
            <a:rect l="l" t="t" r="r" b="b"/>
            <a:pathLst>
              <a:path w="36195"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981598" y="7696577"/>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0" name="object 540"/>
          <p:cNvSpPr/>
          <p:nvPr/>
        </p:nvSpPr>
        <p:spPr>
          <a:xfrm>
            <a:off x="1399632" y="7257667"/>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1" name="object 541"/>
          <p:cNvSpPr/>
          <p:nvPr/>
        </p:nvSpPr>
        <p:spPr>
          <a:xfrm>
            <a:off x="6116883" y="699907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2" name="object 542"/>
          <p:cNvSpPr/>
          <p:nvPr/>
        </p:nvSpPr>
        <p:spPr>
          <a:xfrm>
            <a:off x="6342967" y="7553131"/>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3" name="object 543"/>
          <p:cNvSpPr/>
          <p:nvPr/>
        </p:nvSpPr>
        <p:spPr>
          <a:xfrm>
            <a:off x="4783740" y="829682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4" name="object 544"/>
          <p:cNvSpPr/>
          <p:nvPr/>
        </p:nvSpPr>
        <p:spPr>
          <a:xfrm>
            <a:off x="6035888" y="6807931"/>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45" name="object 545"/>
          <p:cNvSpPr/>
          <p:nvPr/>
        </p:nvSpPr>
        <p:spPr>
          <a:xfrm>
            <a:off x="4808930" y="804378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46" name="object 546"/>
          <p:cNvSpPr/>
          <p:nvPr/>
        </p:nvSpPr>
        <p:spPr>
          <a:xfrm>
            <a:off x="5721231" y="706126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47" name="object 547"/>
          <p:cNvSpPr/>
          <p:nvPr/>
        </p:nvSpPr>
        <p:spPr>
          <a:xfrm>
            <a:off x="5049534" y="740063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8" name="object 548"/>
          <p:cNvSpPr/>
          <p:nvPr/>
        </p:nvSpPr>
        <p:spPr>
          <a:xfrm>
            <a:off x="5673496" y="6454742"/>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5052829" y="819470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0" name="object 550"/>
          <p:cNvSpPr/>
          <p:nvPr/>
        </p:nvSpPr>
        <p:spPr>
          <a:xfrm>
            <a:off x="4695070" y="755938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1" name="object 551"/>
          <p:cNvSpPr/>
          <p:nvPr/>
        </p:nvSpPr>
        <p:spPr>
          <a:xfrm>
            <a:off x="5353522" y="6759715"/>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2" name="object 552"/>
          <p:cNvSpPr/>
          <p:nvPr/>
        </p:nvSpPr>
        <p:spPr>
          <a:xfrm>
            <a:off x="6186435"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3" name="object 553"/>
          <p:cNvSpPr/>
          <p:nvPr/>
        </p:nvSpPr>
        <p:spPr>
          <a:xfrm>
            <a:off x="3428519" y="8677663"/>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4" name="object 554"/>
          <p:cNvSpPr/>
          <p:nvPr/>
        </p:nvSpPr>
        <p:spPr>
          <a:xfrm>
            <a:off x="3100178" y="8378343"/>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55" name="object 555"/>
          <p:cNvSpPr/>
          <p:nvPr/>
        </p:nvSpPr>
        <p:spPr>
          <a:xfrm>
            <a:off x="3331943" y="796320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3016924" y="825430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3054940" y="8042803"/>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646150" y="891559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9" name="object 559"/>
          <p:cNvSpPr/>
          <p:nvPr/>
        </p:nvSpPr>
        <p:spPr>
          <a:xfrm>
            <a:off x="3283763" y="8562404"/>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0" name="object 560"/>
          <p:cNvSpPr/>
          <p:nvPr/>
        </p:nvSpPr>
        <p:spPr>
          <a:xfrm>
            <a:off x="2963784" y="8867378"/>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796696" y="843999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64106" y="7874807"/>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3" name="object 563"/>
          <p:cNvSpPr/>
          <p:nvPr/>
        </p:nvSpPr>
        <p:spPr>
          <a:xfrm>
            <a:off x="2938463" y="10542940"/>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2610122" y="1024362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65" name="object 565"/>
          <p:cNvSpPr/>
          <p:nvPr/>
        </p:nvSpPr>
        <p:spPr>
          <a:xfrm>
            <a:off x="2841887" y="982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2526860" y="10119580"/>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2564884" y="9908082"/>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3156096" y="10780872"/>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9" name="object 569"/>
          <p:cNvSpPr/>
          <p:nvPr/>
        </p:nvSpPr>
        <p:spPr>
          <a:xfrm>
            <a:off x="2473730" y="1073265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3306640" y="103052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6243322" y="8325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2" name="object 572"/>
          <p:cNvSpPr/>
          <p:nvPr/>
        </p:nvSpPr>
        <p:spPr>
          <a:xfrm>
            <a:off x="5843281"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5718953" y="750952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74" name="object 574"/>
          <p:cNvSpPr/>
          <p:nvPr/>
        </p:nvSpPr>
        <p:spPr>
          <a:xfrm>
            <a:off x="10323457"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75" name="object 575"/>
          <p:cNvSpPr/>
          <p:nvPr/>
        </p:nvSpPr>
        <p:spPr>
          <a:xfrm>
            <a:off x="10566920"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76" name="object 576"/>
          <p:cNvSpPr/>
          <p:nvPr/>
        </p:nvSpPr>
        <p:spPr>
          <a:xfrm>
            <a:off x="10923285"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9569241" y="657000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11993504"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79" name="object 579"/>
          <p:cNvSpPr/>
          <p:nvPr/>
        </p:nvSpPr>
        <p:spPr>
          <a:xfrm>
            <a:off x="11452300" y="519660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0" name="object 580"/>
          <p:cNvSpPr/>
          <p:nvPr/>
        </p:nvSpPr>
        <p:spPr>
          <a:xfrm>
            <a:off x="10506892" y="6027151"/>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9845303"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11528269"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0552254" y="5729168"/>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84" name="object 584"/>
          <p:cNvSpPr/>
          <p:nvPr/>
        </p:nvSpPr>
        <p:spPr>
          <a:xfrm>
            <a:off x="10334133"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2353464"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86" name="object 586"/>
          <p:cNvSpPr/>
          <p:nvPr/>
        </p:nvSpPr>
        <p:spPr>
          <a:xfrm>
            <a:off x="11477490" y="494355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87" name="object 587"/>
          <p:cNvSpPr/>
          <p:nvPr/>
        </p:nvSpPr>
        <p:spPr>
          <a:xfrm>
            <a:off x="12663003" y="893705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1917238" y="4018013"/>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89" name="object 589"/>
          <p:cNvSpPr/>
          <p:nvPr/>
        </p:nvSpPr>
        <p:spPr>
          <a:xfrm>
            <a:off x="11953550" y="381285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0527630" y="5709487"/>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1" name="object 591"/>
          <p:cNvSpPr/>
          <p:nvPr/>
        </p:nvSpPr>
        <p:spPr>
          <a:xfrm>
            <a:off x="9407998" y="4518221"/>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92" name="object 592"/>
          <p:cNvSpPr/>
          <p:nvPr/>
        </p:nvSpPr>
        <p:spPr>
          <a:xfrm>
            <a:off x="10323993" y="531983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0479906" y="5102968"/>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594" name="object 594"/>
          <p:cNvSpPr/>
          <p:nvPr/>
        </p:nvSpPr>
        <p:spPr>
          <a:xfrm>
            <a:off x="11721389" y="509448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2054294"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96" name="object 596"/>
          <p:cNvSpPr/>
          <p:nvPr/>
        </p:nvSpPr>
        <p:spPr>
          <a:xfrm>
            <a:off x="10453844"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1363631" y="445915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8" name="object 598"/>
          <p:cNvSpPr/>
          <p:nvPr/>
        </p:nvSpPr>
        <p:spPr>
          <a:xfrm>
            <a:off x="11625511" y="4333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99" name="object 599"/>
          <p:cNvSpPr/>
          <p:nvPr/>
        </p:nvSpPr>
        <p:spPr>
          <a:xfrm>
            <a:off x="11227051"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2264862"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1145485"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2" name="object 602"/>
          <p:cNvSpPr/>
          <p:nvPr/>
        </p:nvSpPr>
        <p:spPr>
          <a:xfrm>
            <a:off x="10873709" y="372790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0761157"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0848640"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05" name="object 605"/>
          <p:cNvSpPr/>
          <p:nvPr/>
        </p:nvSpPr>
        <p:spPr>
          <a:xfrm>
            <a:off x="9984129"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9029890"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9117955" y="493942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9477202" y="546015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0843266" y="6757652"/>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0" name="object 610"/>
          <p:cNvSpPr/>
          <p:nvPr/>
        </p:nvSpPr>
        <p:spPr>
          <a:xfrm>
            <a:off x="12244757" y="3684728"/>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1" name="object 611"/>
          <p:cNvSpPr/>
          <p:nvPr/>
        </p:nvSpPr>
        <p:spPr>
          <a:xfrm>
            <a:off x="11271744" y="547606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2423016" y="360000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13" name="object 613"/>
          <p:cNvSpPr/>
          <p:nvPr/>
        </p:nvSpPr>
        <p:spPr>
          <a:xfrm>
            <a:off x="9980503" y="4105857"/>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14" name="object 614"/>
          <p:cNvSpPr/>
          <p:nvPr/>
        </p:nvSpPr>
        <p:spPr>
          <a:xfrm>
            <a:off x="11222205"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15" name="object 615"/>
          <p:cNvSpPr/>
          <p:nvPr/>
        </p:nvSpPr>
        <p:spPr>
          <a:xfrm>
            <a:off x="12457119" y="5481445"/>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16" name="object 616"/>
          <p:cNvSpPr/>
          <p:nvPr/>
        </p:nvSpPr>
        <p:spPr>
          <a:xfrm>
            <a:off x="9108461" y="324641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17" name="object 617"/>
          <p:cNvSpPr/>
          <p:nvPr/>
        </p:nvSpPr>
        <p:spPr>
          <a:xfrm>
            <a:off x="9449417" y="406364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9240901"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19" name="object 619"/>
          <p:cNvSpPr/>
          <p:nvPr/>
        </p:nvSpPr>
        <p:spPr>
          <a:xfrm>
            <a:off x="9472665"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0" name="object 620"/>
          <p:cNvSpPr/>
          <p:nvPr/>
        </p:nvSpPr>
        <p:spPr>
          <a:xfrm>
            <a:off x="9157638"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1" name="object 621"/>
          <p:cNvSpPr/>
          <p:nvPr/>
        </p:nvSpPr>
        <p:spPr>
          <a:xfrm>
            <a:off x="9195654" y="5935141"/>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2" name="object 622"/>
          <p:cNvSpPr/>
          <p:nvPr/>
        </p:nvSpPr>
        <p:spPr>
          <a:xfrm>
            <a:off x="10732437" y="3648174"/>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23" name="object 623"/>
          <p:cNvSpPr/>
          <p:nvPr/>
        </p:nvSpPr>
        <p:spPr>
          <a:xfrm>
            <a:off x="10159924" y="5407930"/>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24" name="object 624"/>
          <p:cNvSpPr/>
          <p:nvPr/>
        </p:nvSpPr>
        <p:spPr>
          <a:xfrm>
            <a:off x="10992833"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10929859"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26" name="object 626"/>
          <p:cNvSpPr/>
          <p:nvPr/>
        </p:nvSpPr>
        <p:spPr>
          <a:xfrm>
            <a:off x="12962943"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27" name="object 627"/>
          <p:cNvSpPr/>
          <p:nvPr/>
        </p:nvSpPr>
        <p:spPr>
          <a:xfrm>
            <a:off x="13562772" y="536543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13788856" y="591950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29" name="object 629"/>
          <p:cNvSpPr/>
          <p:nvPr/>
        </p:nvSpPr>
        <p:spPr>
          <a:xfrm>
            <a:off x="12171726" y="6935916"/>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0" name="object 630"/>
          <p:cNvSpPr/>
          <p:nvPr/>
        </p:nvSpPr>
        <p:spPr>
          <a:xfrm>
            <a:off x="13481775" y="517429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1" name="object 631"/>
          <p:cNvSpPr/>
          <p:nvPr/>
        </p:nvSpPr>
        <p:spPr>
          <a:xfrm>
            <a:off x="14148806" y="557622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32" name="object 632"/>
          <p:cNvSpPr/>
          <p:nvPr/>
        </p:nvSpPr>
        <p:spPr>
          <a:xfrm>
            <a:off x="11908051" y="620127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33" name="object 633"/>
          <p:cNvSpPr/>
          <p:nvPr/>
        </p:nvSpPr>
        <p:spPr>
          <a:xfrm>
            <a:off x="12699672" y="693172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3167118" y="5427628"/>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35" name="object 635"/>
          <p:cNvSpPr/>
          <p:nvPr/>
        </p:nvSpPr>
        <p:spPr>
          <a:xfrm>
            <a:off x="12495422" y="5767001"/>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36" name="object 636"/>
          <p:cNvSpPr/>
          <p:nvPr/>
        </p:nvSpPr>
        <p:spPr>
          <a:xfrm>
            <a:off x="13119382" y="482110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37" name="object 637"/>
          <p:cNvSpPr/>
          <p:nvPr/>
        </p:nvSpPr>
        <p:spPr>
          <a:xfrm>
            <a:off x="12498716" y="656107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38" name="object 638"/>
          <p:cNvSpPr/>
          <p:nvPr/>
        </p:nvSpPr>
        <p:spPr>
          <a:xfrm>
            <a:off x="13849643" y="518072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39" name="object 639"/>
          <p:cNvSpPr/>
          <p:nvPr/>
        </p:nvSpPr>
        <p:spPr>
          <a:xfrm>
            <a:off x="13093329" y="430970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0" name="object 640"/>
          <p:cNvSpPr/>
          <p:nvPr/>
        </p:nvSpPr>
        <p:spPr>
          <a:xfrm>
            <a:off x="12140957" y="592574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1" name="object 641"/>
          <p:cNvSpPr/>
          <p:nvPr/>
        </p:nvSpPr>
        <p:spPr>
          <a:xfrm>
            <a:off x="12402827" y="580044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866536" y="36756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4078532" y="3971782"/>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44" name="object 644"/>
          <p:cNvSpPr/>
          <p:nvPr/>
        </p:nvSpPr>
        <p:spPr>
          <a:xfrm>
            <a:off x="11922811" y="577858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5" name="object 645"/>
          <p:cNvSpPr/>
          <p:nvPr/>
        </p:nvSpPr>
        <p:spPr>
          <a:xfrm>
            <a:off x="13513196" y="344604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3400644" y="355261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3488127" y="289885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8" name="object 648"/>
          <p:cNvSpPr/>
          <p:nvPr/>
        </p:nvSpPr>
        <p:spPr>
          <a:xfrm>
            <a:off x="12057064" y="658062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4252468" y="627013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0" name="object 650"/>
          <p:cNvSpPr/>
          <p:nvPr/>
        </p:nvSpPr>
        <p:spPr>
          <a:xfrm>
            <a:off x="12799410" y="512608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3632318"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3569343" y="457733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53" name="object 653"/>
          <p:cNvSpPr/>
          <p:nvPr/>
        </p:nvSpPr>
        <p:spPr>
          <a:xfrm>
            <a:off x="13826638" y="37179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431618" y="3977298"/>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55" name="object 655"/>
          <p:cNvSpPr/>
          <p:nvPr/>
        </p:nvSpPr>
        <p:spPr>
          <a:xfrm>
            <a:off x="13689207" y="669236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56" name="object 656"/>
          <p:cNvSpPr/>
          <p:nvPr/>
        </p:nvSpPr>
        <p:spPr>
          <a:xfrm>
            <a:off x="13239562" y="7073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7" name="object 657"/>
          <p:cNvSpPr/>
          <p:nvPr/>
        </p:nvSpPr>
        <p:spPr>
          <a:xfrm>
            <a:off x="13289168"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3164841" y="58758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59" name="object 659"/>
          <p:cNvSpPr/>
          <p:nvPr/>
        </p:nvSpPr>
        <p:spPr>
          <a:xfrm>
            <a:off x="13893338" y="185287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0" name="object 660"/>
          <p:cNvSpPr/>
          <p:nvPr/>
        </p:nvSpPr>
        <p:spPr>
          <a:xfrm>
            <a:off x="12068849" y="337918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2895655" y="2348394"/>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62" name="object 662"/>
          <p:cNvSpPr/>
          <p:nvPr/>
        </p:nvSpPr>
        <p:spPr>
          <a:xfrm>
            <a:off x="12231455" y="198679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63" name="object 663"/>
          <p:cNvSpPr/>
          <p:nvPr/>
        </p:nvSpPr>
        <p:spPr>
          <a:xfrm>
            <a:off x="9299051" y="233675"/>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64" name="object 664"/>
          <p:cNvSpPr/>
          <p:nvPr/>
        </p:nvSpPr>
        <p:spPr>
          <a:xfrm>
            <a:off x="12597864" y="2928491"/>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65" name="object 665"/>
          <p:cNvSpPr/>
          <p:nvPr/>
        </p:nvSpPr>
        <p:spPr>
          <a:xfrm>
            <a:off x="13833299" y="1805545"/>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3171718"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2673829" y="363854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3878672" y="150756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69" name="object 669"/>
          <p:cNvSpPr/>
          <p:nvPr/>
        </p:nvSpPr>
        <p:spPr>
          <a:xfrm>
            <a:off x="13660547" y="199453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0" name="object 670"/>
          <p:cNvSpPr/>
          <p:nvPr/>
        </p:nvSpPr>
        <p:spPr>
          <a:xfrm>
            <a:off x="14308109" y="3323644"/>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1" name="object 671"/>
          <p:cNvSpPr/>
          <p:nvPr/>
        </p:nvSpPr>
        <p:spPr>
          <a:xfrm>
            <a:off x="9175540" y="7554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2" name="object 672"/>
          <p:cNvSpPr/>
          <p:nvPr/>
        </p:nvSpPr>
        <p:spPr>
          <a:xfrm>
            <a:off x="9094546" y="56432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3" name="object 673"/>
          <p:cNvSpPr/>
          <p:nvPr/>
        </p:nvSpPr>
        <p:spPr>
          <a:xfrm>
            <a:off x="9462412" y="5707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4334162" y="40500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4221606" y="4156578"/>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76" name="object 676"/>
          <p:cNvSpPr/>
          <p:nvPr/>
        </p:nvSpPr>
        <p:spPr>
          <a:xfrm>
            <a:off x="14344431" y="3118480"/>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77" name="object 677"/>
          <p:cNvSpPr/>
          <p:nvPr/>
        </p:nvSpPr>
        <p:spPr>
          <a:xfrm>
            <a:off x="13854038" y="1487882"/>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78" name="object 678"/>
          <p:cNvSpPr/>
          <p:nvPr/>
        </p:nvSpPr>
        <p:spPr>
          <a:xfrm>
            <a:off x="13650410" y="1098226"/>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79" name="object 679"/>
          <p:cNvSpPr/>
          <p:nvPr/>
        </p:nvSpPr>
        <p:spPr>
          <a:xfrm>
            <a:off x="13806321" y="881362"/>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0" name="object 680"/>
          <p:cNvSpPr/>
          <p:nvPr/>
        </p:nvSpPr>
        <p:spPr>
          <a:xfrm>
            <a:off x="12866952" y="282637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1" name="object 681"/>
          <p:cNvSpPr/>
          <p:nvPr/>
        </p:nvSpPr>
        <p:spPr>
          <a:xfrm>
            <a:off x="12803618"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169680" y="2536047"/>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83" name="object 683"/>
          <p:cNvSpPr/>
          <p:nvPr/>
        </p:nvSpPr>
        <p:spPr>
          <a:xfrm>
            <a:off x="12417306" y="320795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3988081" y="3179578"/>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85" name="object 685"/>
          <p:cNvSpPr/>
          <p:nvPr/>
        </p:nvSpPr>
        <p:spPr>
          <a:xfrm>
            <a:off x="12367771"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86" name="object 686"/>
          <p:cNvSpPr/>
          <p:nvPr/>
        </p:nvSpPr>
        <p:spPr>
          <a:xfrm>
            <a:off x="12567315"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87" name="object 687"/>
          <p:cNvSpPr/>
          <p:nvPr/>
        </p:nvSpPr>
        <p:spPr>
          <a:xfrm>
            <a:off x="12799080"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88" name="object 688"/>
          <p:cNvSpPr/>
          <p:nvPr/>
        </p:nvSpPr>
        <p:spPr>
          <a:xfrm>
            <a:off x="12484052" y="192503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89" name="object 689"/>
          <p:cNvSpPr/>
          <p:nvPr/>
        </p:nvSpPr>
        <p:spPr>
          <a:xfrm>
            <a:off x="12522069" y="171353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0" name="object 690"/>
          <p:cNvSpPr/>
          <p:nvPr/>
        </p:nvSpPr>
        <p:spPr>
          <a:xfrm>
            <a:off x="12053892"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1" name="object 691"/>
          <p:cNvSpPr/>
          <p:nvPr/>
        </p:nvSpPr>
        <p:spPr>
          <a:xfrm>
            <a:off x="13123319" y="2953805"/>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92" name="object 692"/>
          <p:cNvSpPr/>
          <p:nvPr/>
        </p:nvSpPr>
        <p:spPr>
          <a:xfrm>
            <a:off x="12059035"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693" name="object 693"/>
          <p:cNvSpPr/>
          <p:nvPr/>
        </p:nvSpPr>
        <p:spPr>
          <a:xfrm>
            <a:off x="13486338" y="1186334"/>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694" name="object 694"/>
          <p:cNvSpPr/>
          <p:nvPr/>
        </p:nvSpPr>
        <p:spPr>
          <a:xfrm>
            <a:off x="12029199" y="2754696"/>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95" name="object 695"/>
          <p:cNvSpPr/>
          <p:nvPr/>
        </p:nvSpPr>
        <p:spPr>
          <a:xfrm>
            <a:off x="11930144" y="383772"/>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696" name="object 696"/>
          <p:cNvSpPr/>
          <p:nvPr/>
        </p:nvSpPr>
        <p:spPr>
          <a:xfrm>
            <a:off x="10370918" y="11274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97" name="object 697"/>
          <p:cNvSpPr/>
          <p:nvPr/>
        </p:nvSpPr>
        <p:spPr>
          <a:xfrm>
            <a:off x="12290106"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1318244" y="1026455"/>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99" name="object 699"/>
          <p:cNvSpPr/>
          <p:nvPr/>
        </p:nvSpPr>
        <p:spPr>
          <a:xfrm>
            <a:off x="10840963"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1729587" y="3234828"/>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1" name="object 701"/>
          <p:cNvSpPr/>
          <p:nvPr/>
        </p:nvSpPr>
        <p:spPr>
          <a:xfrm>
            <a:off x="10640007" y="102533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2" name="object 702"/>
          <p:cNvSpPr/>
          <p:nvPr/>
        </p:nvSpPr>
        <p:spPr>
          <a:xfrm>
            <a:off x="10282246"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0544118" y="2647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04" name="object 704"/>
          <p:cNvSpPr/>
          <p:nvPr/>
        </p:nvSpPr>
        <p:spPr>
          <a:xfrm>
            <a:off x="13068371" y="3510488"/>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0190361" y="1406918"/>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706" name="object 706"/>
          <p:cNvSpPr/>
          <p:nvPr/>
        </p:nvSpPr>
        <p:spPr>
          <a:xfrm>
            <a:off x="12393759" y="73439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07" name="object 707"/>
          <p:cNvSpPr/>
          <p:nvPr/>
        </p:nvSpPr>
        <p:spPr>
          <a:xfrm>
            <a:off x="10100050" y="228988"/>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08" name="object 708"/>
          <p:cNvSpPr/>
          <p:nvPr/>
        </p:nvSpPr>
        <p:spPr>
          <a:xfrm>
            <a:off x="11128099"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09" name="object 709"/>
          <p:cNvSpPr/>
          <p:nvPr/>
        </p:nvSpPr>
        <p:spPr>
          <a:xfrm>
            <a:off x="11047102"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0" name="object 710"/>
          <p:cNvSpPr/>
          <p:nvPr/>
        </p:nvSpPr>
        <p:spPr>
          <a:xfrm>
            <a:off x="11714132" y="2902671"/>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1" name="object 711"/>
          <p:cNvSpPr/>
          <p:nvPr/>
        </p:nvSpPr>
        <p:spPr>
          <a:xfrm>
            <a:off x="10732444" y="275406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12" name="object 712"/>
          <p:cNvSpPr/>
          <p:nvPr/>
        </p:nvSpPr>
        <p:spPr>
          <a:xfrm>
            <a:off x="11414970"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0364735" y="2452505"/>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1032396"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2579433" y="58084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16" name="object 716"/>
          <p:cNvSpPr/>
          <p:nvPr/>
        </p:nvSpPr>
        <p:spPr>
          <a:xfrm>
            <a:off x="11637376"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17" name="object 717"/>
          <p:cNvSpPr/>
          <p:nvPr/>
        </p:nvSpPr>
        <p:spPr>
          <a:xfrm>
            <a:off x="12604622" y="32780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18" name="object 718"/>
          <p:cNvSpPr/>
          <p:nvPr/>
        </p:nvSpPr>
        <p:spPr>
          <a:xfrm>
            <a:off x="11830497" y="115662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9" name="object 719"/>
          <p:cNvSpPr/>
          <p:nvPr/>
        </p:nvSpPr>
        <p:spPr>
          <a:xfrm>
            <a:off x="11380852" y="153820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1430459"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0648204"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2" name="object 722"/>
          <p:cNvSpPr/>
          <p:nvPr/>
        </p:nvSpPr>
        <p:spPr>
          <a:xfrm>
            <a:off x="9268043" y="1405428"/>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23" name="object 723"/>
          <p:cNvSpPr/>
          <p:nvPr/>
        </p:nvSpPr>
        <p:spPr>
          <a:xfrm>
            <a:off x="9867868"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0093953" y="3332077"/>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25" name="object 725"/>
          <p:cNvSpPr/>
          <p:nvPr/>
        </p:nvSpPr>
        <p:spPr>
          <a:xfrm>
            <a:off x="9786874" y="258687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26" name="object 726"/>
          <p:cNvSpPr/>
          <p:nvPr/>
        </p:nvSpPr>
        <p:spPr>
          <a:xfrm>
            <a:off x="9472217" y="284020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7" name="object 727"/>
          <p:cNvSpPr/>
          <p:nvPr/>
        </p:nvSpPr>
        <p:spPr>
          <a:xfrm>
            <a:off x="9424482" y="223369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9398430" y="1722296"/>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9818296" y="85862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9705740"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9793224"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2" name="object 732"/>
          <p:cNvSpPr/>
          <p:nvPr/>
        </p:nvSpPr>
        <p:spPr>
          <a:xfrm>
            <a:off x="9104507" y="2538651"/>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33" name="object 733"/>
          <p:cNvSpPr/>
          <p:nvPr/>
        </p:nvSpPr>
        <p:spPr>
          <a:xfrm>
            <a:off x="9937419"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4" name="object 734"/>
          <p:cNvSpPr/>
          <p:nvPr/>
        </p:nvSpPr>
        <p:spPr>
          <a:xfrm>
            <a:off x="9874443"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5" name="object 735"/>
          <p:cNvSpPr/>
          <p:nvPr/>
        </p:nvSpPr>
        <p:spPr>
          <a:xfrm>
            <a:off x="9994307" y="410494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36" name="object 736"/>
          <p:cNvSpPr/>
          <p:nvPr/>
        </p:nvSpPr>
        <p:spPr>
          <a:xfrm>
            <a:off x="9594267"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9469938" y="32884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8" name="object 738"/>
          <p:cNvSpPr/>
          <p:nvPr/>
        </p:nvSpPr>
        <p:spPr>
          <a:xfrm>
            <a:off x="16764637" y="427470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17008098" y="607448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0" name="object 740"/>
          <p:cNvSpPr/>
          <p:nvPr/>
        </p:nvSpPr>
        <p:spPr>
          <a:xfrm>
            <a:off x="17364462" y="56472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6010421" y="657000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5346216" y="620839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43" name="object 743"/>
          <p:cNvSpPr/>
          <p:nvPr/>
        </p:nvSpPr>
        <p:spPr>
          <a:xfrm>
            <a:off x="18434682" y="513081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44" name="object 744"/>
          <p:cNvSpPr/>
          <p:nvPr/>
        </p:nvSpPr>
        <p:spPr>
          <a:xfrm>
            <a:off x="17893478" y="519660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6948063" y="6027151"/>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46" name="object 746"/>
          <p:cNvSpPr/>
          <p:nvPr/>
        </p:nvSpPr>
        <p:spPr>
          <a:xfrm>
            <a:off x="16286481" y="5080236"/>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47" name="object 747"/>
          <p:cNvSpPr/>
          <p:nvPr/>
        </p:nvSpPr>
        <p:spPr>
          <a:xfrm>
            <a:off x="17969445" y="5906656"/>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48" name="object 748"/>
          <p:cNvSpPr/>
          <p:nvPr/>
        </p:nvSpPr>
        <p:spPr>
          <a:xfrm>
            <a:off x="16993435" y="572916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49" name="object 749"/>
          <p:cNvSpPr/>
          <p:nvPr/>
        </p:nvSpPr>
        <p:spPr>
          <a:xfrm>
            <a:off x="15096264" y="6763074"/>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0" name="object 750"/>
          <p:cNvSpPr/>
          <p:nvPr/>
        </p:nvSpPr>
        <p:spPr>
          <a:xfrm>
            <a:off x="16775310" y="6216137"/>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1" name="object 751"/>
          <p:cNvSpPr/>
          <p:nvPr/>
        </p:nvSpPr>
        <p:spPr>
          <a:xfrm>
            <a:off x="18794645" y="47875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2" name="object 752"/>
          <p:cNvSpPr/>
          <p:nvPr/>
        </p:nvSpPr>
        <p:spPr>
          <a:xfrm>
            <a:off x="17918667" y="494355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53" name="object 753"/>
          <p:cNvSpPr/>
          <p:nvPr/>
        </p:nvSpPr>
        <p:spPr>
          <a:xfrm>
            <a:off x="17882655" y="665225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358417" y="4018013"/>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55" name="object 755"/>
          <p:cNvSpPr/>
          <p:nvPr/>
        </p:nvSpPr>
        <p:spPr>
          <a:xfrm>
            <a:off x="18394726" y="381285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56" name="object 756"/>
          <p:cNvSpPr/>
          <p:nvPr/>
        </p:nvSpPr>
        <p:spPr>
          <a:xfrm>
            <a:off x="16968810" y="570948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57" name="object 757"/>
          <p:cNvSpPr/>
          <p:nvPr/>
        </p:nvSpPr>
        <p:spPr>
          <a:xfrm>
            <a:off x="14824707" y="5623828"/>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58" name="object 758"/>
          <p:cNvSpPr/>
          <p:nvPr/>
        </p:nvSpPr>
        <p:spPr>
          <a:xfrm>
            <a:off x="15849176" y="4518221"/>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59" name="object 759"/>
          <p:cNvSpPr/>
          <p:nvPr/>
        </p:nvSpPr>
        <p:spPr>
          <a:xfrm>
            <a:off x="16765172" y="531983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0" name="object 760"/>
          <p:cNvSpPr/>
          <p:nvPr/>
        </p:nvSpPr>
        <p:spPr>
          <a:xfrm>
            <a:off x="16921072" y="5102968"/>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1" name="object 761"/>
          <p:cNvSpPr/>
          <p:nvPr/>
        </p:nvSpPr>
        <p:spPr>
          <a:xfrm>
            <a:off x="18162568" y="509448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2" name="object 762"/>
          <p:cNvSpPr/>
          <p:nvPr/>
        </p:nvSpPr>
        <p:spPr>
          <a:xfrm>
            <a:off x="18495472" y="439203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6895021" y="459157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64" name="object 764"/>
          <p:cNvSpPr/>
          <p:nvPr/>
        </p:nvSpPr>
        <p:spPr>
          <a:xfrm>
            <a:off x="17804809" y="445915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8066681" y="4333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66" name="object 766"/>
          <p:cNvSpPr/>
          <p:nvPr/>
        </p:nvSpPr>
        <p:spPr>
          <a:xfrm>
            <a:off x="17668228" y="3957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8706042" y="3979696"/>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68" name="object 768"/>
          <p:cNvSpPr/>
          <p:nvPr/>
        </p:nvSpPr>
        <p:spPr>
          <a:xfrm>
            <a:off x="17586662" y="4311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9" name="object 769"/>
          <p:cNvSpPr/>
          <p:nvPr/>
        </p:nvSpPr>
        <p:spPr>
          <a:xfrm>
            <a:off x="17314890" y="372790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202334" y="3834477"/>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7289817" y="31807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2" name="object 772"/>
          <p:cNvSpPr/>
          <p:nvPr/>
        </p:nvSpPr>
        <p:spPr>
          <a:xfrm>
            <a:off x="16425307" y="459003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5221590" y="458192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5471069" y="42636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5559134" y="493942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5918380" y="546015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284444" y="675765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78" name="object 778"/>
          <p:cNvSpPr/>
          <p:nvPr/>
        </p:nvSpPr>
        <p:spPr>
          <a:xfrm>
            <a:off x="18685935" y="3684728"/>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79" name="object 779"/>
          <p:cNvSpPr/>
          <p:nvPr/>
        </p:nvSpPr>
        <p:spPr>
          <a:xfrm>
            <a:off x="17712921" y="547606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8864194" y="360000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1" name="object 781"/>
          <p:cNvSpPr/>
          <p:nvPr/>
        </p:nvSpPr>
        <p:spPr>
          <a:xfrm>
            <a:off x="16421682" y="4105857"/>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2" name="object 782"/>
          <p:cNvSpPr/>
          <p:nvPr/>
        </p:nvSpPr>
        <p:spPr>
          <a:xfrm>
            <a:off x="17663385" y="6441012"/>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83" name="object 783"/>
          <p:cNvSpPr/>
          <p:nvPr/>
        </p:nvSpPr>
        <p:spPr>
          <a:xfrm>
            <a:off x="18898297" y="5481445"/>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84" name="object 784"/>
          <p:cNvSpPr/>
          <p:nvPr/>
        </p:nvSpPr>
        <p:spPr>
          <a:xfrm>
            <a:off x="15549640" y="3246419"/>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85" name="object 785"/>
          <p:cNvSpPr/>
          <p:nvPr/>
        </p:nvSpPr>
        <p:spPr>
          <a:xfrm>
            <a:off x="15890595" y="406364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5682078" y="6270690"/>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87" name="object 787"/>
          <p:cNvSpPr/>
          <p:nvPr/>
        </p:nvSpPr>
        <p:spPr>
          <a:xfrm>
            <a:off x="15913842" y="585554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88" name="object 788"/>
          <p:cNvSpPr/>
          <p:nvPr/>
        </p:nvSpPr>
        <p:spPr>
          <a:xfrm>
            <a:off x="15598816" y="614663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89" name="object 789"/>
          <p:cNvSpPr/>
          <p:nvPr/>
        </p:nvSpPr>
        <p:spPr>
          <a:xfrm>
            <a:off x="15636843" y="5935141"/>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0" name="object 790"/>
          <p:cNvSpPr/>
          <p:nvPr/>
        </p:nvSpPr>
        <p:spPr>
          <a:xfrm>
            <a:off x="15168657" y="5986667"/>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1" name="object 791"/>
          <p:cNvSpPr/>
          <p:nvPr/>
        </p:nvSpPr>
        <p:spPr>
          <a:xfrm>
            <a:off x="17173615" y="3648174"/>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92" name="object 792"/>
          <p:cNvSpPr/>
          <p:nvPr/>
        </p:nvSpPr>
        <p:spPr>
          <a:xfrm>
            <a:off x="15173799" y="5094118"/>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793" name="object 793"/>
          <p:cNvSpPr/>
          <p:nvPr/>
        </p:nvSpPr>
        <p:spPr>
          <a:xfrm>
            <a:off x="16601101" y="5407930"/>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94" name="object 794"/>
          <p:cNvSpPr/>
          <p:nvPr/>
        </p:nvSpPr>
        <p:spPr>
          <a:xfrm>
            <a:off x="17434013" y="49805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4928800" y="6044806"/>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796" name="object 796"/>
          <p:cNvSpPr/>
          <p:nvPr/>
        </p:nvSpPr>
        <p:spPr>
          <a:xfrm>
            <a:off x="15143962" y="6976302"/>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97" name="object 797"/>
          <p:cNvSpPr/>
          <p:nvPr/>
        </p:nvSpPr>
        <p:spPr>
          <a:xfrm>
            <a:off x="17371037" y="485919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98" name="object 798"/>
          <p:cNvSpPr/>
          <p:nvPr/>
        </p:nvSpPr>
        <p:spPr>
          <a:xfrm>
            <a:off x="19404122" y="399283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799" name="object 799"/>
          <p:cNvSpPr/>
          <p:nvPr/>
        </p:nvSpPr>
        <p:spPr>
          <a:xfrm>
            <a:off x="20003952" y="536543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00" name="object 800"/>
          <p:cNvSpPr/>
          <p:nvPr/>
        </p:nvSpPr>
        <p:spPr>
          <a:xfrm>
            <a:off x="18670806" y="666318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1" name="object 801"/>
          <p:cNvSpPr/>
          <p:nvPr/>
        </p:nvSpPr>
        <p:spPr>
          <a:xfrm>
            <a:off x="19922956" y="5174298"/>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02" name="object 802"/>
          <p:cNvSpPr/>
          <p:nvPr/>
        </p:nvSpPr>
        <p:spPr>
          <a:xfrm>
            <a:off x="14630289" y="41877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8695993" y="641014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4" name="object 804"/>
          <p:cNvSpPr/>
          <p:nvPr/>
        </p:nvSpPr>
        <p:spPr>
          <a:xfrm>
            <a:off x="19140853" y="693172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05" name="object 805"/>
          <p:cNvSpPr/>
          <p:nvPr/>
        </p:nvSpPr>
        <p:spPr>
          <a:xfrm>
            <a:off x="19608294" y="5427628"/>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8936600" y="576700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07" name="object 807"/>
          <p:cNvSpPr/>
          <p:nvPr/>
        </p:nvSpPr>
        <p:spPr>
          <a:xfrm>
            <a:off x="19560561" y="4821108"/>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8939893" y="65610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09" name="object 809"/>
          <p:cNvSpPr/>
          <p:nvPr/>
        </p:nvSpPr>
        <p:spPr>
          <a:xfrm>
            <a:off x="14331108" y="3792283"/>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534509" y="430970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11" name="object 811"/>
          <p:cNvSpPr/>
          <p:nvPr/>
        </p:nvSpPr>
        <p:spPr>
          <a:xfrm>
            <a:off x="18582135" y="592574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2" name="object 812"/>
          <p:cNvSpPr/>
          <p:nvPr/>
        </p:nvSpPr>
        <p:spPr>
          <a:xfrm>
            <a:off x="18844007" y="580044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3" name="object 813"/>
          <p:cNvSpPr/>
          <p:nvPr/>
        </p:nvSpPr>
        <p:spPr>
          <a:xfrm>
            <a:off x="14348009" y="228717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4" name="object 814"/>
          <p:cNvSpPr/>
          <p:nvPr/>
        </p:nvSpPr>
        <p:spPr>
          <a:xfrm>
            <a:off x="14560007" y="258333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8363990" y="5778587"/>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6" name="object 816"/>
          <p:cNvSpPr/>
          <p:nvPr/>
        </p:nvSpPr>
        <p:spPr>
          <a:xfrm>
            <a:off x="19954375" y="344604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9841822" y="355261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929302" y="289885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9" name="object 819"/>
          <p:cNvSpPr/>
          <p:nvPr/>
        </p:nvSpPr>
        <p:spPr>
          <a:xfrm>
            <a:off x="18490248" y="694265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4733944" y="4881695"/>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1" name="object 821"/>
          <p:cNvSpPr/>
          <p:nvPr/>
        </p:nvSpPr>
        <p:spPr>
          <a:xfrm>
            <a:off x="19240597" y="5126081"/>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20073497" y="469870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20010522" y="45664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4308112" y="2329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5" name="object 825"/>
          <p:cNvSpPr/>
          <p:nvPr/>
        </p:nvSpPr>
        <p:spPr>
          <a:xfrm>
            <a:off x="14845312" y="117658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4913094" y="25888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7" name="object 827"/>
          <p:cNvSpPr/>
          <p:nvPr/>
        </p:nvSpPr>
        <p:spPr>
          <a:xfrm>
            <a:off x="14870501" y="923546"/>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8" name="object 828"/>
          <p:cNvSpPr/>
          <p:nvPr/>
        </p:nvSpPr>
        <p:spPr>
          <a:xfrm>
            <a:off x="19680742" y="7073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9730349" y="632805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606017" y="58758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31" name="object 831"/>
          <p:cNvSpPr/>
          <p:nvPr/>
        </p:nvSpPr>
        <p:spPr>
          <a:xfrm>
            <a:off x="14374810" y="46443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32" name="object 832"/>
          <p:cNvSpPr/>
          <p:nvPr/>
        </p:nvSpPr>
        <p:spPr>
          <a:xfrm>
            <a:off x="18510029" y="337918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3" name="object 833"/>
          <p:cNvSpPr/>
          <p:nvPr/>
        </p:nvSpPr>
        <p:spPr>
          <a:xfrm>
            <a:off x="19336836" y="2348394"/>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8672635" y="198679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5" name="object 835"/>
          <p:cNvSpPr/>
          <p:nvPr/>
        </p:nvSpPr>
        <p:spPr>
          <a:xfrm>
            <a:off x="15740229" y="233675"/>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6" name="object 836"/>
          <p:cNvSpPr/>
          <p:nvPr/>
        </p:nvSpPr>
        <p:spPr>
          <a:xfrm>
            <a:off x="19039042" y="2928491"/>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7" name="object 837"/>
          <p:cNvSpPr/>
          <p:nvPr/>
        </p:nvSpPr>
        <p:spPr>
          <a:xfrm>
            <a:off x="14314772" y="417107"/>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8" name="object 838"/>
          <p:cNvSpPr/>
          <p:nvPr/>
        </p:nvSpPr>
        <p:spPr>
          <a:xfrm>
            <a:off x="19612897" y="858630"/>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39" name="object 839"/>
          <p:cNvSpPr/>
          <p:nvPr/>
        </p:nvSpPr>
        <p:spPr>
          <a:xfrm>
            <a:off x="19115000" y="3638546"/>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40" name="object 840"/>
          <p:cNvSpPr/>
          <p:nvPr/>
        </p:nvSpPr>
        <p:spPr>
          <a:xfrm>
            <a:off x="14360146" y="119122"/>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41" name="object 841"/>
          <p:cNvSpPr/>
          <p:nvPr/>
        </p:nvSpPr>
        <p:spPr>
          <a:xfrm>
            <a:off x="14789584" y="1935204"/>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42" name="object 842"/>
          <p:cNvSpPr/>
          <p:nvPr/>
        </p:nvSpPr>
        <p:spPr>
          <a:xfrm>
            <a:off x="15616721" y="7554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535724" y="56432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44" name="object 844"/>
          <p:cNvSpPr/>
          <p:nvPr/>
        </p:nvSpPr>
        <p:spPr>
          <a:xfrm>
            <a:off x="15221066" y="817652"/>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5" name="object 845"/>
          <p:cNvSpPr/>
          <p:nvPr/>
        </p:nvSpPr>
        <p:spPr>
          <a:xfrm>
            <a:off x="15903592" y="5707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5299436" y="279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4815633" y="2661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8" name="object 848"/>
          <p:cNvSpPr/>
          <p:nvPr/>
        </p:nvSpPr>
        <p:spPr>
          <a:xfrm>
            <a:off x="14703071" y="2768138"/>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4860452" y="36267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50" name="object 850"/>
          <p:cNvSpPr/>
          <p:nvPr/>
        </p:nvSpPr>
        <p:spPr>
          <a:xfrm>
            <a:off x="14825904" y="173004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4335520" y="99443"/>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52" name="object 852"/>
          <p:cNvSpPr/>
          <p:nvPr/>
        </p:nvSpPr>
        <p:spPr>
          <a:xfrm>
            <a:off x="20091638" y="1098229"/>
            <a:ext cx="12700" cy="23495"/>
          </a:xfrm>
          <a:custGeom>
            <a:avLst/>
            <a:gdLst/>
            <a:ahLst/>
            <a:cxnLst/>
            <a:rect l="l" t="t" r="r" b="b"/>
            <a:pathLst>
              <a:path w="12700" h="23494">
                <a:moveTo>
                  <a:pt x="12460" y="0"/>
                </a:moveTo>
                <a:lnTo>
                  <a:pt x="5097" y="0"/>
                </a:lnTo>
                <a:lnTo>
                  <a:pt x="0" y="5138"/>
                </a:lnTo>
                <a:lnTo>
                  <a:pt x="0" y="18027"/>
                </a:lnTo>
                <a:lnTo>
                  <a:pt x="5100" y="23179"/>
                </a:lnTo>
                <a:lnTo>
                  <a:pt x="12460" y="23179"/>
                </a:lnTo>
                <a:lnTo>
                  <a:pt x="12460" y="0"/>
                </a:lnTo>
                <a:close/>
              </a:path>
            </a:pathLst>
          </a:custGeom>
          <a:solidFill>
            <a:srgbClr val="FFFFFF">
              <a:alpha val="31198"/>
            </a:srgbClr>
          </a:solidFill>
        </p:spPr>
        <p:txBody>
          <a:bodyPr wrap="square" lIns="0" tIns="0" rIns="0" bIns="0" rtlCol="0"/>
          <a:lstStyle/>
          <a:p>
            <a:endParaRPr/>
          </a:p>
        </p:txBody>
      </p:sp>
      <p:sp>
        <p:nvSpPr>
          <p:cNvPr id="853" name="object 853"/>
          <p:cNvSpPr/>
          <p:nvPr/>
        </p:nvSpPr>
        <p:spPr>
          <a:xfrm>
            <a:off x="19308129" y="282637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54" name="object 854"/>
          <p:cNvSpPr/>
          <p:nvPr/>
        </p:nvSpPr>
        <p:spPr>
          <a:xfrm>
            <a:off x="19244797" y="123854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4651155" y="114760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6" name="object 856"/>
          <p:cNvSpPr/>
          <p:nvPr/>
        </p:nvSpPr>
        <p:spPr>
          <a:xfrm>
            <a:off x="18858486" y="3207956"/>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4469557" y="1791141"/>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8" name="object 858"/>
          <p:cNvSpPr/>
          <p:nvPr/>
        </p:nvSpPr>
        <p:spPr>
          <a:xfrm>
            <a:off x="18808951" y="417290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9" name="object 859"/>
          <p:cNvSpPr/>
          <p:nvPr/>
        </p:nvSpPr>
        <p:spPr>
          <a:xfrm>
            <a:off x="19008494" y="2049075"/>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60" name="object 860"/>
          <p:cNvSpPr/>
          <p:nvPr/>
        </p:nvSpPr>
        <p:spPr>
          <a:xfrm>
            <a:off x="19240259" y="1633934"/>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61" name="object 861"/>
          <p:cNvSpPr/>
          <p:nvPr/>
        </p:nvSpPr>
        <p:spPr>
          <a:xfrm>
            <a:off x="18925232" y="1925033"/>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62" name="object 862"/>
          <p:cNvSpPr/>
          <p:nvPr/>
        </p:nvSpPr>
        <p:spPr>
          <a:xfrm>
            <a:off x="18963259" y="171353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63" name="object 863"/>
          <p:cNvSpPr/>
          <p:nvPr/>
        </p:nvSpPr>
        <p:spPr>
          <a:xfrm>
            <a:off x="18495074" y="176505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64" name="object 864"/>
          <p:cNvSpPr/>
          <p:nvPr/>
        </p:nvSpPr>
        <p:spPr>
          <a:xfrm>
            <a:off x="19564497" y="2953805"/>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8500216" y="872522"/>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66" name="object 866"/>
          <p:cNvSpPr/>
          <p:nvPr/>
        </p:nvSpPr>
        <p:spPr>
          <a:xfrm>
            <a:off x="19927518" y="1186334"/>
            <a:ext cx="14604" cy="14604"/>
          </a:xfrm>
          <a:custGeom>
            <a:avLst/>
            <a:gdLst/>
            <a:ahLst/>
            <a:cxnLst/>
            <a:rect l="l" t="t" r="r" b="b"/>
            <a:pathLst>
              <a:path w="14605" h="14605">
                <a:moveTo>
                  <a:pt x="11141" y="0"/>
                </a:moveTo>
                <a:lnTo>
                  <a:pt x="3172" y="0"/>
                </a:lnTo>
                <a:lnTo>
                  <a:pt x="0" y="3214"/>
                </a:lnTo>
                <a:lnTo>
                  <a:pt x="0" y="11235"/>
                </a:lnTo>
                <a:lnTo>
                  <a:pt x="3172"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8470378" y="2754696"/>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8" name="object 868"/>
          <p:cNvSpPr/>
          <p:nvPr/>
        </p:nvSpPr>
        <p:spPr>
          <a:xfrm>
            <a:off x="18371325" y="383772"/>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9" name="object 869"/>
          <p:cNvSpPr/>
          <p:nvPr/>
        </p:nvSpPr>
        <p:spPr>
          <a:xfrm>
            <a:off x="16812094" y="11274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70" name="object 870"/>
          <p:cNvSpPr/>
          <p:nvPr/>
        </p:nvSpPr>
        <p:spPr>
          <a:xfrm>
            <a:off x="18731284" y="4049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71" name="object 871"/>
          <p:cNvSpPr/>
          <p:nvPr/>
        </p:nvSpPr>
        <p:spPr>
          <a:xfrm>
            <a:off x="17759422" y="1026455"/>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72" name="object 872"/>
          <p:cNvSpPr/>
          <p:nvPr/>
        </p:nvSpPr>
        <p:spPr>
          <a:xfrm>
            <a:off x="17282142" y="1395996"/>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73" name="object 873"/>
          <p:cNvSpPr/>
          <p:nvPr/>
        </p:nvSpPr>
        <p:spPr>
          <a:xfrm>
            <a:off x="18170765" y="3234828"/>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74" name="object 874"/>
          <p:cNvSpPr/>
          <p:nvPr/>
        </p:nvSpPr>
        <p:spPr>
          <a:xfrm>
            <a:off x="17081194" y="1025338"/>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75" name="object 875"/>
          <p:cNvSpPr/>
          <p:nvPr/>
        </p:nvSpPr>
        <p:spPr>
          <a:xfrm>
            <a:off x="16723427" y="39001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6985307" y="2647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77" name="object 877"/>
          <p:cNvSpPr/>
          <p:nvPr/>
        </p:nvSpPr>
        <p:spPr>
          <a:xfrm>
            <a:off x="19509553" y="3510488"/>
            <a:ext cx="22225" cy="22225"/>
          </a:xfrm>
          <a:custGeom>
            <a:avLst/>
            <a:gdLst/>
            <a:ahLst/>
            <a:cxnLst/>
            <a:rect l="l" t="t" r="r" b="b"/>
            <a:pathLst>
              <a:path w="22225" h="22225">
                <a:moveTo>
                  <a:pt x="16826" y="0"/>
                </a:moveTo>
                <a:lnTo>
                  <a:pt x="4848" y="0"/>
                </a:lnTo>
                <a:lnTo>
                  <a:pt x="0" y="4889"/>
                </a:lnTo>
                <a:lnTo>
                  <a:pt x="0" y="16952"/>
                </a:lnTo>
                <a:lnTo>
                  <a:pt x="484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6631538" y="1406918"/>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8834938" y="734398"/>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80" name="object 880"/>
          <p:cNvSpPr/>
          <p:nvPr/>
        </p:nvSpPr>
        <p:spPr>
          <a:xfrm>
            <a:off x="16541229" y="228988"/>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81" name="object 881"/>
          <p:cNvSpPr/>
          <p:nvPr/>
        </p:nvSpPr>
        <p:spPr>
          <a:xfrm>
            <a:off x="17569276" y="26918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2" name="object 882"/>
          <p:cNvSpPr/>
          <p:nvPr/>
        </p:nvSpPr>
        <p:spPr>
          <a:xfrm>
            <a:off x="17488279" y="2500731"/>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83" name="object 883"/>
          <p:cNvSpPr/>
          <p:nvPr/>
        </p:nvSpPr>
        <p:spPr>
          <a:xfrm>
            <a:off x="18155310" y="2902671"/>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84" name="object 884"/>
          <p:cNvSpPr/>
          <p:nvPr/>
        </p:nvSpPr>
        <p:spPr>
          <a:xfrm>
            <a:off x="17173623" y="2754063"/>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85" name="object 885"/>
          <p:cNvSpPr/>
          <p:nvPr/>
        </p:nvSpPr>
        <p:spPr>
          <a:xfrm>
            <a:off x="17856148" y="2507155"/>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6805915" y="2452505"/>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7473573" y="1709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8" name="object 888"/>
          <p:cNvSpPr/>
          <p:nvPr/>
        </p:nvSpPr>
        <p:spPr>
          <a:xfrm>
            <a:off x="19020614" y="58084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9" name="object 889"/>
          <p:cNvSpPr/>
          <p:nvPr/>
        </p:nvSpPr>
        <p:spPr>
          <a:xfrm>
            <a:off x="18078553" y="1968800"/>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90" name="object 890"/>
          <p:cNvSpPr/>
          <p:nvPr/>
        </p:nvSpPr>
        <p:spPr>
          <a:xfrm>
            <a:off x="19045803" y="32780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1" name="object 891"/>
          <p:cNvSpPr/>
          <p:nvPr/>
        </p:nvSpPr>
        <p:spPr>
          <a:xfrm>
            <a:off x="18271676" y="115662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2" name="object 892"/>
          <p:cNvSpPr/>
          <p:nvPr/>
        </p:nvSpPr>
        <p:spPr>
          <a:xfrm>
            <a:off x="17822031" y="153820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93" name="object 893"/>
          <p:cNvSpPr/>
          <p:nvPr/>
        </p:nvSpPr>
        <p:spPr>
          <a:xfrm>
            <a:off x="17871637" y="7923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94" name="object 894"/>
          <p:cNvSpPr/>
          <p:nvPr/>
        </p:nvSpPr>
        <p:spPr>
          <a:xfrm>
            <a:off x="17089383" y="211592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95" name="object 895"/>
          <p:cNvSpPr/>
          <p:nvPr/>
        </p:nvSpPr>
        <p:spPr>
          <a:xfrm>
            <a:off x="15099741" y="22001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5011141" y="13922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97" name="object 897"/>
          <p:cNvSpPr/>
          <p:nvPr/>
        </p:nvSpPr>
        <p:spPr>
          <a:xfrm>
            <a:off x="15709220" y="1405428"/>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98" name="object 898"/>
          <p:cNvSpPr/>
          <p:nvPr/>
        </p:nvSpPr>
        <p:spPr>
          <a:xfrm>
            <a:off x="16309046" y="277801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9" name="object 899"/>
          <p:cNvSpPr/>
          <p:nvPr/>
        </p:nvSpPr>
        <p:spPr>
          <a:xfrm>
            <a:off x="16535130" y="3332077"/>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00" name="object 900"/>
          <p:cNvSpPr/>
          <p:nvPr/>
        </p:nvSpPr>
        <p:spPr>
          <a:xfrm>
            <a:off x="14975904" y="4075767"/>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901" name="object 901"/>
          <p:cNvSpPr/>
          <p:nvPr/>
        </p:nvSpPr>
        <p:spPr>
          <a:xfrm>
            <a:off x="16228052" y="2586878"/>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02" name="object 902"/>
          <p:cNvSpPr/>
          <p:nvPr/>
        </p:nvSpPr>
        <p:spPr>
          <a:xfrm>
            <a:off x="15001093" y="382272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03" name="object 903"/>
          <p:cNvSpPr/>
          <p:nvPr/>
        </p:nvSpPr>
        <p:spPr>
          <a:xfrm>
            <a:off x="15913394" y="284020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04" name="object 904"/>
          <p:cNvSpPr/>
          <p:nvPr/>
        </p:nvSpPr>
        <p:spPr>
          <a:xfrm>
            <a:off x="15241697" y="3179582"/>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905" name="object 905"/>
          <p:cNvSpPr/>
          <p:nvPr/>
        </p:nvSpPr>
        <p:spPr>
          <a:xfrm>
            <a:off x="15865661" y="223369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06" name="object 906"/>
          <p:cNvSpPr/>
          <p:nvPr/>
        </p:nvSpPr>
        <p:spPr>
          <a:xfrm>
            <a:off x="15244991" y="3973655"/>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7" name="object 907"/>
          <p:cNvSpPr/>
          <p:nvPr/>
        </p:nvSpPr>
        <p:spPr>
          <a:xfrm>
            <a:off x="15828926" y="1733055"/>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08" name="object 908"/>
          <p:cNvSpPr/>
          <p:nvPr/>
        </p:nvSpPr>
        <p:spPr>
          <a:xfrm>
            <a:off x="14887235" y="333832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9" name="object 909"/>
          <p:cNvSpPr/>
          <p:nvPr/>
        </p:nvSpPr>
        <p:spPr>
          <a:xfrm>
            <a:off x="16259474" y="85862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10" name="object 910"/>
          <p:cNvSpPr/>
          <p:nvPr/>
        </p:nvSpPr>
        <p:spPr>
          <a:xfrm>
            <a:off x="16146918" y="96519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11" name="object 911"/>
          <p:cNvSpPr/>
          <p:nvPr/>
        </p:nvSpPr>
        <p:spPr>
          <a:xfrm>
            <a:off x="16234402" y="31144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12" name="object 912"/>
          <p:cNvSpPr/>
          <p:nvPr/>
        </p:nvSpPr>
        <p:spPr>
          <a:xfrm>
            <a:off x="15545685" y="2538651"/>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13" name="object 913"/>
          <p:cNvSpPr/>
          <p:nvPr/>
        </p:nvSpPr>
        <p:spPr>
          <a:xfrm>
            <a:off x="16378598" y="211128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6315621" y="19899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5" name="object 915"/>
          <p:cNvSpPr/>
          <p:nvPr/>
        </p:nvSpPr>
        <p:spPr>
          <a:xfrm>
            <a:off x="16435486" y="410494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16" name="object 916"/>
          <p:cNvSpPr/>
          <p:nvPr/>
        </p:nvSpPr>
        <p:spPr>
          <a:xfrm>
            <a:off x="16035444" y="374063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7" name="object 917"/>
          <p:cNvSpPr/>
          <p:nvPr/>
        </p:nvSpPr>
        <p:spPr>
          <a:xfrm>
            <a:off x="15911117" y="32884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0323457"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9" name="object 919"/>
          <p:cNvSpPr/>
          <p:nvPr/>
        </p:nvSpPr>
        <p:spPr>
          <a:xfrm>
            <a:off x="10566920"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20" name="object 920"/>
          <p:cNvSpPr/>
          <p:nvPr/>
        </p:nvSpPr>
        <p:spPr>
          <a:xfrm>
            <a:off x="10923285"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21" name="object 921"/>
          <p:cNvSpPr/>
          <p:nvPr/>
        </p:nvSpPr>
        <p:spPr>
          <a:xfrm>
            <a:off x="9569241" y="10791056"/>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22" name="object 922"/>
          <p:cNvSpPr/>
          <p:nvPr/>
        </p:nvSpPr>
        <p:spPr>
          <a:xfrm>
            <a:off x="11452300" y="941765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23" name="object 923"/>
          <p:cNvSpPr/>
          <p:nvPr/>
        </p:nvSpPr>
        <p:spPr>
          <a:xfrm>
            <a:off x="10506892" y="10248206"/>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9845303"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1528269"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26" name="object 926"/>
          <p:cNvSpPr/>
          <p:nvPr/>
        </p:nvSpPr>
        <p:spPr>
          <a:xfrm>
            <a:off x="10552254" y="995022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27" name="object 927"/>
          <p:cNvSpPr/>
          <p:nvPr/>
        </p:nvSpPr>
        <p:spPr>
          <a:xfrm>
            <a:off x="10334133"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28" name="object 928"/>
          <p:cNvSpPr/>
          <p:nvPr/>
        </p:nvSpPr>
        <p:spPr>
          <a:xfrm>
            <a:off x="12353464"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1477490" y="9164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30" name="object 930"/>
          <p:cNvSpPr/>
          <p:nvPr/>
        </p:nvSpPr>
        <p:spPr>
          <a:xfrm>
            <a:off x="11441477"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1917238" y="8239068"/>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32" name="object 932"/>
          <p:cNvSpPr/>
          <p:nvPr/>
        </p:nvSpPr>
        <p:spPr>
          <a:xfrm>
            <a:off x="11953550" y="803390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33" name="object 933"/>
          <p:cNvSpPr/>
          <p:nvPr/>
        </p:nvSpPr>
        <p:spPr>
          <a:xfrm>
            <a:off x="10527630" y="9930543"/>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34" name="object 934"/>
          <p:cNvSpPr/>
          <p:nvPr/>
        </p:nvSpPr>
        <p:spPr>
          <a:xfrm>
            <a:off x="9407998" y="8739276"/>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0323993" y="9540887"/>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6" name="object 936"/>
          <p:cNvSpPr/>
          <p:nvPr/>
        </p:nvSpPr>
        <p:spPr>
          <a:xfrm>
            <a:off x="10479906" y="9324023"/>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37" name="object 937"/>
          <p:cNvSpPr/>
          <p:nvPr/>
        </p:nvSpPr>
        <p:spPr>
          <a:xfrm>
            <a:off x="11721389" y="931553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38" name="object 938"/>
          <p:cNvSpPr/>
          <p:nvPr/>
        </p:nvSpPr>
        <p:spPr>
          <a:xfrm>
            <a:off x="12054294"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0453844"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40" name="object 940"/>
          <p:cNvSpPr/>
          <p:nvPr/>
        </p:nvSpPr>
        <p:spPr>
          <a:xfrm>
            <a:off x="11363631" y="868021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41" name="object 941"/>
          <p:cNvSpPr/>
          <p:nvPr/>
        </p:nvSpPr>
        <p:spPr>
          <a:xfrm>
            <a:off x="11625511" y="85549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42" name="object 942"/>
          <p:cNvSpPr/>
          <p:nvPr/>
        </p:nvSpPr>
        <p:spPr>
          <a:xfrm>
            <a:off x="11227051"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43" name="object 943"/>
          <p:cNvSpPr/>
          <p:nvPr/>
        </p:nvSpPr>
        <p:spPr>
          <a:xfrm>
            <a:off x="12264862"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44" name="object 944"/>
          <p:cNvSpPr/>
          <p:nvPr/>
        </p:nvSpPr>
        <p:spPr>
          <a:xfrm>
            <a:off x="11145485"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45" name="object 945"/>
          <p:cNvSpPr/>
          <p:nvPr/>
        </p:nvSpPr>
        <p:spPr>
          <a:xfrm>
            <a:off x="10761157"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46" name="object 946"/>
          <p:cNvSpPr/>
          <p:nvPr/>
        </p:nvSpPr>
        <p:spPr>
          <a:xfrm>
            <a:off x="11277078" y="732938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47" name="object 947"/>
          <p:cNvSpPr/>
          <p:nvPr/>
        </p:nvSpPr>
        <p:spPr>
          <a:xfrm>
            <a:off x="9984129"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48" name="object 948"/>
          <p:cNvSpPr/>
          <p:nvPr/>
        </p:nvSpPr>
        <p:spPr>
          <a:xfrm>
            <a:off x="9477202" y="968120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9" name="object 949"/>
          <p:cNvSpPr/>
          <p:nvPr/>
        </p:nvSpPr>
        <p:spPr>
          <a:xfrm>
            <a:off x="10843266" y="1097870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50" name="object 950"/>
          <p:cNvSpPr/>
          <p:nvPr/>
        </p:nvSpPr>
        <p:spPr>
          <a:xfrm>
            <a:off x="12244757" y="7905791"/>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51" name="object 951"/>
          <p:cNvSpPr/>
          <p:nvPr/>
        </p:nvSpPr>
        <p:spPr>
          <a:xfrm>
            <a:off x="11271744" y="969711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12423016" y="782105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53" name="object 953"/>
          <p:cNvSpPr/>
          <p:nvPr/>
        </p:nvSpPr>
        <p:spPr>
          <a:xfrm>
            <a:off x="9980503" y="8326911"/>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54" name="object 954"/>
          <p:cNvSpPr/>
          <p:nvPr/>
        </p:nvSpPr>
        <p:spPr>
          <a:xfrm>
            <a:off x="11222205"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55" name="object 955"/>
          <p:cNvSpPr/>
          <p:nvPr/>
        </p:nvSpPr>
        <p:spPr>
          <a:xfrm>
            <a:off x="12457119" y="970249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56" name="object 956"/>
          <p:cNvSpPr/>
          <p:nvPr/>
        </p:nvSpPr>
        <p:spPr>
          <a:xfrm>
            <a:off x="9108461" y="746747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57" name="object 957"/>
          <p:cNvSpPr/>
          <p:nvPr/>
        </p:nvSpPr>
        <p:spPr>
          <a:xfrm>
            <a:off x="9449417" y="828469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58" name="object 958"/>
          <p:cNvSpPr/>
          <p:nvPr/>
        </p:nvSpPr>
        <p:spPr>
          <a:xfrm>
            <a:off x="9240901"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9" name="object 959"/>
          <p:cNvSpPr/>
          <p:nvPr/>
        </p:nvSpPr>
        <p:spPr>
          <a:xfrm>
            <a:off x="9643916" y="1015464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60" name="object 960"/>
          <p:cNvSpPr/>
          <p:nvPr/>
        </p:nvSpPr>
        <p:spPr>
          <a:xfrm>
            <a:off x="9157638"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61" name="object 961"/>
          <p:cNvSpPr/>
          <p:nvPr/>
        </p:nvSpPr>
        <p:spPr>
          <a:xfrm>
            <a:off x="9195654" y="10156195"/>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62" name="object 962"/>
          <p:cNvSpPr/>
          <p:nvPr/>
        </p:nvSpPr>
        <p:spPr>
          <a:xfrm>
            <a:off x="10732437" y="7869226"/>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0992833"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64" name="object 964"/>
          <p:cNvSpPr/>
          <p:nvPr/>
        </p:nvSpPr>
        <p:spPr>
          <a:xfrm>
            <a:off x="10929859"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65" name="object 965"/>
          <p:cNvSpPr/>
          <p:nvPr/>
        </p:nvSpPr>
        <p:spPr>
          <a:xfrm>
            <a:off x="12962943"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66" name="object 966"/>
          <p:cNvSpPr/>
          <p:nvPr/>
        </p:nvSpPr>
        <p:spPr>
          <a:xfrm>
            <a:off x="13562772" y="958649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67" name="object 967"/>
          <p:cNvSpPr/>
          <p:nvPr/>
        </p:nvSpPr>
        <p:spPr>
          <a:xfrm>
            <a:off x="13788856" y="1014056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2229626" y="1088424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9" name="object 969"/>
          <p:cNvSpPr/>
          <p:nvPr/>
        </p:nvSpPr>
        <p:spPr>
          <a:xfrm>
            <a:off x="13481775" y="939535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70" name="object 970"/>
          <p:cNvSpPr/>
          <p:nvPr/>
        </p:nvSpPr>
        <p:spPr>
          <a:xfrm>
            <a:off x="14148806" y="979727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71" name="object 971"/>
          <p:cNvSpPr/>
          <p:nvPr/>
        </p:nvSpPr>
        <p:spPr>
          <a:xfrm>
            <a:off x="12254816" y="1063120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72" name="object 972"/>
          <p:cNvSpPr/>
          <p:nvPr/>
        </p:nvSpPr>
        <p:spPr>
          <a:xfrm>
            <a:off x="12699672" y="1115277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3167118" y="9648683"/>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74" name="object 974"/>
          <p:cNvSpPr/>
          <p:nvPr/>
        </p:nvSpPr>
        <p:spPr>
          <a:xfrm>
            <a:off x="12495422" y="9988055"/>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75" name="object 975"/>
          <p:cNvSpPr/>
          <p:nvPr/>
        </p:nvSpPr>
        <p:spPr>
          <a:xfrm>
            <a:off x="13119382" y="9042163"/>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76" name="object 976"/>
          <p:cNvSpPr/>
          <p:nvPr/>
        </p:nvSpPr>
        <p:spPr>
          <a:xfrm>
            <a:off x="12498716" y="10782127"/>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77" name="object 977"/>
          <p:cNvSpPr/>
          <p:nvPr/>
        </p:nvSpPr>
        <p:spPr>
          <a:xfrm>
            <a:off x="13849643" y="940177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3093329" y="8530759"/>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2140957" y="1014680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2402827" y="1002149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81" name="object 981"/>
          <p:cNvSpPr/>
          <p:nvPr/>
        </p:nvSpPr>
        <p:spPr>
          <a:xfrm>
            <a:off x="13866536" y="789666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82" name="object 982"/>
          <p:cNvSpPr/>
          <p:nvPr/>
        </p:nvSpPr>
        <p:spPr>
          <a:xfrm>
            <a:off x="14078532" y="81928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1922811" y="999964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3513196" y="766710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85" name="object 985"/>
          <p:cNvSpPr/>
          <p:nvPr/>
        </p:nvSpPr>
        <p:spPr>
          <a:xfrm>
            <a:off x="13400644" y="777367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3488127" y="711991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87" name="object 987"/>
          <p:cNvSpPr/>
          <p:nvPr/>
        </p:nvSpPr>
        <p:spPr>
          <a:xfrm>
            <a:off x="12049069" y="11163708"/>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4252468" y="1049118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9" name="object 989"/>
          <p:cNvSpPr/>
          <p:nvPr/>
        </p:nvSpPr>
        <p:spPr>
          <a:xfrm>
            <a:off x="12799410" y="9347135"/>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90" name="object 990"/>
          <p:cNvSpPr/>
          <p:nvPr/>
        </p:nvSpPr>
        <p:spPr>
          <a:xfrm>
            <a:off x="13632318"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3569343" y="87983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92" name="object 992"/>
          <p:cNvSpPr/>
          <p:nvPr/>
        </p:nvSpPr>
        <p:spPr>
          <a:xfrm>
            <a:off x="13826638" y="793899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3" name="object 993"/>
          <p:cNvSpPr/>
          <p:nvPr/>
        </p:nvSpPr>
        <p:spPr>
          <a:xfrm>
            <a:off x="14431618" y="819835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4" name="object 994"/>
          <p:cNvSpPr/>
          <p:nvPr/>
        </p:nvSpPr>
        <p:spPr>
          <a:xfrm>
            <a:off x="13689207" y="1091341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95" name="object 995"/>
          <p:cNvSpPr/>
          <p:nvPr/>
        </p:nvSpPr>
        <p:spPr>
          <a:xfrm>
            <a:off x="13239562" y="1129499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3289168"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97" name="object 997"/>
          <p:cNvSpPr/>
          <p:nvPr/>
        </p:nvSpPr>
        <p:spPr>
          <a:xfrm>
            <a:off x="13164841" y="100969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98" name="object 998"/>
          <p:cNvSpPr/>
          <p:nvPr/>
        </p:nvSpPr>
        <p:spPr>
          <a:xfrm>
            <a:off x="12068849" y="76002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9" name="object 999"/>
          <p:cNvSpPr/>
          <p:nvPr/>
        </p:nvSpPr>
        <p:spPr>
          <a:xfrm>
            <a:off x="12895655" y="656944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000" name="object 1000"/>
          <p:cNvSpPr/>
          <p:nvPr/>
        </p:nvSpPr>
        <p:spPr>
          <a:xfrm>
            <a:off x="12597864" y="714954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01" name="object 1001"/>
          <p:cNvSpPr/>
          <p:nvPr/>
        </p:nvSpPr>
        <p:spPr>
          <a:xfrm>
            <a:off x="12673829" y="785960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02" name="object 1002"/>
          <p:cNvSpPr/>
          <p:nvPr/>
        </p:nvSpPr>
        <p:spPr>
          <a:xfrm>
            <a:off x="14308109" y="7544698"/>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1003" name="object 1003"/>
          <p:cNvSpPr/>
          <p:nvPr/>
        </p:nvSpPr>
        <p:spPr>
          <a:xfrm>
            <a:off x="14334162" y="827106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4221606" y="837763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4344431" y="733953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06" name="object 1006"/>
          <p:cNvSpPr/>
          <p:nvPr/>
        </p:nvSpPr>
        <p:spPr>
          <a:xfrm>
            <a:off x="12866952" y="704743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07" name="object 1007"/>
          <p:cNvSpPr/>
          <p:nvPr/>
        </p:nvSpPr>
        <p:spPr>
          <a:xfrm>
            <a:off x="14169680" y="6757102"/>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08" name="object 1008"/>
          <p:cNvSpPr/>
          <p:nvPr/>
        </p:nvSpPr>
        <p:spPr>
          <a:xfrm>
            <a:off x="12417306" y="742901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3988081" y="740063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10" name="object 1010"/>
          <p:cNvSpPr/>
          <p:nvPr/>
        </p:nvSpPr>
        <p:spPr>
          <a:xfrm>
            <a:off x="12367771"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11" name="object 1011"/>
          <p:cNvSpPr/>
          <p:nvPr/>
        </p:nvSpPr>
        <p:spPr>
          <a:xfrm>
            <a:off x="13123319" y="7174858"/>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1979153" y="705102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13" name="object 1013"/>
          <p:cNvSpPr/>
          <p:nvPr/>
        </p:nvSpPr>
        <p:spPr>
          <a:xfrm>
            <a:off x="11729587" y="745588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14" name="object 1014"/>
          <p:cNvSpPr/>
          <p:nvPr/>
        </p:nvSpPr>
        <p:spPr>
          <a:xfrm>
            <a:off x="13068371" y="773153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15" name="object 1015"/>
          <p:cNvSpPr/>
          <p:nvPr/>
        </p:nvSpPr>
        <p:spPr>
          <a:xfrm>
            <a:off x="11128099"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1047102"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7" name="object 1017"/>
          <p:cNvSpPr/>
          <p:nvPr/>
        </p:nvSpPr>
        <p:spPr>
          <a:xfrm>
            <a:off x="11722128" y="676168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10732444" y="6975117"/>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9" name="object 1019"/>
          <p:cNvSpPr/>
          <p:nvPr/>
        </p:nvSpPr>
        <p:spPr>
          <a:xfrm>
            <a:off x="10364735" y="6673569"/>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648204"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1" name="object 1021"/>
          <p:cNvSpPr/>
          <p:nvPr/>
        </p:nvSpPr>
        <p:spPr>
          <a:xfrm>
            <a:off x="9867868"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2" name="object 1022"/>
          <p:cNvSpPr/>
          <p:nvPr/>
        </p:nvSpPr>
        <p:spPr>
          <a:xfrm>
            <a:off x="9993255" y="7262376"/>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3" name="object 1023"/>
          <p:cNvSpPr/>
          <p:nvPr/>
        </p:nvSpPr>
        <p:spPr>
          <a:xfrm>
            <a:off x="9786874" y="680793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24" name="object 1024"/>
          <p:cNvSpPr/>
          <p:nvPr/>
        </p:nvSpPr>
        <p:spPr>
          <a:xfrm>
            <a:off x="9472217" y="706126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25" name="object 1025"/>
          <p:cNvSpPr/>
          <p:nvPr/>
        </p:nvSpPr>
        <p:spPr>
          <a:xfrm>
            <a:off x="9424482" y="645474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26" name="object 1026"/>
          <p:cNvSpPr/>
          <p:nvPr/>
        </p:nvSpPr>
        <p:spPr>
          <a:xfrm>
            <a:off x="9104507" y="6759715"/>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27" name="object 1027"/>
          <p:cNvSpPr/>
          <p:nvPr/>
        </p:nvSpPr>
        <p:spPr>
          <a:xfrm>
            <a:off x="9937419"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8" name="object 1028"/>
          <p:cNvSpPr/>
          <p:nvPr/>
        </p:nvSpPr>
        <p:spPr>
          <a:xfrm>
            <a:off x="9994307" y="8325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29" name="object 1029"/>
          <p:cNvSpPr/>
          <p:nvPr/>
        </p:nvSpPr>
        <p:spPr>
          <a:xfrm>
            <a:off x="9594267"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30" name="object 1030"/>
          <p:cNvSpPr/>
          <p:nvPr/>
        </p:nvSpPr>
        <p:spPr>
          <a:xfrm>
            <a:off x="9469938" y="750952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31" name="object 1031"/>
          <p:cNvSpPr/>
          <p:nvPr/>
        </p:nvSpPr>
        <p:spPr>
          <a:xfrm>
            <a:off x="16764637" y="849576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32" name="object 1032"/>
          <p:cNvSpPr/>
          <p:nvPr/>
        </p:nvSpPr>
        <p:spPr>
          <a:xfrm>
            <a:off x="17008098" y="10295536"/>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7364462" y="98683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34" name="object 1034"/>
          <p:cNvSpPr/>
          <p:nvPr/>
        </p:nvSpPr>
        <p:spPr>
          <a:xfrm>
            <a:off x="16010421" y="1079105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35" name="object 1035"/>
          <p:cNvSpPr/>
          <p:nvPr/>
        </p:nvSpPr>
        <p:spPr>
          <a:xfrm>
            <a:off x="15346216" y="10429451"/>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36" name="object 1036"/>
          <p:cNvSpPr/>
          <p:nvPr/>
        </p:nvSpPr>
        <p:spPr>
          <a:xfrm>
            <a:off x="18434682" y="9351871"/>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37" name="object 1037"/>
          <p:cNvSpPr/>
          <p:nvPr/>
        </p:nvSpPr>
        <p:spPr>
          <a:xfrm>
            <a:off x="17893478" y="941765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38" name="object 1038"/>
          <p:cNvSpPr/>
          <p:nvPr/>
        </p:nvSpPr>
        <p:spPr>
          <a:xfrm>
            <a:off x="16948063" y="10248206"/>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6286481" y="9301291"/>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40" name="object 1040"/>
          <p:cNvSpPr/>
          <p:nvPr/>
        </p:nvSpPr>
        <p:spPr>
          <a:xfrm>
            <a:off x="17969445" y="1012771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41" name="object 1041"/>
          <p:cNvSpPr/>
          <p:nvPr/>
        </p:nvSpPr>
        <p:spPr>
          <a:xfrm>
            <a:off x="16993435" y="995022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42" name="object 1042"/>
          <p:cNvSpPr/>
          <p:nvPr/>
        </p:nvSpPr>
        <p:spPr>
          <a:xfrm>
            <a:off x="15096264" y="10984127"/>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43" name="object 1043"/>
          <p:cNvSpPr/>
          <p:nvPr/>
        </p:nvSpPr>
        <p:spPr>
          <a:xfrm>
            <a:off x="16775310" y="10437190"/>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44" name="object 1044"/>
          <p:cNvSpPr/>
          <p:nvPr/>
        </p:nvSpPr>
        <p:spPr>
          <a:xfrm>
            <a:off x="18794645" y="900859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7918667" y="9164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46" name="object 1046"/>
          <p:cNvSpPr/>
          <p:nvPr/>
        </p:nvSpPr>
        <p:spPr>
          <a:xfrm>
            <a:off x="17882655" y="1087331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358417" y="8239068"/>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48" name="object 1048"/>
          <p:cNvSpPr/>
          <p:nvPr/>
        </p:nvSpPr>
        <p:spPr>
          <a:xfrm>
            <a:off x="18394726" y="803390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49" name="object 1049"/>
          <p:cNvSpPr/>
          <p:nvPr/>
        </p:nvSpPr>
        <p:spPr>
          <a:xfrm>
            <a:off x="16968810" y="9930543"/>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50" name="object 1050"/>
          <p:cNvSpPr/>
          <p:nvPr/>
        </p:nvSpPr>
        <p:spPr>
          <a:xfrm>
            <a:off x="14824707" y="9844883"/>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51" name="object 1051"/>
          <p:cNvSpPr/>
          <p:nvPr/>
        </p:nvSpPr>
        <p:spPr>
          <a:xfrm>
            <a:off x="15849176" y="8739276"/>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6765172" y="954088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53" name="object 1053"/>
          <p:cNvSpPr/>
          <p:nvPr/>
        </p:nvSpPr>
        <p:spPr>
          <a:xfrm>
            <a:off x="16921072" y="9324023"/>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54" name="object 1054"/>
          <p:cNvSpPr/>
          <p:nvPr/>
        </p:nvSpPr>
        <p:spPr>
          <a:xfrm>
            <a:off x="18162568" y="931553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55" name="object 1055"/>
          <p:cNvSpPr/>
          <p:nvPr/>
        </p:nvSpPr>
        <p:spPr>
          <a:xfrm>
            <a:off x="18495472" y="8613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6895021" y="8812621"/>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7804809" y="868021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8066681" y="85549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9" name="object 1059"/>
          <p:cNvSpPr/>
          <p:nvPr/>
        </p:nvSpPr>
        <p:spPr>
          <a:xfrm>
            <a:off x="17668228" y="817852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60" name="object 1060"/>
          <p:cNvSpPr/>
          <p:nvPr/>
        </p:nvSpPr>
        <p:spPr>
          <a:xfrm>
            <a:off x="18706042" y="82007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61" name="object 1061"/>
          <p:cNvSpPr/>
          <p:nvPr/>
        </p:nvSpPr>
        <p:spPr>
          <a:xfrm>
            <a:off x="17586662" y="853305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7314890" y="794896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63" name="object 1063"/>
          <p:cNvSpPr/>
          <p:nvPr/>
        </p:nvSpPr>
        <p:spPr>
          <a:xfrm>
            <a:off x="17202334" y="8055523"/>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64" name="object 1064"/>
          <p:cNvSpPr/>
          <p:nvPr/>
        </p:nvSpPr>
        <p:spPr>
          <a:xfrm>
            <a:off x="17289817" y="740177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65" name="object 1065"/>
          <p:cNvSpPr/>
          <p:nvPr/>
        </p:nvSpPr>
        <p:spPr>
          <a:xfrm>
            <a:off x="16425307" y="88110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66" name="object 1066"/>
          <p:cNvSpPr/>
          <p:nvPr/>
        </p:nvSpPr>
        <p:spPr>
          <a:xfrm>
            <a:off x="15221590" y="880297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67" name="object 1067"/>
          <p:cNvSpPr/>
          <p:nvPr/>
        </p:nvSpPr>
        <p:spPr>
          <a:xfrm>
            <a:off x="15471069" y="848466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68" name="object 1068"/>
          <p:cNvSpPr/>
          <p:nvPr/>
        </p:nvSpPr>
        <p:spPr>
          <a:xfrm>
            <a:off x="15559134" y="916048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69" name="object 1069"/>
          <p:cNvSpPr/>
          <p:nvPr/>
        </p:nvSpPr>
        <p:spPr>
          <a:xfrm>
            <a:off x="15918380" y="968120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7284444" y="1097870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71" name="object 1071"/>
          <p:cNvSpPr/>
          <p:nvPr/>
        </p:nvSpPr>
        <p:spPr>
          <a:xfrm>
            <a:off x="18685935" y="7905791"/>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72" name="object 1072"/>
          <p:cNvSpPr/>
          <p:nvPr/>
        </p:nvSpPr>
        <p:spPr>
          <a:xfrm>
            <a:off x="17712921" y="969711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8864194" y="7821055"/>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74" name="object 1074"/>
          <p:cNvSpPr/>
          <p:nvPr/>
        </p:nvSpPr>
        <p:spPr>
          <a:xfrm>
            <a:off x="16421682" y="8326911"/>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75" name="object 1075"/>
          <p:cNvSpPr/>
          <p:nvPr/>
        </p:nvSpPr>
        <p:spPr>
          <a:xfrm>
            <a:off x="17663385" y="1066206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76" name="object 1076"/>
          <p:cNvSpPr/>
          <p:nvPr/>
        </p:nvSpPr>
        <p:spPr>
          <a:xfrm>
            <a:off x="18898297" y="9702496"/>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77" name="object 1077"/>
          <p:cNvSpPr/>
          <p:nvPr/>
        </p:nvSpPr>
        <p:spPr>
          <a:xfrm>
            <a:off x="15549640" y="746747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78" name="object 1078"/>
          <p:cNvSpPr/>
          <p:nvPr/>
        </p:nvSpPr>
        <p:spPr>
          <a:xfrm>
            <a:off x="15890595" y="828469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79" name="object 1079"/>
          <p:cNvSpPr/>
          <p:nvPr/>
        </p:nvSpPr>
        <p:spPr>
          <a:xfrm>
            <a:off x="15682078" y="1049173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80" name="object 1080"/>
          <p:cNvSpPr/>
          <p:nvPr/>
        </p:nvSpPr>
        <p:spPr>
          <a:xfrm>
            <a:off x="15913842" y="1007659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81" name="object 1081"/>
          <p:cNvSpPr/>
          <p:nvPr/>
        </p:nvSpPr>
        <p:spPr>
          <a:xfrm>
            <a:off x="15598816" y="10367693"/>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82" name="object 1082"/>
          <p:cNvSpPr/>
          <p:nvPr/>
        </p:nvSpPr>
        <p:spPr>
          <a:xfrm>
            <a:off x="15636843" y="10156195"/>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83" name="object 1083"/>
          <p:cNvSpPr/>
          <p:nvPr/>
        </p:nvSpPr>
        <p:spPr>
          <a:xfrm>
            <a:off x="15168657" y="10207720"/>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84" name="object 1084"/>
          <p:cNvSpPr/>
          <p:nvPr/>
        </p:nvSpPr>
        <p:spPr>
          <a:xfrm>
            <a:off x="17173615" y="7869226"/>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85" name="object 1085"/>
          <p:cNvSpPr/>
          <p:nvPr/>
        </p:nvSpPr>
        <p:spPr>
          <a:xfrm>
            <a:off x="15173799" y="931518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86" name="object 1086"/>
          <p:cNvSpPr/>
          <p:nvPr/>
        </p:nvSpPr>
        <p:spPr>
          <a:xfrm>
            <a:off x="16601101" y="962899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87" name="object 1087"/>
          <p:cNvSpPr/>
          <p:nvPr/>
        </p:nvSpPr>
        <p:spPr>
          <a:xfrm>
            <a:off x="17434013" y="920161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4928800" y="10265850"/>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89" name="object 1089"/>
          <p:cNvSpPr/>
          <p:nvPr/>
        </p:nvSpPr>
        <p:spPr>
          <a:xfrm>
            <a:off x="15143962" y="11197357"/>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0" name="object 1090"/>
          <p:cNvSpPr/>
          <p:nvPr/>
        </p:nvSpPr>
        <p:spPr>
          <a:xfrm>
            <a:off x="17371037" y="90802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91" name="object 1091"/>
          <p:cNvSpPr/>
          <p:nvPr/>
        </p:nvSpPr>
        <p:spPr>
          <a:xfrm>
            <a:off x="19404122" y="821389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92" name="object 1092"/>
          <p:cNvSpPr/>
          <p:nvPr/>
        </p:nvSpPr>
        <p:spPr>
          <a:xfrm>
            <a:off x="20003952" y="958649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8670806" y="1088424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94" name="object 1094"/>
          <p:cNvSpPr/>
          <p:nvPr/>
        </p:nvSpPr>
        <p:spPr>
          <a:xfrm>
            <a:off x="19922956" y="939535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95" name="object 1095"/>
          <p:cNvSpPr/>
          <p:nvPr/>
        </p:nvSpPr>
        <p:spPr>
          <a:xfrm>
            <a:off x="14630289" y="840884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96" name="object 1096"/>
          <p:cNvSpPr/>
          <p:nvPr/>
        </p:nvSpPr>
        <p:spPr>
          <a:xfrm>
            <a:off x="18695993" y="1063120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97" name="object 1097"/>
          <p:cNvSpPr/>
          <p:nvPr/>
        </p:nvSpPr>
        <p:spPr>
          <a:xfrm>
            <a:off x="19140853" y="11152776"/>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8" name="object 1098"/>
          <p:cNvSpPr/>
          <p:nvPr/>
        </p:nvSpPr>
        <p:spPr>
          <a:xfrm>
            <a:off x="19608294" y="9648683"/>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99" name="object 1099"/>
          <p:cNvSpPr/>
          <p:nvPr/>
        </p:nvSpPr>
        <p:spPr>
          <a:xfrm>
            <a:off x="18936600" y="9988055"/>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00" name="object 1100"/>
          <p:cNvSpPr/>
          <p:nvPr/>
        </p:nvSpPr>
        <p:spPr>
          <a:xfrm>
            <a:off x="19560561" y="9042163"/>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01" name="object 1101"/>
          <p:cNvSpPr/>
          <p:nvPr/>
        </p:nvSpPr>
        <p:spPr>
          <a:xfrm>
            <a:off x="18939893" y="10782127"/>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102" name="object 1102"/>
          <p:cNvSpPr/>
          <p:nvPr/>
        </p:nvSpPr>
        <p:spPr>
          <a:xfrm>
            <a:off x="14331108" y="8013337"/>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9534509" y="8530759"/>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8582135" y="101468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5" name="object 1105"/>
          <p:cNvSpPr/>
          <p:nvPr/>
        </p:nvSpPr>
        <p:spPr>
          <a:xfrm>
            <a:off x="18844007" y="1002149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06" name="object 1106"/>
          <p:cNvSpPr/>
          <p:nvPr/>
        </p:nvSpPr>
        <p:spPr>
          <a:xfrm>
            <a:off x="14348009" y="650822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107" name="object 1107"/>
          <p:cNvSpPr/>
          <p:nvPr/>
        </p:nvSpPr>
        <p:spPr>
          <a:xfrm>
            <a:off x="14560007" y="68043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08" name="object 1108"/>
          <p:cNvSpPr/>
          <p:nvPr/>
        </p:nvSpPr>
        <p:spPr>
          <a:xfrm>
            <a:off x="18363990" y="999964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109" name="object 1109"/>
          <p:cNvSpPr/>
          <p:nvPr/>
        </p:nvSpPr>
        <p:spPr>
          <a:xfrm>
            <a:off x="19954375" y="766710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10" name="object 1110"/>
          <p:cNvSpPr/>
          <p:nvPr/>
        </p:nvSpPr>
        <p:spPr>
          <a:xfrm>
            <a:off x="19841822" y="777367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9929302" y="711991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490248" y="1116370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13" name="object 1113"/>
          <p:cNvSpPr/>
          <p:nvPr/>
        </p:nvSpPr>
        <p:spPr>
          <a:xfrm>
            <a:off x="14733944" y="9102752"/>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114" name="object 1114"/>
          <p:cNvSpPr/>
          <p:nvPr/>
        </p:nvSpPr>
        <p:spPr>
          <a:xfrm>
            <a:off x="19240597" y="9347135"/>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20073497" y="891975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20010522" y="87983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4308112" y="655055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8" name="object 1118"/>
          <p:cNvSpPr/>
          <p:nvPr/>
        </p:nvSpPr>
        <p:spPr>
          <a:xfrm>
            <a:off x="14913094" y="680991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19" name="object 1119"/>
          <p:cNvSpPr/>
          <p:nvPr/>
        </p:nvSpPr>
        <p:spPr>
          <a:xfrm>
            <a:off x="19680742" y="1129499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20" name="object 1120"/>
          <p:cNvSpPr/>
          <p:nvPr/>
        </p:nvSpPr>
        <p:spPr>
          <a:xfrm>
            <a:off x="19730349" y="105491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21" name="object 1121"/>
          <p:cNvSpPr/>
          <p:nvPr/>
        </p:nvSpPr>
        <p:spPr>
          <a:xfrm>
            <a:off x="19606017" y="100969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8510029" y="76002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3" name="object 1123"/>
          <p:cNvSpPr/>
          <p:nvPr/>
        </p:nvSpPr>
        <p:spPr>
          <a:xfrm>
            <a:off x="19336836" y="6569449"/>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24" name="object 1124"/>
          <p:cNvSpPr/>
          <p:nvPr/>
        </p:nvSpPr>
        <p:spPr>
          <a:xfrm>
            <a:off x="19039042" y="714954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9115000" y="7859601"/>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26" name="object 1126"/>
          <p:cNvSpPr/>
          <p:nvPr/>
        </p:nvSpPr>
        <p:spPr>
          <a:xfrm>
            <a:off x="14815633" y="688262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4703071" y="6989195"/>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28" name="object 1128"/>
          <p:cNvSpPr/>
          <p:nvPr/>
        </p:nvSpPr>
        <p:spPr>
          <a:xfrm>
            <a:off x="19308129" y="704743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29" name="object 1129"/>
          <p:cNvSpPr/>
          <p:nvPr/>
        </p:nvSpPr>
        <p:spPr>
          <a:xfrm>
            <a:off x="18858486" y="742901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30" name="object 1130"/>
          <p:cNvSpPr/>
          <p:nvPr/>
        </p:nvSpPr>
        <p:spPr>
          <a:xfrm>
            <a:off x="18808951" y="839394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31" name="object 1131"/>
          <p:cNvSpPr/>
          <p:nvPr/>
        </p:nvSpPr>
        <p:spPr>
          <a:xfrm>
            <a:off x="19564497" y="7174858"/>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132" name="object 1132"/>
          <p:cNvSpPr/>
          <p:nvPr/>
        </p:nvSpPr>
        <p:spPr>
          <a:xfrm>
            <a:off x="18470378" y="6975750"/>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33" name="object 1133"/>
          <p:cNvSpPr/>
          <p:nvPr/>
        </p:nvSpPr>
        <p:spPr>
          <a:xfrm>
            <a:off x="18170765" y="7455882"/>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34" name="object 1134"/>
          <p:cNvSpPr/>
          <p:nvPr/>
        </p:nvSpPr>
        <p:spPr>
          <a:xfrm>
            <a:off x="19509553" y="773153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135" name="object 1135"/>
          <p:cNvSpPr/>
          <p:nvPr/>
        </p:nvSpPr>
        <p:spPr>
          <a:xfrm>
            <a:off x="17569276" y="691292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36" name="object 1136"/>
          <p:cNvSpPr/>
          <p:nvPr/>
        </p:nvSpPr>
        <p:spPr>
          <a:xfrm>
            <a:off x="17488279" y="672178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7" name="object 1137"/>
          <p:cNvSpPr/>
          <p:nvPr/>
        </p:nvSpPr>
        <p:spPr>
          <a:xfrm>
            <a:off x="18155310" y="712371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38" name="object 1138"/>
          <p:cNvSpPr/>
          <p:nvPr/>
        </p:nvSpPr>
        <p:spPr>
          <a:xfrm>
            <a:off x="17173623" y="6975117"/>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9" name="object 1139"/>
          <p:cNvSpPr/>
          <p:nvPr/>
        </p:nvSpPr>
        <p:spPr>
          <a:xfrm>
            <a:off x="17856148" y="672820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6805915" y="6673569"/>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7089383" y="633697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5099741" y="64211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43" name="object 1143"/>
          <p:cNvSpPr/>
          <p:nvPr/>
        </p:nvSpPr>
        <p:spPr>
          <a:xfrm>
            <a:off x="10624932" y="7085307"/>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44" name="object 1144"/>
          <p:cNvSpPr/>
          <p:nvPr/>
        </p:nvSpPr>
        <p:spPr>
          <a:xfrm>
            <a:off x="11881069" y="6652825"/>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45" name="object 1145"/>
          <p:cNvSpPr/>
          <p:nvPr/>
        </p:nvSpPr>
        <p:spPr>
          <a:xfrm>
            <a:off x="11678441" y="6399796"/>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46" name="object 1146"/>
          <p:cNvSpPr/>
          <p:nvPr/>
        </p:nvSpPr>
        <p:spPr>
          <a:xfrm>
            <a:off x="11642266" y="7891153"/>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0530457" y="7641007"/>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48" name="object 1148"/>
          <p:cNvSpPr/>
          <p:nvPr/>
        </p:nvSpPr>
        <p:spPr>
          <a:xfrm>
            <a:off x="11037409" y="10304578"/>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49" name="object 1149"/>
          <p:cNvSpPr/>
          <p:nvPr/>
        </p:nvSpPr>
        <p:spPr>
          <a:xfrm>
            <a:off x="10769171" y="8449908"/>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50" name="object 1150"/>
          <p:cNvSpPr/>
          <p:nvPr/>
        </p:nvSpPr>
        <p:spPr>
          <a:xfrm>
            <a:off x="11173762" y="7696577"/>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51" name="object 1151"/>
          <p:cNvSpPr/>
          <p:nvPr/>
        </p:nvSpPr>
        <p:spPr>
          <a:xfrm>
            <a:off x="9850730" y="7333838"/>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1591797" y="7257667"/>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53" name="object 1153"/>
          <p:cNvSpPr/>
          <p:nvPr/>
        </p:nvSpPr>
        <p:spPr>
          <a:xfrm>
            <a:off x="16309046" y="699907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54" name="object 1154"/>
          <p:cNvSpPr/>
          <p:nvPr/>
        </p:nvSpPr>
        <p:spPr>
          <a:xfrm>
            <a:off x="16535130" y="7553131"/>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55" name="object 1155"/>
          <p:cNvSpPr/>
          <p:nvPr/>
        </p:nvSpPr>
        <p:spPr>
          <a:xfrm>
            <a:off x="14975904" y="829682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56" name="object 1156"/>
          <p:cNvSpPr/>
          <p:nvPr/>
        </p:nvSpPr>
        <p:spPr>
          <a:xfrm>
            <a:off x="16228052" y="680793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57" name="object 1157"/>
          <p:cNvSpPr/>
          <p:nvPr/>
        </p:nvSpPr>
        <p:spPr>
          <a:xfrm>
            <a:off x="15001093" y="804378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58" name="object 1158"/>
          <p:cNvSpPr/>
          <p:nvPr/>
        </p:nvSpPr>
        <p:spPr>
          <a:xfrm>
            <a:off x="15913394" y="7061263"/>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59" name="object 1159"/>
          <p:cNvSpPr/>
          <p:nvPr/>
        </p:nvSpPr>
        <p:spPr>
          <a:xfrm>
            <a:off x="15241697" y="740063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60" name="object 1160"/>
          <p:cNvSpPr/>
          <p:nvPr/>
        </p:nvSpPr>
        <p:spPr>
          <a:xfrm>
            <a:off x="15865661" y="645474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61" name="object 1161"/>
          <p:cNvSpPr/>
          <p:nvPr/>
        </p:nvSpPr>
        <p:spPr>
          <a:xfrm>
            <a:off x="15244991" y="819470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2" name="object 1162"/>
          <p:cNvSpPr/>
          <p:nvPr/>
        </p:nvSpPr>
        <p:spPr>
          <a:xfrm>
            <a:off x="14887235" y="755938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63" name="object 1163"/>
          <p:cNvSpPr/>
          <p:nvPr/>
        </p:nvSpPr>
        <p:spPr>
          <a:xfrm>
            <a:off x="15545685" y="6759715"/>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6378598" y="633233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5" name="object 1165"/>
          <p:cNvSpPr/>
          <p:nvPr/>
        </p:nvSpPr>
        <p:spPr>
          <a:xfrm>
            <a:off x="13620683" y="8677663"/>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3292343" y="8378343"/>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67" name="object 1167"/>
          <p:cNvSpPr/>
          <p:nvPr/>
        </p:nvSpPr>
        <p:spPr>
          <a:xfrm>
            <a:off x="13524106" y="796320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8" name="object 1168"/>
          <p:cNvSpPr/>
          <p:nvPr/>
        </p:nvSpPr>
        <p:spPr>
          <a:xfrm>
            <a:off x="13209088" y="825430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69" name="object 1169"/>
          <p:cNvSpPr/>
          <p:nvPr/>
        </p:nvSpPr>
        <p:spPr>
          <a:xfrm>
            <a:off x="13247103" y="8042803"/>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70" name="object 1170"/>
          <p:cNvSpPr/>
          <p:nvPr/>
        </p:nvSpPr>
        <p:spPr>
          <a:xfrm>
            <a:off x="13838313" y="891559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71" name="object 1171"/>
          <p:cNvSpPr/>
          <p:nvPr/>
        </p:nvSpPr>
        <p:spPr>
          <a:xfrm>
            <a:off x="13475926" y="8562404"/>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72" name="object 1172"/>
          <p:cNvSpPr/>
          <p:nvPr/>
        </p:nvSpPr>
        <p:spPr>
          <a:xfrm>
            <a:off x="13155948" y="8867378"/>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73" name="object 1173"/>
          <p:cNvSpPr/>
          <p:nvPr/>
        </p:nvSpPr>
        <p:spPr>
          <a:xfrm>
            <a:off x="13988860" y="843999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74" name="object 1174"/>
          <p:cNvSpPr/>
          <p:nvPr/>
        </p:nvSpPr>
        <p:spPr>
          <a:xfrm>
            <a:off x="10168175" y="1007044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75" name="object 1175"/>
          <p:cNvSpPr/>
          <p:nvPr/>
        </p:nvSpPr>
        <p:spPr>
          <a:xfrm>
            <a:off x="10256270" y="7874807"/>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76" name="object 1176"/>
          <p:cNvSpPr/>
          <p:nvPr/>
        </p:nvSpPr>
        <p:spPr>
          <a:xfrm>
            <a:off x="10158810" y="794751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77" name="object 1177"/>
          <p:cNvSpPr/>
          <p:nvPr/>
        </p:nvSpPr>
        <p:spPr>
          <a:xfrm>
            <a:off x="10046256" y="8054086"/>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78" name="object 1178"/>
          <p:cNvSpPr/>
          <p:nvPr/>
        </p:nvSpPr>
        <p:spPr>
          <a:xfrm>
            <a:off x="9290184" y="983030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79" name="object 1179"/>
          <p:cNvSpPr/>
          <p:nvPr/>
        </p:nvSpPr>
        <p:spPr>
          <a:xfrm>
            <a:off x="9393838" y="10524213"/>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80" name="object 1180"/>
          <p:cNvSpPr/>
          <p:nvPr/>
        </p:nvSpPr>
        <p:spPr>
          <a:xfrm>
            <a:off x="9547128" y="898084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81" name="object 1181"/>
          <p:cNvSpPr/>
          <p:nvPr/>
        </p:nvSpPr>
        <p:spPr>
          <a:xfrm>
            <a:off x="13130627" y="1054294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82" name="object 1182"/>
          <p:cNvSpPr/>
          <p:nvPr/>
        </p:nvSpPr>
        <p:spPr>
          <a:xfrm>
            <a:off x="12802286" y="1024362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83" name="object 1183"/>
          <p:cNvSpPr/>
          <p:nvPr/>
        </p:nvSpPr>
        <p:spPr>
          <a:xfrm>
            <a:off x="13034050" y="982847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84" name="object 1184"/>
          <p:cNvSpPr/>
          <p:nvPr/>
        </p:nvSpPr>
        <p:spPr>
          <a:xfrm>
            <a:off x="12719023" y="10119580"/>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85" name="object 1185"/>
          <p:cNvSpPr/>
          <p:nvPr/>
        </p:nvSpPr>
        <p:spPr>
          <a:xfrm>
            <a:off x="12757048" y="9908082"/>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86" name="object 1186"/>
          <p:cNvSpPr/>
          <p:nvPr/>
        </p:nvSpPr>
        <p:spPr>
          <a:xfrm>
            <a:off x="13348259" y="10780872"/>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87" name="object 1187"/>
          <p:cNvSpPr/>
          <p:nvPr/>
        </p:nvSpPr>
        <p:spPr>
          <a:xfrm>
            <a:off x="12665895" y="10732655"/>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88" name="object 1188"/>
          <p:cNvSpPr/>
          <p:nvPr/>
        </p:nvSpPr>
        <p:spPr>
          <a:xfrm>
            <a:off x="13498803" y="103052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89" name="object 1189"/>
          <p:cNvSpPr/>
          <p:nvPr/>
        </p:nvSpPr>
        <p:spPr>
          <a:xfrm>
            <a:off x="16435486" y="832599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90" name="object 1190"/>
          <p:cNvSpPr/>
          <p:nvPr/>
        </p:nvSpPr>
        <p:spPr>
          <a:xfrm>
            <a:off x="16035444" y="7961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91" name="object 1191"/>
          <p:cNvSpPr/>
          <p:nvPr/>
        </p:nvSpPr>
        <p:spPr>
          <a:xfrm>
            <a:off x="15911117" y="750952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92" name="object 1192"/>
          <p:cNvSpPr/>
          <p:nvPr/>
        </p:nvSpPr>
        <p:spPr>
          <a:xfrm>
            <a:off x="20042426" y="324077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193" name="object 1193"/>
          <p:cNvSpPr/>
          <p:nvPr/>
        </p:nvSpPr>
        <p:spPr>
          <a:xfrm>
            <a:off x="19664317" y="298616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194" name="object 1194"/>
          <p:cNvSpPr/>
          <p:nvPr/>
        </p:nvSpPr>
        <p:spPr>
          <a:xfrm>
            <a:off x="19752383" y="366198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95" name="object 1195"/>
          <p:cNvSpPr/>
          <p:nvPr/>
        </p:nvSpPr>
        <p:spPr>
          <a:xfrm>
            <a:off x="19742889" y="196897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196" name="object 1196"/>
          <p:cNvSpPr/>
          <p:nvPr/>
        </p:nvSpPr>
        <p:spPr>
          <a:xfrm>
            <a:off x="20083845" y="278619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197" name="object 1197"/>
          <p:cNvSpPr/>
          <p:nvPr/>
        </p:nvSpPr>
        <p:spPr>
          <a:xfrm>
            <a:off x="19875327" y="499324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98" name="object 1198"/>
          <p:cNvSpPr/>
          <p:nvPr/>
        </p:nvSpPr>
        <p:spPr>
          <a:xfrm>
            <a:off x="19792064" y="486919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99" name="object 1199"/>
          <p:cNvSpPr/>
          <p:nvPr/>
        </p:nvSpPr>
        <p:spPr>
          <a:xfrm>
            <a:off x="19830082" y="465769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1200" name="object 1200"/>
          <p:cNvSpPr/>
          <p:nvPr/>
        </p:nvSpPr>
        <p:spPr>
          <a:xfrm>
            <a:off x="19902470" y="127980"/>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1201" name="object 1201"/>
          <p:cNvSpPr/>
          <p:nvPr/>
        </p:nvSpPr>
        <p:spPr>
          <a:xfrm>
            <a:off x="20058910" y="956242"/>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202" name="object 1202"/>
          <p:cNvSpPr/>
          <p:nvPr/>
        </p:nvSpPr>
        <p:spPr>
          <a:xfrm>
            <a:off x="20032857" y="444847"/>
            <a:ext cx="21590" cy="21590"/>
          </a:xfrm>
          <a:custGeom>
            <a:avLst/>
            <a:gdLst/>
            <a:ahLst/>
            <a:cxnLst/>
            <a:rect l="l" t="t" r="r" b="b"/>
            <a:pathLst>
              <a:path w="21590" h="21590">
                <a:moveTo>
                  <a:pt x="16564" y="0"/>
                </a:moveTo>
                <a:lnTo>
                  <a:pt x="4785" y="0"/>
                </a:lnTo>
                <a:lnTo>
                  <a:pt x="0" y="4816"/>
                </a:lnTo>
                <a:lnTo>
                  <a:pt x="0" y="16701"/>
                </a:lnTo>
                <a:lnTo>
                  <a:pt x="4785" y="21538"/>
                </a:lnTo>
                <a:lnTo>
                  <a:pt x="16564" y="21538"/>
                </a:lnTo>
                <a:lnTo>
                  <a:pt x="21360" y="16701"/>
                </a:lnTo>
                <a:lnTo>
                  <a:pt x="21360" y="1076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1203" name="object 1203"/>
          <p:cNvSpPr/>
          <p:nvPr/>
        </p:nvSpPr>
        <p:spPr>
          <a:xfrm>
            <a:off x="19738934" y="126120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204" name="object 1204"/>
          <p:cNvSpPr/>
          <p:nvPr/>
        </p:nvSpPr>
        <p:spPr>
          <a:xfrm>
            <a:off x="20042426" y="7461828"/>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205" name="object 1205"/>
          <p:cNvSpPr/>
          <p:nvPr/>
        </p:nvSpPr>
        <p:spPr>
          <a:xfrm>
            <a:off x="19742889" y="6190026"/>
            <a:ext cx="27305" cy="27940"/>
          </a:xfrm>
          <a:custGeom>
            <a:avLst/>
            <a:gdLst/>
            <a:ahLst/>
            <a:cxnLst/>
            <a:rect l="l" t="t" r="r" b="b"/>
            <a:pathLst>
              <a:path w="27305" h="27939">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206" name="object 1206"/>
          <p:cNvSpPr/>
          <p:nvPr/>
        </p:nvSpPr>
        <p:spPr>
          <a:xfrm>
            <a:off x="20083845" y="700725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207" name="object 1207"/>
          <p:cNvSpPr/>
          <p:nvPr/>
        </p:nvSpPr>
        <p:spPr>
          <a:xfrm>
            <a:off x="19875327" y="921428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208" name="object 1208"/>
          <p:cNvSpPr/>
          <p:nvPr/>
        </p:nvSpPr>
        <p:spPr>
          <a:xfrm>
            <a:off x="19792064" y="909024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209" name="object 1209"/>
          <p:cNvSpPr/>
          <p:nvPr/>
        </p:nvSpPr>
        <p:spPr>
          <a:xfrm>
            <a:off x="19830082" y="8878747"/>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1210" name="object 1210"/>
          <p:cNvSpPr/>
          <p:nvPr/>
        </p:nvSpPr>
        <p:spPr>
          <a:xfrm>
            <a:off x="20058910" y="517729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211" name="object 1211"/>
          <p:cNvSpPr/>
          <p:nvPr/>
        </p:nvSpPr>
        <p:spPr>
          <a:xfrm>
            <a:off x="19738934" y="5482268"/>
            <a:ext cx="14604" cy="14604"/>
          </a:xfrm>
          <a:custGeom>
            <a:avLst/>
            <a:gdLst/>
            <a:ahLst/>
            <a:cxnLst/>
            <a:rect l="l" t="t" r="r" b="b"/>
            <a:pathLst>
              <a:path w="14605" h="14604">
                <a:moveTo>
                  <a:pt x="11141" y="0"/>
                </a:moveTo>
                <a:lnTo>
                  <a:pt x="3183" y="0"/>
                </a:lnTo>
                <a:lnTo>
                  <a:pt x="0" y="3214"/>
                </a:lnTo>
                <a:lnTo>
                  <a:pt x="0" y="11224"/>
                </a:lnTo>
                <a:lnTo>
                  <a:pt x="3183" y="14481"/>
                </a:lnTo>
                <a:lnTo>
                  <a:pt x="11141" y="14481"/>
                </a:lnTo>
                <a:lnTo>
                  <a:pt x="14345" y="11224"/>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1212" name="object 1212"/>
          <p:cNvSpPr/>
          <p:nvPr/>
        </p:nvSpPr>
        <p:spPr>
          <a:xfrm>
            <a:off x="19924611" y="855285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grpSp>
        <p:nvGrpSpPr>
          <p:cNvPr id="1213" name="object 1213"/>
          <p:cNvGrpSpPr/>
          <p:nvPr/>
        </p:nvGrpSpPr>
        <p:grpSpPr>
          <a:xfrm>
            <a:off x="0" y="3960384"/>
            <a:ext cx="20104494" cy="7013575"/>
            <a:chOff x="0" y="3960384"/>
            <a:chExt cx="20104494" cy="7013575"/>
          </a:xfrm>
        </p:grpSpPr>
        <p:sp>
          <p:nvSpPr>
            <p:cNvPr id="1214" name="object 1214"/>
            <p:cNvSpPr/>
            <p:nvPr/>
          </p:nvSpPr>
          <p:spPr>
            <a:xfrm>
              <a:off x="20028267" y="9246765"/>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215" name="object 1215"/>
            <p:cNvSpPr/>
            <p:nvPr/>
          </p:nvSpPr>
          <p:spPr>
            <a:xfrm>
              <a:off x="2387359" y="3960384"/>
              <a:ext cx="17717135" cy="7013575"/>
            </a:xfrm>
            <a:custGeom>
              <a:avLst/>
              <a:gdLst/>
              <a:ahLst/>
              <a:cxnLst/>
              <a:rect l="l" t="t" r="r" b="b"/>
              <a:pathLst>
                <a:path w="17717135" h="7013575">
                  <a:moveTo>
                    <a:pt x="17716738" y="0"/>
                  </a:moveTo>
                  <a:lnTo>
                    <a:pt x="2227680" y="542098"/>
                  </a:lnTo>
                  <a:lnTo>
                    <a:pt x="0" y="1526361"/>
                  </a:lnTo>
                  <a:lnTo>
                    <a:pt x="0" y="7013095"/>
                  </a:lnTo>
                  <a:lnTo>
                    <a:pt x="17716738" y="7013095"/>
                  </a:lnTo>
                  <a:lnTo>
                    <a:pt x="17716738" y="0"/>
                  </a:lnTo>
                  <a:close/>
                </a:path>
              </a:pathLst>
            </a:custGeom>
            <a:solidFill>
              <a:srgbClr val="FFFFFF"/>
            </a:solidFill>
          </p:spPr>
          <p:txBody>
            <a:bodyPr wrap="square" lIns="0" tIns="0" rIns="0" bIns="0" rtlCol="0"/>
            <a:lstStyle/>
            <a:p>
              <a:endParaRPr/>
            </a:p>
          </p:txBody>
        </p:sp>
        <p:pic>
          <p:nvPicPr>
            <p:cNvPr id="1216" name="object 1216"/>
            <p:cNvPicPr/>
            <p:nvPr/>
          </p:nvPicPr>
          <p:blipFill>
            <a:blip r:embed="rId3" cstate="print"/>
            <a:stretch>
              <a:fillRect/>
            </a:stretch>
          </p:blipFill>
          <p:spPr>
            <a:xfrm>
              <a:off x="0" y="9350500"/>
              <a:ext cx="20104101" cy="1612516"/>
            </a:xfrm>
            <a:prstGeom prst="rect">
              <a:avLst/>
            </a:prstGeom>
          </p:spPr>
        </p:pic>
        <p:pic>
          <p:nvPicPr>
            <p:cNvPr id="1217" name="object 1217"/>
            <p:cNvPicPr/>
            <p:nvPr/>
          </p:nvPicPr>
          <p:blipFill>
            <a:blip r:embed="rId4" cstate="print"/>
            <a:stretch>
              <a:fillRect/>
            </a:stretch>
          </p:blipFill>
          <p:spPr>
            <a:xfrm>
              <a:off x="8250244" y="4511675"/>
              <a:ext cx="4576590" cy="4811994"/>
            </a:xfrm>
            <a:prstGeom prst="rect">
              <a:avLst/>
            </a:prstGeom>
          </p:spPr>
        </p:pic>
      </p:grpSp>
      <p:sp>
        <p:nvSpPr>
          <p:cNvPr id="1218" name="object 1218"/>
          <p:cNvSpPr txBox="1">
            <a:spLocks noGrp="1"/>
          </p:cNvSpPr>
          <p:nvPr>
            <p:ph type="title"/>
          </p:nvPr>
        </p:nvSpPr>
        <p:spPr>
          <a:xfrm>
            <a:off x="1420954" y="-59287"/>
            <a:ext cx="17262191" cy="1551707"/>
          </a:xfrm>
          <a:prstGeom prst="rect">
            <a:avLst/>
          </a:prstGeom>
        </p:spPr>
        <p:txBody>
          <a:bodyPr vert="horz" wrap="square" lIns="0" tIns="12700" rIns="0" bIns="0" rtlCol="0">
            <a:spAutoFit/>
          </a:bodyPr>
          <a:lstStyle/>
          <a:p>
            <a:pPr marL="6267450" marR="5080" indent="-6255385" algn="ctr">
              <a:lnSpc>
                <a:spcPct val="100099"/>
              </a:lnSpc>
              <a:spcBef>
                <a:spcPts val="100"/>
              </a:spcBef>
            </a:pPr>
            <a:r>
              <a:rPr lang="en-US" sz="10000" spc="-360" dirty="0"/>
              <a:t>What does “radiation” mean?</a:t>
            </a:r>
            <a:endParaRPr sz="10000" dirty="0"/>
          </a:p>
        </p:txBody>
      </p:sp>
      <p:sp>
        <p:nvSpPr>
          <p:cNvPr id="1219" name="object 1219"/>
          <p:cNvSpPr txBox="1"/>
          <p:nvPr/>
        </p:nvSpPr>
        <p:spPr>
          <a:xfrm>
            <a:off x="1321721" y="9327324"/>
            <a:ext cx="17461865" cy="1564640"/>
          </a:xfrm>
          <a:prstGeom prst="rect">
            <a:avLst/>
          </a:prstGeom>
        </p:spPr>
        <p:txBody>
          <a:bodyPr vert="horz" wrap="square" lIns="0" tIns="0" rIns="0" bIns="0" rtlCol="0">
            <a:spAutoFit/>
          </a:bodyPr>
          <a:lstStyle/>
          <a:p>
            <a:pPr marL="12700" marR="5080" indent="85090">
              <a:lnSpc>
                <a:spcPts val="6180"/>
              </a:lnSpc>
            </a:pPr>
            <a:r>
              <a:rPr sz="4950" b="1" spc="-85" dirty="0">
                <a:solidFill>
                  <a:srgbClr val="FFFFFF"/>
                </a:solidFill>
                <a:latin typeface="Trebuchet MS"/>
                <a:cs typeface="Trebuchet MS"/>
              </a:rPr>
              <a:t>W</a:t>
            </a:r>
            <a:r>
              <a:rPr lang="en-US" sz="4950" b="1" spc="-85" dirty="0">
                <a:solidFill>
                  <a:srgbClr val="FFFFFF"/>
                </a:solidFill>
                <a:latin typeface="Trebuchet MS"/>
                <a:cs typeface="Trebuchet MS"/>
              </a:rPr>
              <a:t>hen</a:t>
            </a:r>
            <a:r>
              <a:rPr sz="4950" b="1" spc="-85" dirty="0">
                <a:solidFill>
                  <a:srgbClr val="FFFFFF"/>
                </a:solidFill>
                <a:latin typeface="Trebuchet MS"/>
                <a:cs typeface="Trebuchet MS"/>
              </a:rPr>
              <a:t> </a:t>
            </a:r>
            <a:r>
              <a:rPr lang="en-US" sz="4950" b="1" spc="30" dirty="0">
                <a:solidFill>
                  <a:srgbClr val="FFFFFF"/>
                </a:solidFill>
                <a:latin typeface="Trebuchet MS"/>
                <a:cs typeface="Trebuchet MS"/>
              </a:rPr>
              <a:t>we</a:t>
            </a:r>
            <a:r>
              <a:rPr sz="4950" b="1" spc="30" dirty="0">
                <a:solidFill>
                  <a:srgbClr val="FFFFFF"/>
                </a:solidFill>
                <a:latin typeface="Trebuchet MS"/>
                <a:cs typeface="Trebuchet MS"/>
              </a:rPr>
              <a:t> </a:t>
            </a:r>
            <a:r>
              <a:rPr lang="en-US" sz="4950" b="1" spc="-215" dirty="0">
                <a:solidFill>
                  <a:srgbClr val="FFFFFF"/>
                </a:solidFill>
                <a:latin typeface="Trebuchet MS"/>
                <a:cs typeface="Trebuchet MS"/>
              </a:rPr>
              <a:t>hear</a:t>
            </a:r>
            <a:r>
              <a:rPr sz="4950" b="1" spc="-215" dirty="0">
                <a:solidFill>
                  <a:srgbClr val="FFFFFF"/>
                </a:solidFill>
                <a:latin typeface="Trebuchet MS"/>
                <a:cs typeface="Trebuchet MS"/>
              </a:rPr>
              <a:t> </a:t>
            </a:r>
            <a:r>
              <a:rPr sz="4950" b="1" spc="-315" dirty="0">
                <a:solidFill>
                  <a:srgbClr val="FFFFFF"/>
                </a:solidFill>
                <a:latin typeface="Trebuchet MS"/>
                <a:cs typeface="Trebuchet MS"/>
              </a:rPr>
              <a:t>“</a:t>
            </a:r>
            <a:r>
              <a:rPr lang="en-US" sz="4950" b="1" spc="-315" dirty="0">
                <a:solidFill>
                  <a:srgbClr val="FFFFFF"/>
                </a:solidFill>
                <a:latin typeface="Trebuchet MS"/>
                <a:cs typeface="Trebuchet MS"/>
              </a:rPr>
              <a:t>radiation</a:t>
            </a:r>
            <a:r>
              <a:rPr sz="4950" b="1" spc="-315" dirty="0">
                <a:solidFill>
                  <a:srgbClr val="FFFFFF"/>
                </a:solidFill>
                <a:latin typeface="Trebuchet MS"/>
                <a:cs typeface="Trebuchet MS"/>
              </a:rPr>
              <a:t>” </a:t>
            </a:r>
            <a:r>
              <a:rPr lang="en-US" sz="4950" b="1" spc="30" dirty="0">
                <a:solidFill>
                  <a:srgbClr val="FFFFFF"/>
                </a:solidFill>
                <a:latin typeface="Trebuchet MS"/>
                <a:cs typeface="Trebuchet MS"/>
              </a:rPr>
              <a:t>we</a:t>
            </a:r>
            <a:r>
              <a:rPr sz="4950" b="1" spc="30" dirty="0">
                <a:solidFill>
                  <a:srgbClr val="FFFFFF"/>
                </a:solidFill>
                <a:latin typeface="Trebuchet MS"/>
                <a:cs typeface="Trebuchet MS"/>
              </a:rPr>
              <a:t> </a:t>
            </a:r>
            <a:r>
              <a:rPr lang="en-US" sz="4950" b="1" spc="-210" dirty="0">
                <a:solidFill>
                  <a:srgbClr val="FFFFFF"/>
                </a:solidFill>
                <a:latin typeface="Trebuchet MS"/>
                <a:cs typeface="Trebuchet MS"/>
              </a:rPr>
              <a:t>think</a:t>
            </a:r>
            <a:r>
              <a:rPr sz="4950" b="1" spc="-210" dirty="0">
                <a:solidFill>
                  <a:srgbClr val="FFFFFF"/>
                </a:solidFill>
                <a:latin typeface="Trebuchet MS"/>
                <a:cs typeface="Trebuchet MS"/>
              </a:rPr>
              <a:t> </a:t>
            </a:r>
            <a:r>
              <a:rPr lang="en-US" sz="4950" b="1" spc="-190" dirty="0">
                <a:solidFill>
                  <a:srgbClr val="FFFFFF"/>
                </a:solidFill>
                <a:latin typeface="Trebuchet MS"/>
                <a:cs typeface="Trebuchet MS"/>
              </a:rPr>
              <a:t>about</a:t>
            </a:r>
            <a:r>
              <a:rPr sz="4950" b="1" spc="-190" dirty="0">
                <a:solidFill>
                  <a:srgbClr val="FFFFFF"/>
                </a:solidFill>
                <a:latin typeface="Trebuchet MS"/>
                <a:cs typeface="Trebuchet MS"/>
              </a:rPr>
              <a:t> </a:t>
            </a:r>
            <a:r>
              <a:rPr lang="en-US" sz="4950" b="1" spc="-95" dirty="0">
                <a:solidFill>
                  <a:srgbClr val="FFFFFF"/>
                </a:solidFill>
                <a:latin typeface="Trebuchet MS"/>
                <a:cs typeface="Trebuchet MS"/>
              </a:rPr>
              <a:t>many</a:t>
            </a:r>
            <a:r>
              <a:rPr sz="4950" b="1" spc="-95" dirty="0">
                <a:solidFill>
                  <a:srgbClr val="FFFFFF"/>
                </a:solidFill>
                <a:latin typeface="Trebuchet MS"/>
                <a:cs typeface="Trebuchet MS"/>
              </a:rPr>
              <a:t> </a:t>
            </a:r>
            <a:r>
              <a:rPr lang="en-US" sz="4950" b="1" spc="-220" dirty="0">
                <a:solidFill>
                  <a:srgbClr val="FFFFFF"/>
                </a:solidFill>
                <a:latin typeface="Trebuchet MS"/>
                <a:cs typeface="Trebuchet MS"/>
              </a:rPr>
              <a:t>things</a:t>
            </a:r>
            <a:r>
              <a:rPr sz="4950" b="1" spc="-220" dirty="0">
                <a:solidFill>
                  <a:srgbClr val="FFFFFF"/>
                </a:solidFill>
                <a:latin typeface="Trebuchet MS"/>
                <a:cs typeface="Trebuchet MS"/>
              </a:rPr>
              <a:t>. </a:t>
            </a:r>
            <a:r>
              <a:rPr sz="4950" b="1" spc="-1480" dirty="0">
                <a:solidFill>
                  <a:srgbClr val="FFFFFF"/>
                </a:solidFill>
                <a:latin typeface="Trebuchet MS"/>
                <a:cs typeface="Trebuchet MS"/>
              </a:rPr>
              <a:t> </a:t>
            </a:r>
            <a:r>
              <a:rPr sz="4950" b="1" spc="-140" dirty="0">
                <a:solidFill>
                  <a:srgbClr val="FFFFFF"/>
                </a:solidFill>
                <a:latin typeface="Trebuchet MS"/>
                <a:cs typeface="Trebuchet MS"/>
              </a:rPr>
              <a:t>U</a:t>
            </a:r>
            <a:r>
              <a:rPr lang="en-US" sz="4950" b="1" spc="-140" dirty="0">
                <a:solidFill>
                  <a:srgbClr val="FFFFFF"/>
                </a:solidFill>
                <a:latin typeface="Trebuchet MS"/>
                <a:cs typeface="Trebuchet MS"/>
              </a:rPr>
              <a:t>se</a:t>
            </a:r>
            <a:r>
              <a:rPr sz="4950" b="1" spc="-145" dirty="0">
                <a:solidFill>
                  <a:srgbClr val="FFFFFF"/>
                </a:solidFill>
                <a:latin typeface="Trebuchet MS"/>
                <a:cs typeface="Trebuchet MS"/>
              </a:rPr>
              <a:t> </a:t>
            </a:r>
            <a:r>
              <a:rPr lang="en-US" sz="4950" b="1" spc="-130" dirty="0">
                <a:solidFill>
                  <a:srgbClr val="FFFFFF"/>
                </a:solidFill>
                <a:latin typeface="Trebuchet MS"/>
                <a:cs typeface="Trebuchet MS"/>
              </a:rPr>
              <a:t>one</a:t>
            </a:r>
            <a:r>
              <a:rPr sz="4950" b="1" spc="-145" dirty="0">
                <a:solidFill>
                  <a:srgbClr val="FFFFFF"/>
                </a:solidFill>
                <a:latin typeface="Trebuchet MS"/>
                <a:cs typeface="Trebuchet MS"/>
              </a:rPr>
              <a:t> </a:t>
            </a:r>
            <a:r>
              <a:rPr lang="en-US" sz="4950" b="1" spc="-75" dirty="0">
                <a:solidFill>
                  <a:srgbClr val="FFFFFF"/>
                </a:solidFill>
                <a:latin typeface="Trebuchet MS"/>
                <a:cs typeface="Trebuchet MS"/>
              </a:rPr>
              <a:t>word</a:t>
            </a:r>
            <a:r>
              <a:rPr sz="4950" b="1" spc="-140" dirty="0">
                <a:solidFill>
                  <a:srgbClr val="FFFFFF"/>
                </a:solidFill>
                <a:latin typeface="Trebuchet MS"/>
                <a:cs typeface="Trebuchet MS"/>
              </a:rPr>
              <a:t> </a:t>
            </a:r>
            <a:r>
              <a:rPr lang="en-US" sz="4950" b="1" spc="-385" dirty="0">
                <a:solidFill>
                  <a:srgbClr val="FFFFFF"/>
                </a:solidFill>
                <a:latin typeface="Trebuchet MS"/>
                <a:cs typeface="Trebuchet MS"/>
              </a:rPr>
              <a:t>to</a:t>
            </a:r>
            <a:r>
              <a:rPr sz="4950" b="1" spc="-145" dirty="0">
                <a:solidFill>
                  <a:srgbClr val="FFFFFF"/>
                </a:solidFill>
                <a:latin typeface="Trebuchet MS"/>
                <a:cs typeface="Trebuchet MS"/>
              </a:rPr>
              <a:t> </a:t>
            </a:r>
            <a:r>
              <a:rPr lang="en-US" sz="4950" b="1" spc="-70" dirty="0">
                <a:solidFill>
                  <a:srgbClr val="FFFFFF"/>
                </a:solidFill>
                <a:latin typeface="Trebuchet MS"/>
                <a:cs typeface="Trebuchet MS"/>
              </a:rPr>
              <a:t>describe</a:t>
            </a:r>
            <a:r>
              <a:rPr sz="4950" b="1" spc="-140" dirty="0">
                <a:solidFill>
                  <a:srgbClr val="FFFFFF"/>
                </a:solidFill>
                <a:latin typeface="Trebuchet MS"/>
                <a:cs typeface="Trebuchet MS"/>
              </a:rPr>
              <a:t> </a:t>
            </a:r>
            <a:r>
              <a:rPr lang="en-US" sz="4950" b="1" spc="-285" dirty="0">
                <a:solidFill>
                  <a:srgbClr val="FFFFFF"/>
                </a:solidFill>
                <a:latin typeface="Trebuchet MS"/>
                <a:cs typeface="Trebuchet MS"/>
              </a:rPr>
              <a:t>what</a:t>
            </a:r>
            <a:r>
              <a:rPr sz="4950" b="1" spc="-145" dirty="0">
                <a:solidFill>
                  <a:srgbClr val="FFFFFF"/>
                </a:solidFill>
                <a:latin typeface="Trebuchet MS"/>
                <a:cs typeface="Trebuchet MS"/>
              </a:rPr>
              <a:t> </a:t>
            </a:r>
            <a:r>
              <a:rPr lang="en-US" sz="4950" b="1" spc="-315" dirty="0">
                <a:solidFill>
                  <a:srgbClr val="FFFFFF"/>
                </a:solidFill>
                <a:latin typeface="Trebuchet MS"/>
                <a:cs typeface="Trebuchet MS"/>
              </a:rPr>
              <a:t>radiation</a:t>
            </a:r>
            <a:r>
              <a:rPr sz="4950" b="1" spc="-140" dirty="0">
                <a:solidFill>
                  <a:srgbClr val="FFFFFF"/>
                </a:solidFill>
                <a:latin typeface="Trebuchet MS"/>
                <a:cs typeface="Trebuchet MS"/>
              </a:rPr>
              <a:t> </a:t>
            </a:r>
            <a:r>
              <a:rPr lang="en-US" sz="4950" b="1" spc="-175" dirty="0">
                <a:solidFill>
                  <a:srgbClr val="FFFFFF"/>
                </a:solidFill>
                <a:latin typeface="Trebuchet MS"/>
                <a:cs typeface="Trebuchet MS"/>
              </a:rPr>
              <a:t>means</a:t>
            </a:r>
            <a:r>
              <a:rPr sz="4950" b="1" spc="-145" dirty="0">
                <a:solidFill>
                  <a:srgbClr val="FFFFFF"/>
                </a:solidFill>
                <a:latin typeface="Trebuchet MS"/>
                <a:cs typeface="Trebuchet MS"/>
              </a:rPr>
              <a:t> </a:t>
            </a:r>
            <a:r>
              <a:rPr lang="en-US" sz="4950" b="1" spc="-385" dirty="0">
                <a:solidFill>
                  <a:srgbClr val="FFFFFF"/>
                </a:solidFill>
                <a:latin typeface="Trebuchet MS"/>
                <a:cs typeface="Trebuchet MS"/>
              </a:rPr>
              <a:t>to you</a:t>
            </a:r>
            <a:r>
              <a:rPr sz="4950" b="1" spc="-270" dirty="0">
                <a:solidFill>
                  <a:srgbClr val="FFFFFF"/>
                </a:solidFill>
                <a:latin typeface="Trebuchet MS"/>
                <a:cs typeface="Trebuchet MS"/>
              </a:rPr>
              <a:t>.</a:t>
            </a:r>
            <a:endParaRPr sz="4950" dirty="0">
              <a:latin typeface="Trebuchet MS"/>
              <a:cs typeface="Trebuchet MS"/>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093940" cy="11308715"/>
          </a:xfrm>
          <a:custGeom>
            <a:avLst/>
            <a:gdLst/>
            <a:ahLst/>
            <a:cxnLst/>
            <a:rect l="l" t="t" r="r" b="b"/>
            <a:pathLst>
              <a:path w="20093940" h="11308715">
                <a:moveTo>
                  <a:pt x="20093629" y="0"/>
                </a:moveTo>
                <a:lnTo>
                  <a:pt x="0" y="0"/>
                </a:lnTo>
                <a:lnTo>
                  <a:pt x="0" y="11308556"/>
                </a:lnTo>
                <a:lnTo>
                  <a:pt x="20093629" y="11308556"/>
                </a:lnTo>
                <a:lnTo>
                  <a:pt x="20093629" y="0"/>
                </a:lnTo>
                <a:close/>
              </a:path>
            </a:pathLst>
          </a:custGeom>
          <a:solidFill>
            <a:srgbClr val="111B32"/>
          </a:solidFill>
        </p:spPr>
        <p:txBody>
          <a:bodyPr wrap="square" lIns="0" tIns="0" rIns="0" bIns="0" rtlCol="0"/>
          <a:lstStyle/>
          <a:p>
            <a:endParaRPr/>
          </a:p>
        </p:txBody>
      </p:sp>
      <p:sp>
        <p:nvSpPr>
          <p:cNvPr id="3" name="object 3"/>
          <p:cNvSpPr/>
          <p:nvPr/>
        </p:nvSpPr>
        <p:spPr>
          <a:xfrm>
            <a:off x="728133"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71597"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27962"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98181"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56976" y="522801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911570" y="6058564"/>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49980"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32945"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56932" y="576058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38809"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58141"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82166" y="497496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67680" y="896846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21914" y="4049426"/>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58226" y="384426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32307" y="574090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28669" y="535124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84583"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26067" y="5125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58971" y="4423444"/>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58521"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68307" y="449057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30188"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31727"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69540"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50162"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78387" y="37593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65834"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53316"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88807"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47944" y="678906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49433" y="3716141"/>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76421" y="5507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27694" y="363141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85180"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26883"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61795" y="5512858"/>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37115"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64612" y="5439343"/>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97511"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34536"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67621" y="4024251"/>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67448" y="539685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93533" y="595091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76403" y="696732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86452" y="5205711"/>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53492" y="560763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312728" y="623268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104349" y="696313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71794" y="545904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900099"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24059" y="4852521"/>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903392"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54320" y="521213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98006" y="4341119"/>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45634" y="595716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807515" y="583185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71223" y="37070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83210" y="400319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27489" y="581000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917874" y="347745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805319" y="358403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92803" y="29302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61741" y="661203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57145" y="6301545"/>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204096" y="5157494"/>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36996"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74021" y="460874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31314" y="374935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36295" y="4008711"/>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93885" y="672377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44239" y="710535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93844"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69517" y="590730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98013" y="18842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73525" y="341060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300333" y="237980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36131" y="201820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3002541"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37975" y="1836957"/>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76394"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78507" y="36699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83348" y="15389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65223" y="2025943"/>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712785" y="335505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38837" y="40814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26283" y="4187990"/>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49107" y="314989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58715" y="1519295"/>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55085" y="112963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210999" y="912775"/>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71630" y="285778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208295" y="1269959"/>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74357" y="256746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21983"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92757" y="3210991"/>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72447"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71992"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203757"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88728" y="195644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26755" y="1744946"/>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58570" y="179647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27996" y="298521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63712" y="903934"/>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91026" y="1217747"/>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33876" y="2786108"/>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34822" y="41518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75595" y="11588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94783"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22921" y="105786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45640"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34264" y="3266240"/>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44683" y="105675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86923"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48795" y="29611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73049" y="3541901"/>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95039" y="143833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98436" y="76581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504727"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32776"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51778"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118819" y="293408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37121" y="278547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819647" y="2538567"/>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69423" y="2483918"/>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37072"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84110"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42054"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3009300"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35173" y="118804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85529" y="1569622"/>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35135"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52882"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72546" y="28094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98629" y="336349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91551" y="261829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22973"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110418" y="996611"/>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97901"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42096"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79120" y="202132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98984"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1055"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6" name="object 146"/>
          <p:cNvSpPr/>
          <p:nvPr/>
        </p:nvSpPr>
        <p:spPr>
          <a:xfrm>
            <a:off x="7169313"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7" name="object 147"/>
          <p:cNvSpPr/>
          <p:nvPr/>
        </p:nvSpPr>
        <p:spPr>
          <a:xfrm>
            <a:off x="7412775"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8" name="object 148"/>
          <p:cNvSpPr/>
          <p:nvPr/>
        </p:nvSpPr>
        <p:spPr>
          <a:xfrm>
            <a:off x="7769140"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6415099" y="660141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5750893" y="62398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1" name="object 151"/>
          <p:cNvSpPr/>
          <p:nvPr/>
        </p:nvSpPr>
        <p:spPr>
          <a:xfrm>
            <a:off x="8839358"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2" name="object 152"/>
          <p:cNvSpPr/>
          <p:nvPr/>
        </p:nvSpPr>
        <p:spPr>
          <a:xfrm>
            <a:off x="8298155" y="522801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3" name="object 153"/>
          <p:cNvSpPr/>
          <p:nvPr/>
        </p:nvSpPr>
        <p:spPr>
          <a:xfrm>
            <a:off x="7352739" y="6058564"/>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6691158"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8374122"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6" name="object 156"/>
          <p:cNvSpPr/>
          <p:nvPr/>
        </p:nvSpPr>
        <p:spPr>
          <a:xfrm>
            <a:off x="7398111"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7" name="object 157"/>
          <p:cNvSpPr/>
          <p:nvPr/>
        </p:nvSpPr>
        <p:spPr>
          <a:xfrm>
            <a:off x="5500942" y="6794486"/>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7179987"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9" name="object 159"/>
          <p:cNvSpPr/>
          <p:nvPr/>
        </p:nvSpPr>
        <p:spPr>
          <a:xfrm>
            <a:off x="9199322"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0" name="object 160"/>
          <p:cNvSpPr/>
          <p:nvPr/>
        </p:nvSpPr>
        <p:spPr>
          <a:xfrm>
            <a:off x="8323344" y="497496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1" name="object 161"/>
          <p:cNvSpPr/>
          <p:nvPr/>
        </p:nvSpPr>
        <p:spPr>
          <a:xfrm>
            <a:off x="8287332" y="668367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2" name="object 162"/>
          <p:cNvSpPr/>
          <p:nvPr/>
        </p:nvSpPr>
        <p:spPr>
          <a:xfrm>
            <a:off x="8763093" y="4049426"/>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3" name="object 163"/>
          <p:cNvSpPr/>
          <p:nvPr/>
        </p:nvSpPr>
        <p:spPr>
          <a:xfrm>
            <a:off x="8799403" y="384426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4" name="object 164"/>
          <p:cNvSpPr/>
          <p:nvPr/>
        </p:nvSpPr>
        <p:spPr>
          <a:xfrm>
            <a:off x="7373487" y="574090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5" name="object 165"/>
          <p:cNvSpPr/>
          <p:nvPr/>
        </p:nvSpPr>
        <p:spPr>
          <a:xfrm>
            <a:off x="5229384" y="5655241"/>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6" name="object 166"/>
          <p:cNvSpPr/>
          <p:nvPr/>
        </p:nvSpPr>
        <p:spPr>
          <a:xfrm>
            <a:off x="6253853" y="454963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7169849" y="5351246"/>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7325761"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567246" y="5125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8900148"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7299699"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209487" y="449057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8471368"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4" name="object 174"/>
          <p:cNvSpPr/>
          <p:nvPr/>
        </p:nvSpPr>
        <p:spPr>
          <a:xfrm>
            <a:off x="8072904"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5" name="object 175"/>
          <p:cNvSpPr/>
          <p:nvPr/>
        </p:nvSpPr>
        <p:spPr>
          <a:xfrm>
            <a:off x="9110718"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991340"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719566" y="37593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07012"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694506" y="321213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6829984"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1" name="object 181"/>
          <p:cNvSpPr/>
          <p:nvPr/>
        </p:nvSpPr>
        <p:spPr>
          <a:xfrm>
            <a:off x="5626266" y="461333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875747"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5963810" y="49708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6323056" y="5491565"/>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7689122" y="678906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6" name="object 186"/>
          <p:cNvSpPr/>
          <p:nvPr/>
        </p:nvSpPr>
        <p:spPr>
          <a:xfrm>
            <a:off x="9090612" y="3716141"/>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7" name="object 187"/>
          <p:cNvSpPr/>
          <p:nvPr/>
        </p:nvSpPr>
        <p:spPr>
          <a:xfrm>
            <a:off x="8117599" y="5507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8" name="object 188"/>
          <p:cNvSpPr/>
          <p:nvPr/>
        </p:nvSpPr>
        <p:spPr>
          <a:xfrm>
            <a:off x="9268861" y="363141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9" name="object 189"/>
          <p:cNvSpPr/>
          <p:nvPr/>
        </p:nvSpPr>
        <p:spPr>
          <a:xfrm>
            <a:off x="6826358"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8068062"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1" name="object 191"/>
          <p:cNvSpPr/>
          <p:nvPr/>
        </p:nvSpPr>
        <p:spPr>
          <a:xfrm>
            <a:off x="9302976" y="5512858"/>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2" name="object 192"/>
          <p:cNvSpPr/>
          <p:nvPr/>
        </p:nvSpPr>
        <p:spPr>
          <a:xfrm>
            <a:off x="5954317" y="3277832"/>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3" name="object 193"/>
          <p:cNvSpPr/>
          <p:nvPr/>
        </p:nvSpPr>
        <p:spPr>
          <a:xfrm>
            <a:off x="6295273" y="409505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4" name="object 194"/>
          <p:cNvSpPr/>
          <p:nvPr/>
        </p:nvSpPr>
        <p:spPr>
          <a:xfrm>
            <a:off x="6086755"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5" name="object 195"/>
          <p:cNvSpPr/>
          <p:nvPr/>
        </p:nvSpPr>
        <p:spPr>
          <a:xfrm>
            <a:off x="6318519"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03493"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6041519" y="5966554"/>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5573333" y="6018079"/>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9" name="object 199"/>
          <p:cNvSpPr/>
          <p:nvPr/>
        </p:nvSpPr>
        <p:spPr>
          <a:xfrm>
            <a:off x="7578292"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0" name="object 200"/>
          <p:cNvSpPr/>
          <p:nvPr/>
        </p:nvSpPr>
        <p:spPr>
          <a:xfrm>
            <a:off x="5578476" y="5125530"/>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1" name="object 201"/>
          <p:cNvSpPr/>
          <p:nvPr/>
        </p:nvSpPr>
        <p:spPr>
          <a:xfrm>
            <a:off x="7005779" y="5439343"/>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7838690"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5333477" y="6076219"/>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4" name="object 204"/>
          <p:cNvSpPr/>
          <p:nvPr/>
        </p:nvSpPr>
        <p:spPr>
          <a:xfrm>
            <a:off x="5548638" y="700771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7775713"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6" name="object 206"/>
          <p:cNvSpPr/>
          <p:nvPr/>
        </p:nvSpPr>
        <p:spPr>
          <a:xfrm>
            <a:off x="9808798"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7" name="object 207"/>
          <p:cNvSpPr/>
          <p:nvPr/>
        </p:nvSpPr>
        <p:spPr>
          <a:xfrm>
            <a:off x="10408629" y="539685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8" name="object 208"/>
          <p:cNvSpPr/>
          <p:nvPr/>
        </p:nvSpPr>
        <p:spPr>
          <a:xfrm>
            <a:off x="9075481" y="669460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9" name="object 209"/>
          <p:cNvSpPr/>
          <p:nvPr/>
        </p:nvSpPr>
        <p:spPr>
          <a:xfrm>
            <a:off x="10327632" y="520571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0" name="object 210"/>
          <p:cNvSpPr/>
          <p:nvPr/>
        </p:nvSpPr>
        <p:spPr>
          <a:xfrm>
            <a:off x="5034965" y="42192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1" name="object 211"/>
          <p:cNvSpPr/>
          <p:nvPr/>
        </p:nvSpPr>
        <p:spPr>
          <a:xfrm>
            <a:off x="9100671" y="644155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2" name="object 212"/>
          <p:cNvSpPr/>
          <p:nvPr/>
        </p:nvSpPr>
        <p:spPr>
          <a:xfrm>
            <a:off x="9545530" y="696313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10012972" y="545904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4" name="object 214"/>
          <p:cNvSpPr/>
          <p:nvPr/>
        </p:nvSpPr>
        <p:spPr>
          <a:xfrm>
            <a:off x="9341277" y="57984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965236" y="4852521"/>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344569" y="659248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7" name="object 217"/>
          <p:cNvSpPr/>
          <p:nvPr/>
        </p:nvSpPr>
        <p:spPr>
          <a:xfrm>
            <a:off x="4735785" y="3823696"/>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9939186" y="4341119"/>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8986811" y="595716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9248695" y="583185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1" name="object 221"/>
          <p:cNvSpPr/>
          <p:nvPr/>
        </p:nvSpPr>
        <p:spPr>
          <a:xfrm>
            <a:off x="4752696" y="23185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2" name="object 222"/>
          <p:cNvSpPr/>
          <p:nvPr/>
        </p:nvSpPr>
        <p:spPr>
          <a:xfrm>
            <a:off x="4964684" y="26147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8768667" y="581000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359052" y="347745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246499" y="358403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10333990" y="293027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7" name="object 227"/>
          <p:cNvSpPr/>
          <p:nvPr/>
        </p:nvSpPr>
        <p:spPr>
          <a:xfrm>
            <a:off x="8894926" y="69740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5138620" y="491310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9" name="object 229"/>
          <p:cNvSpPr/>
          <p:nvPr/>
        </p:nvSpPr>
        <p:spPr>
          <a:xfrm>
            <a:off x="9645274" y="5157494"/>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478175"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10415199" y="45978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2" name="object 232"/>
          <p:cNvSpPr/>
          <p:nvPr/>
        </p:nvSpPr>
        <p:spPr>
          <a:xfrm>
            <a:off x="4712788" y="2360913"/>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3" name="object 233"/>
          <p:cNvSpPr/>
          <p:nvPr/>
        </p:nvSpPr>
        <p:spPr>
          <a:xfrm>
            <a:off x="5249990" y="120800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317771" y="262027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5275178" y="95495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6" name="object 236"/>
          <p:cNvSpPr/>
          <p:nvPr/>
        </p:nvSpPr>
        <p:spPr>
          <a:xfrm>
            <a:off x="10085419" y="7105357"/>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10135025"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10010695" y="590730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4779488" y="495848"/>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0" name="object 240"/>
          <p:cNvSpPr/>
          <p:nvPr/>
        </p:nvSpPr>
        <p:spPr>
          <a:xfrm>
            <a:off x="8914706" y="341060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741513" y="237980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2" name="object 242"/>
          <p:cNvSpPr/>
          <p:nvPr/>
        </p:nvSpPr>
        <p:spPr>
          <a:xfrm>
            <a:off x="9077311" y="2018203"/>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3" name="object 243"/>
          <p:cNvSpPr/>
          <p:nvPr/>
        </p:nvSpPr>
        <p:spPr>
          <a:xfrm>
            <a:off x="6144905" y="265088"/>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4" name="object 244"/>
          <p:cNvSpPr/>
          <p:nvPr/>
        </p:nvSpPr>
        <p:spPr>
          <a:xfrm>
            <a:off x="9443718" y="295990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5" name="object 245"/>
          <p:cNvSpPr/>
          <p:nvPr/>
        </p:nvSpPr>
        <p:spPr>
          <a:xfrm>
            <a:off x="4719459" y="448520"/>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10017574"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9519687" y="36699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8" name="object 248"/>
          <p:cNvSpPr/>
          <p:nvPr/>
        </p:nvSpPr>
        <p:spPr>
          <a:xfrm>
            <a:off x="4764821" y="150534"/>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9" name="object 249"/>
          <p:cNvSpPr/>
          <p:nvPr/>
        </p:nvSpPr>
        <p:spPr>
          <a:xfrm>
            <a:off x="5194261" y="1966617"/>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0" name="object 250"/>
          <p:cNvSpPr/>
          <p:nvPr/>
        </p:nvSpPr>
        <p:spPr>
          <a:xfrm>
            <a:off x="6021397" y="78687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1" name="object 251"/>
          <p:cNvSpPr/>
          <p:nvPr/>
        </p:nvSpPr>
        <p:spPr>
          <a:xfrm>
            <a:off x="5940401" y="595732"/>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5625743" y="84906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6308269" y="60215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704114" y="34205"/>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220311" y="26929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107748" y="2799551"/>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65130" y="3940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5230581" y="1761456"/>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4740197" y="130855"/>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0" name="object 260"/>
          <p:cNvSpPr/>
          <p:nvPr/>
        </p:nvSpPr>
        <p:spPr>
          <a:xfrm>
            <a:off x="10496264" y="112963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712807" y="285778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2" name="object 262"/>
          <p:cNvSpPr/>
          <p:nvPr/>
        </p:nvSpPr>
        <p:spPr>
          <a:xfrm>
            <a:off x="9649473"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3" name="object 263"/>
          <p:cNvSpPr/>
          <p:nvPr/>
        </p:nvSpPr>
        <p:spPr>
          <a:xfrm>
            <a:off x="5055833" y="1179021"/>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4" name="object 264"/>
          <p:cNvSpPr/>
          <p:nvPr/>
        </p:nvSpPr>
        <p:spPr>
          <a:xfrm>
            <a:off x="9263163" y="323936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5" name="object 265"/>
          <p:cNvSpPr/>
          <p:nvPr/>
        </p:nvSpPr>
        <p:spPr>
          <a:xfrm>
            <a:off x="4874233" y="182255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6" name="object 266"/>
          <p:cNvSpPr/>
          <p:nvPr/>
        </p:nvSpPr>
        <p:spPr>
          <a:xfrm>
            <a:off x="9213628"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413171"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9644935"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29908" y="1956446"/>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9367935" y="1744946"/>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8899749"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2" name="object 272"/>
          <p:cNvSpPr/>
          <p:nvPr/>
        </p:nvSpPr>
        <p:spPr>
          <a:xfrm>
            <a:off x="9969173" y="298521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8904892"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4" name="object 274"/>
          <p:cNvSpPr/>
          <p:nvPr/>
        </p:nvSpPr>
        <p:spPr>
          <a:xfrm>
            <a:off x="10332195" y="1217747"/>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5" name="object 275"/>
          <p:cNvSpPr/>
          <p:nvPr/>
        </p:nvSpPr>
        <p:spPr>
          <a:xfrm>
            <a:off x="8875054" y="278610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6" name="object 276"/>
          <p:cNvSpPr/>
          <p:nvPr/>
        </p:nvSpPr>
        <p:spPr>
          <a:xfrm>
            <a:off x="8776002" y="415185"/>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7" name="object 277"/>
          <p:cNvSpPr/>
          <p:nvPr/>
        </p:nvSpPr>
        <p:spPr>
          <a:xfrm>
            <a:off x="7216771" y="11588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8" name="object 278"/>
          <p:cNvSpPr/>
          <p:nvPr/>
        </p:nvSpPr>
        <p:spPr>
          <a:xfrm>
            <a:off x="9135961"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9" name="object 279"/>
          <p:cNvSpPr/>
          <p:nvPr/>
        </p:nvSpPr>
        <p:spPr>
          <a:xfrm>
            <a:off x="8164100" y="105786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0" name="object 280"/>
          <p:cNvSpPr/>
          <p:nvPr/>
        </p:nvSpPr>
        <p:spPr>
          <a:xfrm>
            <a:off x="7686818"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1" name="object 281"/>
          <p:cNvSpPr/>
          <p:nvPr/>
        </p:nvSpPr>
        <p:spPr>
          <a:xfrm>
            <a:off x="8575442" y="3266240"/>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485860" y="10567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7128103"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4" name="object 284"/>
          <p:cNvSpPr/>
          <p:nvPr/>
        </p:nvSpPr>
        <p:spPr>
          <a:xfrm>
            <a:off x="7389984" y="29611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5" name="object 285"/>
          <p:cNvSpPr/>
          <p:nvPr/>
        </p:nvSpPr>
        <p:spPr>
          <a:xfrm>
            <a:off x="9914228" y="354190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7036215" y="1438331"/>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9239615" y="765811"/>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8" name="object 288"/>
          <p:cNvSpPr/>
          <p:nvPr/>
        </p:nvSpPr>
        <p:spPr>
          <a:xfrm>
            <a:off x="6945904"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973954"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7892956"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8559996" y="293408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2" name="object 292"/>
          <p:cNvSpPr/>
          <p:nvPr/>
        </p:nvSpPr>
        <p:spPr>
          <a:xfrm>
            <a:off x="7578300" y="278547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3" name="object 293"/>
          <p:cNvSpPr/>
          <p:nvPr/>
        </p:nvSpPr>
        <p:spPr>
          <a:xfrm>
            <a:off x="8260825"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210590" y="2483918"/>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7878250"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6" name="object 296"/>
          <p:cNvSpPr/>
          <p:nvPr/>
        </p:nvSpPr>
        <p:spPr>
          <a:xfrm>
            <a:off x="9425289" y="61225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8483231"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8" name="object 298"/>
          <p:cNvSpPr/>
          <p:nvPr/>
        </p:nvSpPr>
        <p:spPr>
          <a:xfrm>
            <a:off x="9450479" y="359215"/>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9" name="object 299"/>
          <p:cNvSpPr/>
          <p:nvPr/>
        </p:nvSpPr>
        <p:spPr>
          <a:xfrm>
            <a:off x="8676353" y="118804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0" name="object 300"/>
          <p:cNvSpPr/>
          <p:nvPr/>
        </p:nvSpPr>
        <p:spPr>
          <a:xfrm>
            <a:off x="8226708" y="1569622"/>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8276313"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7494059"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3" name="object 303"/>
          <p:cNvSpPr/>
          <p:nvPr/>
        </p:nvSpPr>
        <p:spPr>
          <a:xfrm>
            <a:off x="5504418" y="223152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4" name="object 304"/>
          <p:cNvSpPr/>
          <p:nvPr/>
        </p:nvSpPr>
        <p:spPr>
          <a:xfrm>
            <a:off x="5415817" y="142368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6113898" y="1436841"/>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6" name="object 306"/>
          <p:cNvSpPr/>
          <p:nvPr/>
        </p:nvSpPr>
        <p:spPr>
          <a:xfrm>
            <a:off x="6713724"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7" name="object 307"/>
          <p:cNvSpPr/>
          <p:nvPr/>
        </p:nvSpPr>
        <p:spPr>
          <a:xfrm>
            <a:off x="6939807" y="3363490"/>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8" name="object 308"/>
          <p:cNvSpPr/>
          <p:nvPr/>
        </p:nvSpPr>
        <p:spPr>
          <a:xfrm>
            <a:off x="5380580" y="410718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9" name="object 309"/>
          <p:cNvSpPr/>
          <p:nvPr/>
        </p:nvSpPr>
        <p:spPr>
          <a:xfrm>
            <a:off x="6632729" y="261829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5405770" y="3854141"/>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6318071" y="2871620"/>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5646374" y="3210995"/>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6270337" y="2265102"/>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5649669" y="4005067"/>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6233602" y="1764467"/>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5291911" y="336974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7" name="object 317"/>
          <p:cNvSpPr/>
          <p:nvPr/>
        </p:nvSpPr>
        <p:spPr>
          <a:xfrm>
            <a:off x="6664151"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551596"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639090" y="34285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0" name="object 320"/>
          <p:cNvSpPr/>
          <p:nvPr/>
        </p:nvSpPr>
        <p:spPr>
          <a:xfrm>
            <a:off x="5950363" y="2570064"/>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783275"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720298"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3" name="object 323"/>
          <p:cNvSpPr/>
          <p:nvPr/>
        </p:nvSpPr>
        <p:spPr>
          <a:xfrm>
            <a:off x="6840162"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4" name="object 324"/>
          <p:cNvSpPr/>
          <p:nvPr/>
        </p:nvSpPr>
        <p:spPr>
          <a:xfrm>
            <a:off x="6440122"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6315793" y="331988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6" name="object 326"/>
          <p:cNvSpPr/>
          <p:nvPr/>
        </p:nvSpPr>
        <p:spPr>
          <a:xfrm>
            <a:off x="728133"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7" name="object 327"/>
          <p:cNvSpPr/>
          <p:nvPr/>
        </p:nvSpPr>
        <p:spPr>
          <a:xfrm>
            <a:off x="971597"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8" name="object 328"/>
          <p:cNvSpPr/>
          <p:nvPr/>
        </p:nvSpPr>
        <p:spPr>
          <a:xfrm>
            <a:off x="1327962"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9" name="object 329"/>
          <p:cNvSpPr/>
          <p:nvPr/>
        </p:nvSpPr>
        <p:spPr>
          <a:xfrm>
            <a:off x="1856976" y="94490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0" name="object 330"/>
          <p:cNvSpPr/>
          <p:nvPr/>
        </p:nvSpPr>
        <p:spPr>
          <a:xfrm>
            <a:off x="911570" y="1027961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249980"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2" name="object 332"/>
          <p:cNvSpPr/>
          <p:nvPr/>
        </p:nvSpPr>
        <p:spPr>
          <a:xfrm>
            <a:off x="1932945"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956932" y="998163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4" name="object 334"/>
          <p:cNvSpPr/>
          <p:nvPr/>
        </p:nvSpPr>
        <p:spPr>
          <a:xfrm>
            <a:off x="738809"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2758141"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6" name="object 336"/>
          <p:cNvSpPr/>
          <p:nvPr/>
        </p:nvSpPr>
        <p:spPr>
          <a:xfrm>
            <a:off x="1882166" y="919602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7" name="object 337"/>
          <p:cNvSpPr/>
          <p:nvPr/>
        </p:nvSpPr>
        <p:spPr>
          <a:xfrm>
            <a:off x="1846154"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8" name="object 338"/>
          <p:cNvSpPr/>
          <p:nvPr/>
        </p:nvSpPr>
        <p:spPr>
          <a:xfrm>
            <a:off x="2321914" y="827048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9" name="object 339"/>
          <p:cNvSpPr/>
          <p:nvPr/>
        </p:nvSpPr>
        <p:spPr>
          <a:xfrm>
            <a:off x="2358226" y="806531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932307" y="9961956"/>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1" name="object 341"/>
          <p:cNvSpPr/>
          <p:nvPr/>
        </p:nvSpPr>
        <p:spPr>
          <a:xfrm>
            <a:off x="728669" y="957230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884583"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126067" y="934695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2458971" y="864449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858521"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1768307" y="871162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2030188"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8" name="object 348"/>
          <p:cNvSpPr/>
          <p:nvPr/>
        </p:nvSpPr>
        <p:spPr>
          <a:xfrm>
            <a:off x="1631727"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9" name="object 349"/>
          <p:cNvSpPr/>
          <p:nvPr/>
        </p:nvSpPr>
        <p:spPr>
          <a:xfrm>
            <a:off x="2669540"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550162"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165834"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2" name="object 352"/>
          <p:cNvSpPr/>
          <p:nvPr/>
        </p:nvSpPr>
        <p:spPr>
          <a:xfrm>
            <a:off x="1681755" y="736079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388807"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4" name="object 354"/>
          <p:cNvSpPr/>
          <p:nvPr/>
        </p:nvSpPr>
        <p:spPr>
          <a:xfrm>
            <a:off x="1247944" y="1101012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5" name="object 355"/>
          <p:cNvSpPr/>
          <p:nvPr/>
        </p:nvSpPr>
        <p:spPr>
          <a:xfrm>
            <a:off x="2649433" y="7937203"/>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6" name="object 356"/>
          <p:cNvSpPr/>
          <p:nvPr/>
        </p:nvSpPr>
        <p:spPr>
          <a:xfrm>
            <a:off x="1676421" y="972853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7" name="object 357"/>
          <p:cNvSpPr/>
          <p:nvPr/>
        </p:nvSpPr>
        <p:spPr>
          <a:xfrm>
            <a:off x="2827694" y="785246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8" name="object 358"/>
          <p:cNvSpPr/>
          <p:nvPr/>
        </p:nvSpPr>
        <p:spPr>
          <a:xfrm>
            <a:off x="385180"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1626883"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0" name="object 360"/>
          <p:cNvSpPr/>
          <p:nvPr/>
        </p:nvSpPr>
        <p:spPr>
          <a:xfrm>
            <a:off x="2861795" y="973390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1" name="object 361"/>
          <p:cNvSpPr/>
          <p:nvPr/>
        </p:nvSpPr>
        <p:spPr>
          <a:xfrm>
            <a:off x="48594" y="1018606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137115"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97511"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4" name="object 364"/>
          <p:cNvSpPr/>
          <p:nvPr/>
        </p:nvSpPr>
        <p:spPr>
          <a:xfrm>
            <a:off x="1334536"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5" name="object 365"/>
          <p:cNvSpPr/>
          <p:nvPr/>
        </p:nvSpPr>
        <p:spPr>
          <a:xfrm>
            <a:off x="3367621" y="8245305"/>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6" name="object 366"/>
          <p:cNvSpPr/>
          <p:nvPr/>
        </p:nvSpPr>
        <p:spPr>
          <a:xfrm>
            <a:off x="3967448" y="961790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7" name="object 367"/>
          <p:cNvSpPr/>
          <p:nvPr/>
        </p:nvSpPr>
        <p:spPr>
          <a:xfrm>
            <a:off x="4193533" y="1017197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8" name="object 368"/>
          <p:cNvSpPr/>
          <p:nvPr/>
        </p:nvSpPr>
        <p:spPr>
          <a:xfrm>
            <a:off x="2634304" y="1091565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9" name="object 369"/>
          <p:cNvSpPr/>
          <p:nvPr/>
        </p:nvSpPr>
        <p:spPr>
          <a:xfrm>
            <a:off x="3886452" y="942676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70" name="object 370"/>
          <p:cNvSpPr/>
          <p:nvPr/>
        </p:nvSpPr>
        <p:spPr>
          <a:xfrm>
            <a:off x="4553492" y="982869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1" name="object 371"/>
          <p:cNvSpPr/>
          <p:nvPr/>
        </p:nvSpPr>
        <p:spPr>
          <a:xfrm>
            <a:off x="2659492" y="10662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2" name="object 372"/>
          <p:cNvSpPr/>
          <p:nvPr/>
        </p:nvSpPr>
        <p:spPr>
          <a:xfrm>
            <a:off x="3104349" y="1118418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3" name="object 373"/>
          <p:cNvSpPr/>
          <p:nvPr/>
        </p:nvSpPr>
        <p:spPr>
          <a:xfrm>
            <a:off x="3571794" y="968009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4" name="object 374"/>
          <p:cNvSpPr/>
          <p:nvPr/>
        </p:nvSpPr>
        <p:spPr>
          <a:xfrm>
            <a:off x="2900099"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3524059" y="9073576"/>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2903392"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7" name="object 377"/>
          <p:cNvSpPr/>
          <p:nvPr/>
        </p:nvSpPr>
        <p:spPr>
          <a:xfrm>
            <a:off x="4254320" y="9433189"/>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3498006" y="856217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545634" y="1017821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2807515" y="100529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1" name="object 381"/>
          <p:cNvSpPr/>
          <p:nvPr/>
        </p:nvSpPr>
        <p:spPr>
          <a:xfrm>
            <a:off x="4271223" y="792807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2" name="object 382"/>
          <p:cNvSpPr/>
          <p:nvPr/>
        </p:nvSpPr>
        <p:spPr>
          <a:xfrm>
            <a:off x="4483210" y="82242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2327489" y="100310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917874" y="76985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05319" y="78050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3892803" y="715132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7" name="object 387"/>
          <p:cNvSpPr/>
          <p:nvPr/>
        </p:nvSpPr>
        <p:spPr>
          <a:xfrm>
            <a:off x="2453746" y="11195121"/>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4657145" y="10522601"/>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9" name="object 389"/>
          <p:cNvSpPr/>
          <p:nvPr/>
        </p:nvSpPr>
        <p:spPr>
          <a:xfrm>
            <a:off x="3204096" y="937854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4036996"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1" name="object 391"/>
          <p:cNvSpPr/>
          <p:nvPr/>
        </p:nvSpPr>
        <p:spPr>
          <a:xfrm>
            <a:off x="3974021" y="882980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2" name="object 392"/>
          <p:cNvSpPr/>
          <p:nvPr/>
        </p:nvSpPr>
        <p:spPr>
          <a:xfrm>
            <a:off x="4231314" y="797040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4836295" y="822976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4" name="object 394"/>
          <p:cNvSpPr/>
          <p:nvPr/>
        </p:nvSpPr>
        <p:spPr>
          <a:xfrm>
            <a:off x="4093885" y="1094483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5" name="object 395"/>
          <p:cNvSpPr/>
          <p:nvPr/>
        </p:nvSpPr>
        <p:spPr>
          <a:xfrm>
            <a:off x="3693844"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3569517" y="1012836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7" name="object 397"/>
          <p:cNvSpPr/>
          <p:nvPr/>
        </p:nvSpPr>
        <p:spPr>
          <a:xfrm>
            <a:off x="2473525" y="763165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3300333" y="660086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9" name="object 399"/>
          <p:cNvSpPr/>
          <p:nvPr/>
        </p:nvSpPr>
        <p:spPr>
          <a:xfrm>
            <a:off x="3002541"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3078507" y="7891014"/>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4712785" y="7576110"/>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2" name="object 402"/>
          <p:cNvSpPr/>
          <p:nvPr/>
        </p:nvSpPr>
        <p:spPr>
          <a:xfrm>
            <a:off x="4738837" y="830247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626283" y="840904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4749107" y="737094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3271630" y="70788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6" name="object 406"/>
          <p:cNvSpPr/>
          <p:nvPr/>
        </p:nvSpPr>
        <p:spPr>
          <a:xfrm>
            <a:off x="4574357" y="678851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7" name="object 407"/>
          <p:cNvSpPr/>
          <p:nvPr/>
        </p:nvSpPr>
        <p:spPr>
          <a:xfrm>
            <a:off x="2821983"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4392757" y="743204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9" name="object 409"/>
          <p:cNvSpPr/>
          <p:nvPr/>
        </p:nvSpPr>
        <p:spPr>
          <a:xfrm>
            <a:off x="2772447"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0" name="object 410"/>
          <p:cNvSpPr/>
          <p:nvPr/>
        </p:nvSpPr>
        <p:spPr>
          <a:xfrm>
            <a:off x="3527996" y="720627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1" name="object 411"/>
          <p:cNvSpPr/>
          <p:nvPr/>
        </p:nvSpPr>
        <p:spPr>
          <a:xfrm>
            <a:off x="2383830" y="7082432"/>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2" name="object 412"/>
          <p:cNvSpPr/>
          <p:nvPr/>
        </p:nvSpPr>
        <p:spPr>
          <a:xfrm>
            <a:off x="2134264" y="7487294"/>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3" name="object 413"/>
          <p:cNvSpPr/>
          <p:nvPr/>
        </p:nvSpPr>
        <p:spPr>
          <a:xfrm>
            <a:off x="3473049" y="776294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532776"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5" name="object 415"/>
          <p:cNvSpPr/>
          <p:nvPr/>
        </p:nvSpPr>
        <p:spPr>
          <a:xfrm>
            <a:off x="1451778"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6" name="object 416"/>
          <p:cNvSpPr/>
          <p:nvPr/>
        </p:nvSpPr>
        <p:spPr>
          <a:xfrm>
            <a:off x="2126814" y="67930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7" name="object 417"/>
          <p:cNvSpPr/>
          <p:nvPr/>
        </p:nvSpPr>
        <p:spPr>
          <a:xfrm>
            <a:off x="1137121" y="700653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769423" y="6704982"/>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1052882"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0" name="object 420"/>
          <p:cNvSpPr/>
          <p:nvPr/>
        </p:nvSpPr>
        <p:spPr>
          <a:xfrm>
            <a:off x="272546" y="703048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1" name="object 421"/>
          <p:cNvSpPr/>
          <p:nvPr/>
        </p:nvSpPr>
        <p:spPr>
          <a:xfrm>
            <a:off x="397932" y="729378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2" name="object 422"/>
          <p:cNvSpPr/>
          <p:nvPr/>
        </p:nvSpPr>
        <p:spPr>
          <a:xfrm>
            <a:off x="191551" y="6839344"/>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3" name="object 423"/>
          <p:cNvSpPr/>
          <p:nvPr/>
        </p:nvSpPr>
        <p:spPr>
          <a:xfrm>
            <a:off x="342096"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398984"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5" name="object 425"/>
          <p:cNvSpPr/>
          <p:nvPr/>
        </p:nvSpPr>
        <p:spPr>
          <a:xfrm>
            <a:off x="-1055"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7169313"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7" name="object 427"/>
          <p:cNvSpPr/>
          <p:nvPr/>
        </p:nvSpPr>
        <p:spPr>
          <a:xfrm>
            <a:off x="7412775"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8" name="object 428"/>
          <p:cNvSpPr/>
          <p:nvPr/>
        </p:nvSpPr>
        <p:spPr>
          <a:xfrm>
            <a:off x="7769140"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6415099" y="1082246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30" name="object 430"/>
          <p:cNvSpPr/>
          <p:nvPr/>
        </p:nvSpPr>
        <p:spPr>
          <a:xfrm>
            <a:off x="5750893" y="1046086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31" name="object 431"/>
          <p:cNvSpPr/>
          <p:nvPr/>
        </p:nvSpPr>
        <p:spPr>
          <a:xfrm>
            <a:off x="8839358" y="938328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2" name="object 432"/>
          <p:cNvSpPr/>
          <p:nvPr/>
        </p:nvSpPr>
        <p:spPr>
          <a:xfrm>
            <a:off x="8298155" y="94490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3" name="object 433"/>
          <p:cNvSpPr/>
          <p:nvPr/>
        </p:nvSpPr>
        <p:spPr>
          <a:xfrm>
            <a:off x="7352739" y="10279619"/>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4" name="object 434"/>
          <p:cNvSpPr/>
          <p:nvPr/>
        </p:nvSpPr>
        <p:spPr>
          <a:xfrm>
            <a:off x="6691158"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5" name="object 435"/>
          <p:cNvSpPr/>
          <p:nvPr/>
        </p:nvSpPr>
        <p:spPr>
          <a:xfrm>
            <a:off x="8374122"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6" name="object 436"/>
          <p:cNvSpPr/>
          <p:nvPr/>
        </p:nvSpPr>
        <p:spPr>
          <a:xfrm>
            <a:off x="7398111"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7" name="object 437"/>
          <p:cNvSpPr/>
          <p:nvPr/>
        </p:nvSpPr>
        <p:spPr>
          <a:xfrm>
            <a:off x="5500942" y="11015540"/>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8" name="object 438"/>
          <p:cNvSpPr/>
          <p:nvPr/>
        </p:nvSpPr>
        <p:spPr>
          <a:xfrm>
            <a:off x="7179987"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9" name="object 439"/>
          <p:cNvSpPr/>
          <p:nvPr/>
        </p:nvSpPr>
        <p:spPr>
          <a:xfrm>
            <a:off x="9199322"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40" name="object 440"/>
          <p:cNvSpPr/>
          <p:nvPr/>
        </p:nvSpPr>
        <p:spPr>
          <a:xfrm>
            <a:off x="8323344" y="919602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41" name="object 441"/>
          <p:cNvSpPr/>
          <p:nvPr/>
        </p:nvSpPr>
        <p:spPr>
          <a:xfrm>
            <a:off x="8287332"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8763093" y="827048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3" name="object 443"/>
          <p:cNvSpPr/>
          <p:nvPr/>
        </p:nvSpPr>
        <p:spPr>
          <a:xfrm>
            <a:off x="8799403" y="806531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7373487" y="9961956"/>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5" name="object 445"/>
          <p:cNvSpPr/>
          <p:nvPr/>
        </p:nvSpPr>
        <p:spPr>
          <a:xfrm>
            <a:off x="5229384" y="9876296"/>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6" name="object 446"/>
          <p:cNvSpPr/>
          <p:nvPr/>
        </p:nvSpPr>
        <p:spPr>
          <a:xfrm>
            <a:off x="6253853" y="8770688"/>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7169849" y="9572300"/>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7325761"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9" name="object 449"/>
          <p:cNvSpPr/>
          <p:nvPr/>
        </p:nvSpPr>
        <p:spPr>
          <a:xfrm>
            <a:off x="8567246" y="934695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50" name="object 450"/>
          <p:cNvSpPr/>
          <p:nvPr/>
        </p:nvSpPr>
        <p:spPr>
          <a:xfrm>
            <a:off x="8900148"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7299699"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2" name="object 452"/>
          <p:cNvSpPr/>
          <p:nvPr/>
        </p:nvSpPr>
        <p:spPr>
          <a:xfrm>
            <a:off x="8209487" y="87116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8471368"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4" name="object 454"/>
          <p:cNvSpPr/>
          <p:nvPr/>
        </p:nvSpPr>
        <p:spPr>
          <a:xfrm>
            <a:off x="8072904"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5" name="object 455"/>
          <p:cNvSpPr/>
          <p:nvPr/>
        </p:nvSpPr>
        <p:spPr>
          <a:xfrm>
            <a:off x="9110718"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991340"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719566" y="798037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7607012"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7694506" y="743318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60" name="object 460"/>
          <p:cNvSpPr/>
          <p:nvPr/>
        </p:nvSpPr>
        <p:spPr>
          <a:xfrm>
            <a:off x="6829984"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61" name="object 461"/>
          <p:cNvSpPr/>
          <p:nvPr/>
        </p:nvSpPr>
        <p:spPr>
          <a:xfrm>
            <a:off x="5626266" y="883438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5875747" y="851608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5963810" y="919189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6323056" y="9712619"/>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5" name="object 465"/>
          <p:cNvSpPr/>
          <p:nvPr/>
        </p:nvSpPr>
        <p:spPr>
          <a:xfrm>
            <a:off x="7689122" y="1101012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6" name="object 466"/>
          <p:cNvSpPr/>
          <p:nvPr/>
        </p:nvSpPr>
        <p:spPr>
          <a:xfrm>
            <a:off x="9090612" y="7937203"/>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8117599" y="972853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8" name="object 468"/>
          <p:cNvSpPr/>
          <p:nvPr/>
        </p:nvSpPr>
        <p:spPr>
          <a:xfrm>
            <a:off x="9268861" y="785246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9" name="object 469"/>
          <p:cNvSpPr/>
          <p:nvPr/>
        </p:nvSpPr>
        <p:spPr>
          <a:xfrm>
            <a:off x="6826358"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70" name="object 470"/>
          <p:cNvSpPr/>
          <p:nvPr/>
        </p:nvSpPr>
        <p:spPr>
          <a:xfrm>
            <a:off x="8068062"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71" name="object 471"/>
          <p:cNvSpPr/>
          <p:nvPr/>
        </p:nvSpPr>
        <p:spPr>
          <a:xfrm>
            <a:off x="9302976" y="973390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2" name="object 472"/>
          <p:cNvSpPr/>
          <p:nvPr/>
        </p:nvSpPr>
        <p:spPr>
          <a:xfrm>
            <a:off x="5954317" y="749888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3" name="object 473"/>
          <p:cNvSpPr/>
          <p:nvPr/>
        </p:nvSpPr>
        <p:spPr>
          <a:xfrm>
            <a:off x="6295273" y="831611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6086755"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5" name="object 475"/>
          <p:cNvSpPr/>
          <p:nvPr/>
        </p:nvSpPr>
        <p:spPr>
          <a:xfrm>
            <a:off x="6318519" y="1010800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6003493"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6041519" y="10187608"/>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73333" y="10239133"/>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9" name="object 479"/>
          <p:cNvSpPr/>
          <p:nvPr/>
        </p:nvSpPr>
        <p:spPr>
          <a:xfrm>
            <a:off x="7578292"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5578476" y="9346596"/>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81" name="object 481"/>
          <p:cNvSpPr/>
          <p:nvPr/>
        </p:nvSpPr>
        <p:spPr>
          <a:xfrm>
            <a:off x="7005779" y="9660408"/>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7838690"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3" name="object 483"/>
          <p:cNvSpPr/>
          <p:nvPr/>
        </p:nvSpPr>
        <p:spPr>
          <a:xfrm>
            <a:off x="5333477" y="10297263"/>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4" name="object 484"/>
          <p:cNvSpPr/>
          <p:nvPr/>
        </p:nvSpPr>
        <p:spPr>
          <a:xfrm>
            <a:off x="5548638" y="1122877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5" name="object 485"/>
          <p:cNvSpPr/>
          <p:nvPr/>
        </p:nvSpPr>
        <p:spPr>
          <a:xfrm>
            <a:off x="7775713"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6" name="object 486"/>
          <p:cNvSpPr/>
          <p:nvPr/>
        </p:nvSpPr>
        <p:spPr>
          <a:xfrm>
            <a:off x="9808798"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7" name="object 487"/>
          <p:cNvSpPr/>
          <p:nvPr/>
        </p:nvSpPr>
        <p:spPr>
          <a:xfrm>
            <a:off x="10408629" y="961790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8" name="object 488"/>
          <p:cNvSpPr/>
          <p:nvPr/>
        </p:nvSpPr>
        <p:spPr>
          <a:xfrm>
            <a:off x="9075481" y="1091565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9" name="object 489"/>
          <p:cNvSpPr/>
          <p:nvPr/>
        </p:nvSpPr>
        <p:spPr>
          <a:xfrm>
            <a:off x="10327632" y="94267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5034965" y="844025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1" name="object 491"/>
          <p:cNvSpPr/>
          <p:nvPr/>
        </p:nvSpPr>
        <p:spPr>
          <a:xfrm>
            <a:off x="9100671" y="10662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545530" y="1118418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10012972" y="968009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4" name="object 494"/>
          <p:cNvSpPr/>
          <p:nvPr/>
        </p:nvSpPr>
        <p:spPr>
          <a:xfrm>
            <a:off x="9341277" y="10019467"/>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9965236" y="907357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6" name="object 496"/>
          <p:cNvSpPr/>
          <p:nvPr/>
        </p:nvSpPr>
        <p:spPr>
          <a:xfrm>
            <a:off x="9344569" y="1081353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7" name="object 497"/>
          <p:cNvSpPr/>
          <p:nvPr/>
        </p:nvSpPr>
        <p:spPr>
          <a:xfrm>
            <a:off x="4735785" y="8044750"/>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939186" y="856217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8986811" y="101782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9248695" y="100529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1" name="object 501"/>
          <p:cNvSpPr/>
          <p:nvPr/>
        </p:nvSpPr>
        <p:spPr>
          <a:xfrm>
            <a:off x="4752696" y="653963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2" name="object 502"/>
          <p:cNvSpPr/>
          <p:nvPr/>
        </p:nvSpPr>
        <p:spPr>
          <a:xfrm>
            <a:off x="4964684" y="68358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8768667" y="1003105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59052" y="76985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10246499" y="7805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10333990" y="715132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7" name="object 507"/>
          <p:cNvSpPr/>
          <p:nvPr/>
        </p:nvSpPr>
        <p:spPr>
          <a:xfrm>
            <a:off x="8894926" y="1119512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5138620" y="913416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9" name="object 509"/>
          <p:cNvSpPr/>
          <p:nvPr/>
        </p:nvSpPr>
        <p:spPr>
          <a:xfrm>
            <a:off x="9645274" y="937854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10478175"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10415199" y="882980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4712788" y="658197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5317771" y="684132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10135025"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10010695" y="101283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6" name="object 516"/>
          <p:cNvSpPr/>
          <p:nvPr/>
        </p:nvSpPr>
        <p:spPr>
          <a:xfrm>
            <a:off x="8914706" y="763165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9741513" y="660086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8" name="object 518"/>
          <p:cNvSpPr/>
          <p:nvPr/>
        </p:nvSpPr>
        <p:spPr>
          <a:xfrm>
            <a:off x="9443718" y="718095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9" name="object 519"/>
          <p:cNvSpPr/>
          <p:nvPr/>
        </p:nvSpPr>
        <p:spPr>
          <a:xfrm>
            <a:off x="9519687" y="7891014"/>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20" name="object 520"/>
          <p:cNvSpPr/>
          <p:nvPr/>
        </p:nvSpPr>
        <p:spPr>
          <a:xfrm>
            <a:off x="5220311" y="691403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5107748" y="702060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712807" y="70788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9263163" y="746042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9213628"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5" name="object 525"/>
          <p:cNvSpPr/>
          <p:nvPr/>
        </p:nvSpPr>
        <p:spPr>
          <a:xfrm>
            <a:off x="9969173" y="720627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8875054" y="700716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7" name="object 527"/>
          <p:cNvSpPr/>
          <p:nvPr/>
        </p:nvSpPr>
        <p:spPr>
          <a:xfrm>
            <a:off x="8575442" y="7487294"/>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8" name="object 528"/>
          <p:cNvSpPr/>
          <p:nvPr/>
        </p:nvSpPr>
        <p:spPr>
          <a:xfrm>
            <a:off x="9914228" y="776294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7973954"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0" name="object 530"/>
          <p:cNvSpPr/>
          <p:nvPr/>
        </p:nvSpPr>
        <p:spPr>
          <a:xfrm>
            <a:off x="7892956"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559996" y="71551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7578300" y="700653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3" name="object 533"/>
          <p:cNvSpPr/>
          <p:nvPr/>
        </p:nvSpPr>
        <p:spPr>
          <a:xfrm>
            <a:off x="8260825" y="675962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7210590" y="6704982"/>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7494059"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6" name="object 536"/>
          <p:cNvSpPr/>
          <p:nvPr/>
        </p:nvSpPr>
        <p:spPr>
          <a:xfrm>
            <a:off x="5504418" y="64525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7" name="object 537"/>
          <p:cNvSpPr/>
          <p:nvPr/>
        </p:nvSpPr>
        <p:spPr>
          <a:xfrm>
            <a:off x="1029609" y="7116720"/>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8" name="object 538"/>
          <p:cNvSpPr/>
          <p:nvPr/>
        </p:nvSpPr>
        <p:spPr>
          <a:xfrm>
            <a:off x="2285747" y="6684238"/>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9" name="object 539"/>
          <p:cNvSpPr/>
          <p:nvPr/>
        </p:nvSpPr>
        <p:spPr>
          <a:xfrm>
            <a:off x="2083118" y="6431209"/>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40" name="object 540"/>
          <p:cNvSpPr/>
          <p:nvPr/>
        </p:nvSpPr>
        <p:spPr>
          <a:xfrm>
            <a:off x="2046944" y="7922566"/>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1" name="object 541"/>
          <p:cNvSpPr/>
          <p:nvPr/>
        </p:nvSpPr>
        <p:spPr>
          <a:xfrm>
            <a:off x="935134" y="767242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2" name="object 542"/>
          <p:cNvSpPr/>
          <p:nvPr/>
        </p:nvSpPr>
        <p:spPr>
          <a:xfrm>
            <a:off x="1442085" y="1033599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3" name="object 543"/>
          <p:cNvSpPr/>
          <p:nvPr/>
        </p:nvSpPr>
        <p:spPr>
          <a:xfrm>
            <a:off x="1173849" y="8481321"/>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4" name="object 544"/>
          <p:cNvSpPr/>
          <p:nvPr/>
        </p:nvSpPr>
        <p:spPr>
          <a:xfrm>
            <a:off x="1578438" y="7727989"/>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255406" y="736525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1996473" y="7289079"/>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6713724"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6939807" y="758454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5380580" y="832823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0" name="object 550"/>
          <p:cNvSpPr/>
          <p:nvPr/>
        </p:nvSpPr>
        <p:spPr>
          <a:xfrm>
            <a:off x="6632729" y="683934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405770" y="807519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2" name="object 552"/>
          <p:cNvSpPr/>
          <p:nvPr/>
        </p:nvSpPr>
        <p:spPr>
          <a:xfrm>
            <a:off x="6318071" y="709267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3" name="object 553"/>
          <p:cNvSpPr/>
          <p:nvPr/>
        </p:nvSpPr>
        <p:spPr>
          <a:xfrm>
            <a:off x="5646374" y="743204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6270337" y="6486155"/>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5" name="object 555"/>
          <p:cNvSpPr/>
          <p:nvPr/>
        </p:nvSpPr>
        <p:spPr>
          <a:xfrm>
            <a:off x="5649669" y="82261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5291911" y="7590796"/>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7" name="object 557"/>
          <p:cNvSpPr/>
          <p:nvPr/>
        </p:nvSpPr>
        <p:spPr>
          <a:xfrm>
            <a:off x="5950363" y="6791128"/>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6783275"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4025360" y="870907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697019" y="840975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1" name="object 561"/>
          <p:cNvSpPr/>
          <p:nvPr/>
        </p:nvSpPr>
        <p:spPr>
          <a:xfrm>
            <a:off x="3928784" y="799461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613765" y="8285714"/>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3" name="object 563"/>
          <p:cNvSpPr/>
          <p:nvPr/>
        </p:nvSpPr>
        <p:spPr>
          <a:xfrm>
            <a:off x="3651780" y="807421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4242991" y="894700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5" name="object 565"/>
          <p:cNvSpPr/>
          <p:nvPr/>
        </p:nvSpPr>
        <p:spPr>
          <a:xfrm>
            <a:off x="3880604" y="8593816"/>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6" name="object 566"/>
          <p:cNvSpPr/>
          <p:nvPr/>
        </p:nvSpPr>
        <p:spPr>
          <a:xfrm>
            <a:off x="3560624" y="889879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4393537" y="84714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572852" y="1010185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660947" y="790621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70" name="object 570"/>
          <p:cNvSpPr/>
          <p:nvPr/>
        </p:nvSpPr>
        <p:spPr>
          <a:xfrm>
            <a:off x="563487" y="79789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450932" y="808549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3535303" y="10574353"/>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206963" y="102750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4" name="object 574"/>
          <p:cNvSpPr/>
          <p:nvPr/>
        </p:nvSpPr>
        <p:spPr>
          <a:xfrm>
            <a:off x="3438727" y="985989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123700" y="1015099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3161725" y="993949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752937" y="10812285"/>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8" name="object 578"/>
          <p:cNvSpPr/>
          <p:nvPr/>
        </p:nvSpPr>
        <p:spPr>
          <a:xfrm>
            <a:off x="3070570" y="1076406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3903481" y="10336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840162"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1" name="object 581"/>
          <p:cNvSpPr/>
          <p:nvPr/>
        </p:nvSpPr>
        <p:spPr>
          <a:xfrm>
            <a:off x="6440122"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6315793" y="754094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0920297"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4" name="object 584"/>
          <p:cNvSpPr/>
          <p:nvPr/>
        </p:nvSpPr>
        <p:spPr>
          <a:xfrm>
            <a:off x="11163760"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1520127"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0166081" y="660141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7" name="object 587"/>
          <p:cNvSpPr/>
          <p:nvPr/>
        </p:nvSpPr>
        <p:spPr>
          <a:xfrm>
            <a:off x="12590344"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8" name="object 588"/>
          <p:cNvSpPr/>
          <p:nvPr/>
        </p:nvSpPr>
        <p:spPr>
          <a:xfrm>
            <a:off x="12049141" y="522801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9" name="object 589"/>
          <p:cNvSpPr/>
          <p:nvPr/>
        </p:nvSpPr>
        <p:spPr>
          <a:xfrm>
            <a:off x="11103723" y="605856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0442144"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1" name="object 591"/>
          <p:cNvSpPr/>
          <p:nvPr/>
        </p:nvSpPr>
        <p:spPr>
          <a:xfrm>
            <a:off x="12125109"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1149096"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3" name="object 593"/>
          <p:cNvSpPr/>
          <p:nvPr/>
        </p:nvSpPr>
        <p:spPr>
          <a:xfrm>
            <a:off x="10930973"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2950304"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2074331" y="497496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6" name="object 596"/>
          <p:cNvSpPr/>
          <p:nvPr/>
        </p:nvSpPr>
        <p:spPr>
          <a:xfrm>
            <a:off x="13259844" y="896846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2514078" y="4049426"/>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8" name="object 598"/>
          <p:cNvSpPr/>
          <p:nvPr/>
        </p:nvSpPr>
        <p:spPr>
          <a:xfrm>
            <a:off x="12550390" y="384426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1124470" y="574090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0" name="object 600"/>
          <p:cNvSpPr/>
          <p:nvPr/>
        </p:nvSpPr>
        <p:spPr>
          <a:xfrm>
            <a:off x="10004838" y="4549634"/>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0920834" y="535124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1076746"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3" name="object 603"/>
          <p:cNvSpPr/>
          <p:nvPr/>
        </p:nvSpPr>
        <p:spPr>
          <a:xfrm>
            <a:off x="12318230" y="5125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2651135"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1050685" y="462298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6" name="object 606"/>
          <p:cNvSpPr/>
          <p:nvPr/>
        </p:nvSpPr>
        <p:spPr>
          <a:xfrm>
            <a:off x="11960471" y="449057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2222351"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8" name="object 608"/>
          <p:cNvSpPr/>
          <p:nvPr/>
        </p:nvSpPr>
        <p:spPr>
          <a:xfrm>
            <a:off x="11823891"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9" name="object 609"/>
          <p:cNvSpPr/>
          <p:nvPr/>
        </p:nvSpPr>
        <p:spPr>
          <a:xfrm>
            <a:off x="12861704"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742326"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70550" y="37593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357998"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1445481"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4" name="object 614"/>
          <p:cNvSpPr/>
          <p:nvPr/>
        </p:nvSpPr>
        <p:spPr>
          <a:xfrm>
            <a:off x="10580969"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5" name="object 615"/>
          <p:cNvSpPr/>
          <p:nvPr/>
        </p:nvSpPr>
        <p:spPr>
          <a:xfrm>
            <a:off x="9626730"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9714796" y="49708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7" name="object 617"/>
          <p:cNvSpPr/>
          <p:nvPr/>
        </p:nvSpPr>
        <p:spPr>
          <a:xfrm>
            <a:off x="10074043" y="549156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11440107" y="678906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9" name="object 619"/>
          <p:cNvSpPr/>
          <p:nvPr/>
        </p:nvSpPr>
        <p:spPr>
          <a:xfrm>
            <a:off x="12841597" y="3716141"/>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1868585" y="5507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1" name="object 621"/>
          <p:cNvSpPr/>
          <p:nvPr/>
        </p:nvSpPr>
        <p:spPr>
          <a:xfrm>
            <a:off x="13019856" y="363141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0577344"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3" name="object 623"/>
          <p:cNvSpPr/>
          <p:nvPr/>
        </p:nvSpPr>
        <p:spPr>
          <a:xfrm>
            <a:off x="11819046"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4" name="object 624"/>
          <p:cNvSpPr/>
          <p:nvPr/>
        </p:nvSpPr>
        <p:spPr>
          <a:xfrm>
            <a:off x="13053959" y="5512858"/>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5" name="object 625"/>
          <p:cNvSpPr/>
          <p:nvPr/>
        </p:nvSpPr>
        <p:spPr>
          <a:xfrm>
            <a:off x="9705302" y="3277832"/>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6" name="object 626"/>
          <p:cNvSpPr/>
          <p:nvPr/>
        </p:nvSpPr>
        <p:spPr>
          <a:xfrm>
            <a:off x="10046258" y="409505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837741"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8" name="object 628"/>
          <p:cNvSpPr/>
          <p:nvPr/>
        </p:nvSpPr>
        <p:spPr>
          <a:xfrm>
            <a:off x="10069506"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754479"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9792494" y="596655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329278"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0756765" y="5439343"/>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589674"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1526699"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5" name="object 635"/>
          <p:cNvSpPr/>
          <p:nvPr/>
        </p:nvSpPr>
        <p:spPr>
          <a:xfrm>
            <a:off x="13559784"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6" name="object 636"/>
          <p:cNvSpPr/>
          <p:nvPr/>
        </p:nvSpPr>
        <p:spPr>
          <a:xfrm>
            <a:off x="14159613" y="5396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4385695" y="595091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8" name="object 638"/>
          <p:cNvSpPr/>
          <p:nvPr/>
        </p:nvSpPr>
        <p:spPr>
          <a:xfrm>
            <a:off x="12768567" y="696732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9" name="object 639"/>
          <p:cNvSpPr/>
          <p:nvPr/>
        </p:nvSpPr>
        <p:spPr>
          <a:xfrm>
            <a:off x="14078615" y="520571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4745645" y="560763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1" name="object 641"/>
          <p:cNvSpPr/>
          <p:nvPr/>
        </p:nvSpPr>
        <p:spPr>
          <a:xfrm>
            <a:off x="12504891" y="623268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296513" y="696313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3" name="object 643"/>
          <p:cNvSpPr/>
          <p:nvPr/>
        </p:nvSpPr>
        <p:spPr>
          <a:xfrm>
            <a:off x="13763958" y="545904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3092262"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3716223" y="485252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6" name="object 646"/>
          <p:cNvSpPr/>
          <p:nvPr/>
        </p:nvSpPr>
        <p:spPr>
          <a:xfrm>
            <a:off x="13095555"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4446484" y="521213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3690170" y="4341119"/>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2737797" y="595716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2999667" y="583185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1" name="object 651"/>
          <p:cNvSpPr/>
          <p:nvPr/>
        </p:nvSpPr>
        <p:spPr>
          <a:xfrm>
            <a:off x="14463376" y="37070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2" name="object 652"/>
          <p:cNvSpPr/>
          <p:nvPr/>
        </p:nvSpPr>
        <p:spPr>
          <a:xfrm>
            <a:off x="14675372" y="400319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2519652" y="581000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110037" y="347745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3997483" y="358403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084966" y="29302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7" name="object 657"/>
          <p:cNvSpPr/>
          <p:nvPr/>
        </p:nvSpPr>
        <p:spPr>
          <a:xfrm>
            <a:off x="12653905" y="661203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849307" y="6301545"/>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9" name="object 659"/>
          <p:cNvSpPr/>
          <p:nvPr/>
        </p:nvSpPr>
        <p:spPr>
          <a:xfrm>
            <a:off x="13396250" y="5157494"/>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229159"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4166184" y="460874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423477" y="374935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5028459" y="4008711"/>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4286048" y="672377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13836403" y="710535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3886008"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3761680" y="590730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4490177" y="18842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9" name="object 669"/>
          <p:cNvSpPr/>
          <p:nvPr/>
        </p:nvSpPr>
        <p:spPr>
          <a:xfrm>
            <a:off x="12665689" y="341060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3492495" y="2379807"/>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1" name="object 671"/>
          <p:cNvSpPr/>
          <p:nvPr/>
        </p:nvSpPr>
        <p:spPr>
          <a:xfrm>
            <a:off x="12828296" y="201820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2" name="object 672"/>
          <p:cNvSpPr/>
          <p:nvPr/>
        </p:nvSpPr>
        <p:spPr>
          <a:xfrm>
            <a:off x="9895891" y="265088"/>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3" name="object 673"/>
          <p:cNvSpPr/>
          <p:nvPr/>
        </p:nvSpPr>
        <p:spPr>
          <a:xfrm>
            <a:off x="13194704"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4" name="object 674"/>
          <p:cNvSpPr/>
          <p:nvPr/>
        </p:nvSpPr>
        <p:spPr>
          <a:xfrm>
            <a:off x="14430139" y="1836957"/>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3768559"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6" name="object 676"/>
          <p:cNvSpPr/>
          <p:nvPr/>
        </p:nvSpPr>
        <p:spPr>
          <a:xfrm>
            <a:off x="13270670" y="36699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475511" y="15389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8" name="object 678"/>
          <p:cNvSpPr/>
          <p:nvPr/>
        </p:nvSpPr>
        <p:spPr>
          <a:xfrm>
            <a:off x="14257388" y="2025943"/>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4904949" y="335505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80" name="object 680"/>
          <p:cNvSpPr/>
          <p:nvPr/>
        </p:nvSpPr>
        <p:spPr>
          <a:xfrm>
            <a:off x="9772381" y="78687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9691386" y="59573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2" name="object 682"/>
          <p:cNvSpPr/>
          <p:nvPr/>
        </p:nvSpPr>
        <p:spPr>
          <a:xfrm>
            <a:off x="10059252" y="60215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31001" y="40814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818445" y="4187990"/>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941272" y="314989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4450877" y="1519295"/>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7" name="object 687"/>
          <p:cNvSpPr/>
          <p:nvPr/>
        </p:nvSpPr>
        <p:spPr>
          <a:xfrm>
            <a:off x="14247249" y="112963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4403162" y="912775"/>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3463793" y="285778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3400459"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766520" y="256746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2" name="object 692"/>
          <p:cNvSpPr/>
          <p:nvPr/>
        </p:nvSpPr>
        <p:spPr>
          <a:xfrm>
            <a:off x="13014146"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4584922" y="3210991"/>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4" name="object 694"/>
          <p:cNvSpPr/>
          <p:nvPr/>
        </p:nvSpPr>
        <p:spPr>
          <a:xfrm>
            <a:off x="12964611"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5" name="object 695"/>
          <p:cNvSpPr/>
          <p:nvPr/>
        </p:nvSpPr>
        <p:spPr>
          <a:xfrm>
            <a:off x="13164154"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6" name="object 696"/>
          <p:cNvSpPr/>
          <p:nvPr/>
        </p:nvSpPr>
        <p:spPr>
          <a:xfrm>
            <a:off x="13395920"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3080893" y="195644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8" name="object 698"/>
          <p:cNvSpPr/>
          <p:nvPr/>
        </p:nvSpPr>
        <p:spPr>
          <a:xfrm>
            <a:off x="13118909" y="1744946"/>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50733"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00" name="object 700"/>
          <p:cNvSpPr/>
          <p:nvPr/>
        </p:nvSpPr>
        <p:spPr>
          <a:xfrm>
            <a:off x="13720160" y="298521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55875"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2" name="object 702"/>
          <p:cNvSpPr/>
          <p:nvPr/>
        </p:nvSpPr>
        <p:spPr>
          <a:xfrm>
            <a:off x="14083179" y="1217747"/>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2626039" y="278610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526984" y="41518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0967758" y="11588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6" name="object 706"/>
          <p:cNvSpPr/>
          <p:nvPr/>
        </p:nvSpPr>
        <p:spPr>
          <a:xfrm>
            <a:off x="12886946"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1915085" y="105786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8" name="object 708"/>
          <p:cNvSpPr/>
          <p:nvPr/>
        </p:nvSpPr>
        <p:spPr>
          <a:xfrm>
            <a:off x="11437803"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9" name="object 709"/>
          <p:cNvSpPr/>
          <p:nvPr/>
        </p:nvSpPr>
        <p:spPr>
          <a:xfrm>
            <a:off x="12326428" y="3266240"/>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10" name="object 710"/>
          <p:cNvSpPr/>
          <p:nvPr/>
        </p:nvSpPr>
        <p:spPr>
          <a:xfrm>
            <a:off x="11236847" y="10567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1" name="object 711"/>
          <p:cNvSpPr/>
          <p:nvPr/>
        </p:nvSpPr>
        <p:spPr>
          <a:xfrm>
            <a:off x="10879086"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1140957" y="29611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3" name="object 713"/>
          <p:cNvSpPr/>
          <p:nvPr/>
        </p:nvSpPr>
        <p:spPr>
          <a:xfrm>
            <a:off x="13665212" y="3541901"/>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0787202" y="143833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2990599" y="76581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6" name="object 716"/>
          <p:cNvSpPr/>
          <p:nvPr/>
        </p:nvSpPr>
        <p:spPr>
          <a:xfrm>
            <a:off x="10696891"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1724939"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8" name="object 718"/>
          <p:cNvSpPr/>
          <p:nvPr/>
        </p:nvSpPr>
        <p:spPr>
          <a:xfrm>
            <a:off x="11643942"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2310972" y="2934084"/>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20" name="object 720"/>
          <p:cNvSpPr/>
          <p:nvPr/>
        </p:nvSpPr>
        <p:spPr>
          <a:xfrm>
            <a:off x="11329284" y="278547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1" name="object 721"/>
          <p:cNvSpPr/>
          <p:nvPr/>
        </p:nvSpPr>
        <p:spPr>
          <a:xfrm>
            <a:off x="12011810"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0961575" y="2483918"/>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1629236"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3176274"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5" name="object 725"/>
          <p:cNvSpPr/>
          <p:nvPr/>
        </p:nvSpPr>
        <p:spPr>
          <a:xfrm>
            <a:off x="12234216"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6" name="object 726"/>
          <p:cNvSpPr/>
          <p:nvPr/>
        </p:nvSpPr>
        <p:spPr>
          <a:xfrm>
            <a:off x="13201462"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7" name="object 727"/>
          <p:cNvSpPr/>
          <p:nvPr/>
        </p:nvSpPr>
        <p:spPr>
          <a:xfrm>
            <a:off x="12427337" y="118804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1977692" y="1569622"/>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2027299"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11245045"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1" name="object 731"/>
          <p:cNvSpPr/>
          <p:nvPr/>
        </p:nvSpPr>
        <p:spPr>
          <a:xfrm>
            <a:off x="9864883" y="1436841"/>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2" name="object 732"/>
          <p:cNvSpPr/>
          <p:nvPr/>
        </p:nvSpPr>
        <p:spPr>
          <a:xfrm>
            <a:off x="10464709"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3" name="object 733"/>
          <p:cNvSpPr/>
          <p:nvPr/>
        </p:nvSpPr>
        <p:spPr>
          <a:xfrm>
            <a:off x="10690793" y="336349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4" name="object 734"/>
          <p:cNvSpPr/>
          <p:nvPr/>
        </p:nvSpPr>
        <p:spPr>
          <a:xfrm>
            <a:off x="10383715" y="261829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5" name="object 735"/>
          <p:cNvSpPr/>
          <p:nvPr/>
        </p:nvSpPr>
        <p:spPr>
          <a:xfrm>
            <a:off x="10069057" y="2871620"/>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6" name="object 736"/>
          <p:cNvSpPr/>
          <p:nvPr/>
        </p:nvSpPr>
        <p:spPr>
          <a:xfrm>
            <a:off x="10021323" y="226510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7" name="object 737"/>
          <p:cNvSpPr/>
          <p:nvPr/>
        </p:nvSpPr>
        <p:spPr>
          <a:xfrm>
            <a:off x="9995271" y="1753708"/>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415137"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9" name="object 739"/>
          <p:cNvSpPr/>
          <p:nvPr/>
        </p:nvSpPr>
        <p:spPr>
          <a:xfrm>
            <a:off x="10302581"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390065"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1" name="object 741"/>
          <p:cNvSpPr/>
          <p:nvPr/>
        </p:nvSpPr>
        <p:spPr>
          <a:xfrm>
            <a:off x="9701348" y="2570064"/>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534259"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3" name="object 743"/>
          <p:cNvSpPr/>
          <p:nvPr/>
        </p:nvSpPr>
        <p:spPr>
          <a:xfrm>
            <a:off x="10471283"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4" name="object 744"/>
          <p:cNvSpPr/>
          <p:nvPr/>
        </p:nvSpPr>
        <p:spPr>
          <a:xfrm>
            <a:off x="10591148"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5" name="object 745"/>
          <p:cNvSpPr/>
          <p:nvPr/>
        </p:nvSpPr>
        <p:spPr>
          <a:xfrm>
            <a:off x="10191107"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6" name="object 746"/>
          <p:cNvSpPr/>
          <p:nvPr/>
        </p:nvSpPr>
        <p:spPr>
          <a:xfrm>
            <a:off x="10066778" y="33198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361478"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8" name="object 748"/>
          <p:cNvSpPr/>
          <p:nvPr/>
        </p:nvSpPr>
        <p:spPr>
          <a:xfrm>
            <a:off x="17604939"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9" name="object 749"/>
          <p:cNvSpPr/>
          <p:nvPr/>
        </p:nvSpPr>
        <p:spPr>
          <a:xfrm>
            <a:off x="17961303"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0" name="object 750"/>
          <p:cNvSpPr/>
          <p:nvPr/>
        </p:nvSpPr>
        <p:spPr>
          <a:xfrm>
            <a:off x="16607262" y="660141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1" name="object 751"/>
          <p:cNvSpPr/>
          <p:nvPr/>
        </p:nvSpPr>
        <p:spPr>
          <a:xfrm>
            <a:off x="15943056" y="62398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2" name="object 752"/>
          <p:cNvSpPr/>
          <p:nvPr/>
        </p:nvSpPr>
        <p:spPr>
          <a:xfrm>
            <a:off x="19031523"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3" name="object 753"/>
          <p:cNvSpPr/>
          <p:nvPr/>
        </p:nvSpPr>
        <p:spPr>
          <a:xfrm>
            <a:off x="18490319" y="522801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4" name="object 754"/>
          <p:cNvSpPr/>
          <p:nvPr/>
        </p:nvSpPr>
        <p:spPr>
          <a:xfrm>
            <a:off x="17544904" y="605856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5" name="object 755"/>
          <p:cNvSpPr/>
          <p:nvPr/>
        </p:nvSpPr>
        <p:spPr>
          <a:xfrm>
            <a:off x="16883322"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6" name="object 756"/>
          <p:cNvSpPr/>
          <p:nvPr/>
        </p:nvSpPr>
        <p:spPr>
          <a:xfrm>
            <a:off x="18566285"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7" name="object 757"/>
          <p:cNvSpPr/>
          <p:nvPr/>
        </p:nvSpPr>
        <p:spPr>
          <a:xfrm>
            <a:off x="17590276"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8" name="object 758"/>
          <p:cNvSpPr/>
          <p:nvPr/>
        </p:nvSpPr>
        <p:spPr>
          <a:xfrm>
            <a:off x="15693105" y="6794486"/>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9" name="object 759"/>
          <p:cNvSpPr/>
          <p:nvPr/>
        </p:nvSpPr>
        <p:spPr>
          <a:xfrm>
            <a:off x="17372150"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60" name="object 760"/>
          <p:cNvSpPr/>
          <p:nvPr/>
        </p:nvSpPr>
        <p:spPr>
          <a:xfrm>
            <a:off x="19391484"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1" name="object 761"/>
          <p:cNvSpPr/>
          <p:nvPr/>
        </p:nvSpPr>
        <p:spPr>
          <a:xfrm>
            <a:off x="18515507" y="497496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2" name="object 762"/>
          <p:cNvSpPr/>
          <p:nvPr/>
        </p:nvSpPr>
        <p:spPr>
          <a:xfrm>
            <a:off x="18479495" y="668367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8955256" y="4049426"/>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4" name="object 764"/>
          <p:cNvSpPr/>
          <p:nvPr/>
        </p:nvSpPr>
        <p:spPr>
          <a:xfrm>
            <a:off x="18991567" y="384426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7565650" y="574090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6" name="object 766"/>
          <p:cNvSpPr/>
          <p:nvPr/>
        </p:nvSpPr>
        <p:spPr>
          <a:xfrm>
            <a:off x="15421548" y="5655241"/>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7" name="object 767"/>
          <p:cNvSpPr/>
          <p:nvPr/>
        </p:nvSpPr>
        <p:spPr>
          <a:xfrm>
            <a:off x="16446016" y="454963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8" name="object 768"/>
          <p:cNvSpPr/>
          <p:nvPr/>
        </p:nvSpPr>
        <p:spPr>
          <a:xfrm>
            <a:off x="17362013" y="5351246"/>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7517913" y="513438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70" name="object 770"/>
          <p:cNvSpPr/>
          <p:nvPr/>
        </p:nvSpPr>
        <p:spPr>
          <a:xfrm>
            <a:off x="18759408" y="5125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1" name="object 771"/>
          <p:cNvSpPr/>
          <p:nvPr/>
        </p:nvSpPr>
        <p:spPr>
          <a:xfrm>
            <a:off x="19092313"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7491862"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8401650" y="449057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8663521" y="436526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5" name="object 775"/>
          <p:cNvSpPr/>
          <p:nvPr/>
        </p:nvSpPr>
        <p:spPr>
          <a:xfrm>
            <a:off x="18265069"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6" name="object 776"/>
          <p:cNvSpPr/>
          <p:nvPr/>
        </p:nvSpPr>
        <p:spPr>
          <a:xfrm>
            <a:off x="19302882"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8183504"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911731" y="37593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7799175"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7886658"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1" name="object 781"/>
          <p:cNvSpPr/>
          <p:nvPr/>
        </p:nvSpPr>
        <p:spPr>
          <a:xfrm>
            <a:off x="17022147"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2" name="object 782"/>
          <p:cNvSpPr/>
          <p:nvPr/>
        </p:nvSpPr>
        <p:spPr>
          <a:xfrm>
            <a:off x="15818429" y="461333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067910"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6155973" y="49708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6515221" y="549156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7881285" y="678906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7" name="object 787"/>
          <p:cNvSpPr/>
          <p:nvPr/>
        </p:nvSpPr>
        <p:spPr>
          <a:xfrm>
            <a:off x="19282774" y="3716141"/>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8309763" y="5507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9" name="object 789"/>
          <p:cNvSpPr/>
          <p:nvPr/>
        </p:nvSpPr>
        <p:spPr>
          <a:xfrm>
            <a:off x="19461035" y="363141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90" name="object 790"/>
          <p:cNvSpPr/>
          <p:nvPr/>
        </p:nvSpPr>
        <p:spPr>
          <a:xfrm>
            <a:off x="17018522" y="4137269"/>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1" name="object 791"/>
          <p:cNvSpPr/>
          <p:nvPr/>
        </p:nvSpPr>
        <p:spPr>
          <a:xfrm>
            <a:off x="18260224"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2" name="object 792"/>
          <p:cNvSpPr/>
          <p:nvPr/>
        </p:nvSpPr>
        <p:spPr>
          <a:xfrm>
            <a:off x="19495138" y="5512858"/>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3" name="object 793"/>
          <p:cNvSpPr/>
          <p:nvPr/>
        </p:nvSpPr>
        <p:spPr>
          <a:xfrm>
            <a:off x="16146479" y="3277832"/>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4" name="object 794"/>
          <p:cNvSpPr/>
          <p:nvPr/>
        </p:nvSpPr>
        <p:spPr>
          <a:xfrm>
            <a:off x="16487437" y="409505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278919"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6" name="object 796"/>
          <p:cNvSpPr/>
          <p:nvPr/>
        </p:nvSpPr>
        <p:spPr>
          <a:xfrm>
            <a:off x="16510683"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195656"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6233683" y="596655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65496" y="601807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00" name="object 800"/>
          <p:cNvSpPr/>
          <p:nvPr/>
        </p:nvSpPr>
        <p:spPr>
          <a:xfrm>
            <a:off x="17770456" y="3679587"/>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5770638" y="5125530"/>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2" name="object 802"/>
          <p:cNvSpPr/>
          <p:nvPr/>
        </p:nvSpPr>
        <p:spPr>
          <a:xfrm>
            <a:off x="17197942" y="5439343"/>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8030852"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4" name="object 804"/>
          <p:cNvSpPr/>
          <p:nvPr/>
        </p:nvSpPr>
        <p:spPr>
          <a:xfrm>
            <a:off x="15525641" y="6076219"/>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5" name="object 805"/>
          <p:cNvSpPr/>
          <p:nvPr/>
        </p:nvSpPr>
        <p:spPr>
          <a:xfrm>
            <a:off x="15740801" y="700771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6" name="object 806"/>
          <p:cNvSpPr/>
          <p:nvPr/>
        </p:nvSpPr>
        <p:spPr>
          <a:xfrm>
            <a:off x="17967878"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20000962"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8" name="object 808"/>
          <p:cNvSpPr/>
          <p:nvPr/>
        </p:nvSpPr>
        <p:spPr>
          <a:xfrm>
            <a:off x="19267645" y="669460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15227129" y="42192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0" name="object 810"/>
          <p:cNvSpPr/>
          <p:nvPr/>
        </p:nvSpPr>
        <p:spPr>
          <a:xfrm>
            <a:off x="19292834" y="644155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1" name="object 811"/>
          <p:cNvSpPr/>
          <p:nvPr/>
        </p:nvSpPr>
        <p:spPr>
          <a:xfrm>
            <a:off x="19737692" y="696313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2" name="object 812"/>
          <p:cNvSpPr/>
          <p:nvPr/>
        </p:nvSpPr>
        <p:spPr>
          <a:xfrm>
            <a:off x="19533440"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3" name="object 813"/>
          <p:cNvSpPr/>
          <p:nvPr/>
        </p:nvSpPr>
        <p:spPr>
          <a:xfrm>
            <a:off x="19536734"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4" name="object 814"/>
          <p:cNvSpPr/>
          <p:nvPr/>
        </p:nvSpPr>
        <p:spPr>
          <a:xfrm>
            <a:off x="14927949" y="3823696"/>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9178976" y="595716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6" name="object 816"/>
          <p:cNvSpPr/>
          <p:nvPr/>
        </p:nvSpPr>
        <p:spPr>
          <a:xfrm>
            <a:off x="19440847" y="583185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7" name="object 817"/>
          <p:cNvSpPr/>
          <p:nvPr/>
        </p:nvSpPr>
        <p:spPr>
          <a:xfrm>
            <a:off x="14944849" y="23185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8" name="object 818"/>
          <p:cNvSpPr/>
          <p:nvPr/>
        </p:nvSpPr>
        <p:spPr>
          <a:xfrm>
            <a:off x="15156846" y="26147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8960831" y="581000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9087089" y="69740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5330785" y="491310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2" name="object 822"/>
          <p:cNvSpPr/>
          <p:nvPr/>
        </p:nvSpPr>
        <p:spPr>
          <a:xfrm>
            <a:off x="19837437" y="5157494"/>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4904952" y="236091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4" name="object 824"/>
          <p:cNvSpPr/>
          <p:nvPr/>
        </p:nvSpPr>
        <p:spPr>
          <a:xfrm>
            <a:off x="15442153" y="120800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5" name="object 825"/>
          <p:cNvSpPr/>
          <p:nvPr/>
        </p:nvSpPr>
        <p:spPr>
          <a:xfrm>
            <a:off x="15509935" y="262027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5467341" y="95495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7" name="object 827"/>
          <p:cNvSpPr/>
          <p:nvPr/>
        </p:nvSpPr>
        <p:spPr>
          <a:xfrm>
            <a:off x="14971650" y="495848"/>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9106869" y="341060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9933676" y="2379807"/>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269474" y="2018203"/>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1" name="object 831"/>
          <p:cNvSpPr/>
          <p:nvPr/>
        </p:nvSpPr>
        <p:spPr>
          <a:xfrm>
            <a:off x="16337069" y="265088"/>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2" name="object 832"/>
          <p:cNvSpPr/>
          <p:nvPr/>
        </p:nvSpPr>
        <p:spPr>
          <a:xfrm>
            <a:off x="19635882"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11612" y="448520"/>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9711840" y="3669959"/>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56986" y="150534"/>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6" name="object 836"/>
          <p:cNvSpPr/>
          <p:nvPr/>
        </p:nvSpPr>
        <p:spPr>
          <a:xfrm>
            <a:off x="15386425" y="1966617"/>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7" name="object 837"/>
          <p:cNvSpPr/>
          <p:nvPr/>
        </p:nvSpPr>
        <p:spPr>
          <a:xfrm>
            <a:off x="16213562" y="78687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8" name="object 838"/>
          <p:cNvSpPr/>
          <p:nvPr/>
        </p:nvSpPr>
        <p:spPr>
          <a:xfrm>
            <a:off x="16132564" y="59573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9" name="object 839"/>
          <p:cNvSpPr/>
          <p:nvPr/>
        </p:nvSpPr>
        <p:spPr>
          <a:xfrm>
            <a:off x="15817907" y="84906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0" name="object 840"/>
          <p:cNvSpPr/>
          <p:nvPr/>
        </p:nvSpPr>
        <p:spPr>
          <a:xfrm>
            <a:off x="16500433" y="60215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896277" y="34205"/>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12474" y="26929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299912" y="2799551"/>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457293" y="3940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5422743" y="1761456"/>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4932361" y="130855"/>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7" name="object 847"/>
          <p:cNvSpPr/>
          <p:nvPr/>
        </p:nvSpPr>
        <p:spPr>
          <a:xfrm>
            <a:off x="19904971" y="285778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8" name="object 848"/>
          <p:cNvSpPr/>
          <p:nvPr/>
        </p:nvSpPr>
        <p:spPr>
          <a:xfrm>
            <a:off x="19841638"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247996" y="1179021"/>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0" name="object 850"/>
          <p:cNvSpPr/>
          <p:nvPr/>
        </p:nvSpPr>
        <p:spPr>
          <a:xfrm>
            <a:off x="19455327"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5066396" y="182255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2" name="object 852"/>
          <p:cNvSpPr/>
          <p:nvPr/>
        </p:nvSpPr>
        <p:spPr>
          <a:xfrm>
            <a:off x="19405790"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3" name="object 853"/>
          <p:cNvSpPr/>
          <p:nvPr/>
        </p:nvSpPr>
        <p:spPr>
          <a:xfrm>
            <a:off x="19605335"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4" name="object 854"/>
          <p:cNvSpPr/>
          <p:nvPr/>
        </p:nvSpPr>
        <p:spPr>
          <a:xfrm>
            <a:off x="19837099"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522071" y="1956446"/>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6" name="object 856"/>
          <p:cNvSpPr/>
          <p:nvPr/>
        </p:nvSpPr>
        <p:spPr>
          <a:xfrm>
            <a:off x="19560099" y="1744946"/>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9091913"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8" name="object 858"/>
          <p:cNvSpPr/>
          <p:nvPr/>
        </p:nvSpPr>
        <p:spPr>
          <a:xfrm>
            <a:off x="19097056"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9" name="object 859"/>
          <p:cNvSpPr/>
          <p:nvPr/>
        </p:nvSpPr>
        <p:spPr>
          <a:xfrm>
            <a:off x="19067219" y="2786108"/>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8968164" y="415185"/>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7408935" y="11588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2" name="object 862"/>
          <p:cNvSpPr/>
          <p:nvPr/>
        </p:nvSpPr>
        <p:spPr>
          <a:xfrm>
            <a:off x="19328125"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8356262" y="105786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4" name="object 864"/>
          <p:cNvSpPr/>
          <p:nvPr/>
        </p:nvSpPr>
        <p:spPr>
          <a:xfrm>
            <a:off x="17878983"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8767606" y="3266240"/>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6" name="object 866"/>
          <p:cNvSpPr/>
          <p:nvPr/>
        </p:nvSpPr>
        <p:spPr>
          <a:xfrm>
            <a:off x="17678034" y="1056751"/>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7" name="object 867"/>
          <p:cNvSpPr/>
          <p:nvPr/>
        </p:nvSpPr>
        <p:spPr>
          <a:xfrm>
            <a:off x="17320266"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582146" y="29611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9" name="object 869"/>
          <p:cNvSpPr/>
          <p:nvPr/>
        </p:nvSpPr>
        <p:spPr>
          <a:xfrm>
            <a:off x="17228377" y="1438331"/>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9431779" y="765811"/>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1" name="object 871"/>
          <p:cNvSpPr/>
          <p:nvPr/>
        </p:nvSpPr>
        <p:spPr>
          <a:xfrm>
            <a:off x="17138068" y="260401"/>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166117"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3" name="object 873"/>
          <p:cNvSpPr/>
          <p:nvPr/>
        </p:nvSpPr>
        <p:spPr>
          <a:xfrm>
            <a:off x="18085119"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4" name="object 874"/>
          <p:cNvSpPr/>
          <p:nvPr/>
        </p:nvSpPr>
        <p:spPr>
          <a:xfrm>
            <a:off x="18752149" y="2934084"/>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5" name="object 875"/>
          <p:cNvSpPr/>
          <p:nvPr/>
        </p:nvSpPr>
        <p:spPr>
          <a:xfrm>
            <a:off x="17770464" y="278547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6" name="object 876"/>
          <p:cNvSpPr/>
          <p:nvPr/>
        </p:nvSpPr>
        <p:spPr>
          <a:xfrm>
            <a:off x="18452988"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7402754" y="2483918"/>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8070414"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9617453"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8675394"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1" name="object 881"/>
          <p:cNvSpPr/>
          <p:nvPr/>
        </p:nvSpPr>
        <p:spPr>
          <a:xfrm>
            <a:off x="19642644"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2" name="object 882"/>
          <p:cNvSpPr/>
          <p:nvPr/>
        </p:nvSpPr>
        <p:spPr>
          <a:xfrm>
            <a:off x="18868518" y="118804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3" name="object 883"/>
          <p:cNvSpPr/>
          <p:nvPr/>
        </p:nvSpPr>
        <p:spPr>
          <a:xfrm>
            <a:off x="18418871" y="1569622"/>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8468477"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5" name="object 885"/>
          <p:cNvSpPr/>
          <p:nvPr/>
        </p:nvSpPr>
        <p:spPr>
          <a:xfrm>
            <a:off x="17686224"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6" name="object 886"/>
          <p:cNvSpPr/>
          <p:nvPr/>
        </p:nvSpPr>
        <p:spPr>
          <a:xfrm>
            <a:off x="15696582" y="223152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7" name="object 887"/>
          <p:cNvSpPr/>
          <p:nvPr/>
        </p:nvSpPr>
        <p:spPr>
          <a:xfrm>
            <a:off x="15607980" y="142368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8" name="object 888"/>
          <p:cNvSpPr/>
          <p:nvPr/>
        </p:nvSpPr>
        <p:spPr>
          <a:xfrm>
            <a:off x="16306062" y="143684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9" name="object 889"/>
          <p:cNvSpPr/>
          <p:nvPr/>
        </p:nvSpPr>
        <p:spPr>
          <a:xfrm>
            <a:off x="16905887"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7131971" y="3363490"/>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1" name="object 891"/>
          <p:cNvSpPr/>
          <p:nvPr/>
        </p:nvSpPr>
        <p:spPr>
          <a:xfrm>
            <a:off x="15572744" y="410718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2" name="object 892"/>
          <p:cNvSpPr/>
          <p:nvPr/>
        </p:nvSpPr>
        <p:spPr>
          <a:xfrm>
            <a:off x="16824892" y="261829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5597934" y="3854141"/>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6510235" y="2871620"/>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5838537" y="3210995"/>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6462500" y="226510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5841833" y="4005067"/>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6425766" y="1764467"/>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9" name="object 899"/>
          <p:cNvSpPr/>
          <p:nvPr/>
        </p:nvSpPr>
        <p:spPr>
          <a:xfrm>
            <a:off x="15484075" y="336974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0" name="object 900"/>
          <p:cNvSpPr/>
          <p:nvPr/>
        </p:nvSpPr>
        <p:spPr>
          <a:xfrm>
            <a:off x="16856315" y="89003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743759"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2" name="object 902"/>
          <p:cNvSpPr/>
          <p:nvPr/>
        </p:nvSpPr>
        <p:spPr>
          <a:xfrm>
            <a:off x="16831243"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3" name="object 903"/>
          <p:cNvSpPr/>
          <p:nvPr/>
        </p:nvSpPr>
        <p:spPr>
          <a:xfrm>
            <a:off x="16142526" y="2570064"/>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975439"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5" name="object 905"/>
          <p:cNvSpPr/>
          <p:nvPr/>
        </p:nvSpPr>
        <p:spPr>
          <a:xfrm>
            <a:off x="16912462"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6" name="object 906"/>
          <p:cNvSpPr/>
          <p:nvPr/>
        </p:nvSpPr>
        <p:spPr>
          <a:xfrm>
            <a:off x="17032326" y="41363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7" name="object 907"/>
          <p:cNvSpPr/>
          <p:nvPr/>
        </p:nvSpPr>
        <p:spPr>
          <a:xfrm>
            <a:off x="16632285"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8" name="object 908"/>
          <p:cNvSpPr/>
          <p:nvPr/>
        </p:nvSpPr>
        <p:spPr>
          <a:xfrm>
            <a:off x="16507956" y="33198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9" name="object 909"/>
          <p:cNvSpPr/>
          <p:nvPr/>
        </p:nvSpPr>
        <p:spPr>
          <a:xfrm>
            <a:off x="10920297"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0" name="object 910"/>
          <p:cNvSpPr/>
          <p:nvPr/>
        </p:nvSpPr>
        <p:spPr>
          <a:xfrm>
            <a:off x="11163760"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1" name="object 911"/>
          <p:cNvSpPr/>
          <p:nvPr/>
        </p:nvSpPr>
        <p:spPr>
          <a:xfrm>
            <a:off x="11520127"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0166081" y="10822468"/>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3" name="object 913"/>
          <p:cNvSpPr/>
          <p:nvPr/>
        </p:nvSpPr>
        <p:spPr>
          <a:xfrm>
            <a:off x="12049141" y="94490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4" name="object 914"/>
          <p:cNvSpPr/>
          <p:nvPr/>
        </p:nvSpPr>
        <p:spPr>
          <a:xfrm>
            <a:off x="11103723" y="1027961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0442144"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6" name="object 916"/>
          <p:cNvSpPr/>
          <p:nvPr/>
        </p:nvSpPr>
        <p:spPr>
          <a:xfrm>
            <a:off x="12125109"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7" name="object 917"/>
          <p:cNvSpPr/>
          <p:nvPr/>
        </p:nvSpPr>
        <p:spPr>
          <a:xfrm>
            <a:off x="11149096"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8" name="object 918"/>
          <p:cNvSpPr/>
          <p:nvPr/>
        </p:nvSpPr>
        <p:spPr>
          <a:xfrm>
            <a:off x="10930973"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9" name="object 919"/>
          <p:cNvSpPr/>
          <p:nvPr/>
        </p:nvSpPr>
        <p:spPr>
          <a:xfrm>
            <a:off x="12950304"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0" name="object 920"/>
          <p:cNvSpPr/>
          <p:nvPr/>
        </p:nvSpPr>
        <p:spPr>
          <a:xfrm>
            <a:off x="12074331" y="919602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1" name="object 921"/>
          <p:cNvSpPr/>
          <p:nvPr/>
        </p:nvSpPr>
        <p:spPr>
          <a:xfrm>
            <a:off x="12038318"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2" name="object 922"/>
          <p:cNvSpPr/>
          <p:nvPr/>
        </p:nvSpPr>
        <p:spPr>
          <a:xfrm>
            <a:off x="12514078" y="827048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3" name="object 923"/>
          <p:cNvSpPr/>
          <p:nvPr/>
        </p:nvSpPr>
        <p:spPr>
          <a:xfrm>
            <a:off x="12550390" y="806531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11124470" y="9961956"/>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5" name="object 925"/>
          <p:cNvSpPr/>
          <p:nvPr/>
        </p:nvSpPr>
        <p:spPr>
          <a:xfrm>
            <a:off x="10004838" y="8770688"/>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0920834" y="957230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1076746"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318230" y="934695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2651135"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050685" y="8844033"/>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1960471" y="87116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2222351"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3" name="object 933"/>
          <p:cNvSpPr/>
          <p:nvPr/>
        </p:nvSpPr>
        <p:spPr>
          <a:xfrm>
            <a:off x="11823891"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4" name="object 934"/>
          <p:cNvSpPr/>
          <p:nvPr/>
        </p:nvSpPr>
        <p:spPr>
          <a:xfrm>
            <a:off x="12861704"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742326"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357998"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873919" y="736079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580969"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9" name="object 939"/>
          <p:cNvSpPr/>
          <p:nvPr/>
        </p:nvSpPr>
        <p:spPr>
          <a:xfrm>
            <a:off x="10074043" y="971261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0" name="object 940"/>
          <p:cNvSpPr/>
          <p:nvPr/>
        </p:nvSpPr>
        <p:spPr>
          <a:xfrm>
            <a:off x="11440107" y="1101012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1" name="object 941"/>
          <p:cNvSpPr/>
          <p:nvPr/>
        </p:nvSpPr>
        <p:spPr>
          <a:xfrm>
            <a:off x="12841597" y="7937203"/>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2" name="object 942"/>
          <p:cNvSpPr/>
          <p:nvPr/>
        </p:nvSpPr>
        <p:spPr>
          <a:xfrm>
            <a:off x="11868585" y="972853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3" name="object 943"/>
          <p:cNvSpPr/>
          <p:nvPr/>
        </p:nvSpPr>
        <p:spPr>
          <a:xfrm>
            <a:off x="13019856" y="785246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4" name="object 944"/>
          <p:cNvSpPr/>
          <p:nvPr/>
        </p:nvSpPr>
        <p:spPr>
          <a:xfrm>
            <a:off x="10577344"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1819046"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6" name="object 946"/>
          <p:cNvSpPr/>
          <p:nvPr/>
        </p:nvSpPr>
        <p:spPr>
          <a:xfrm>
            <a:off x="13053959" y="973390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7" name="object 947"/>
          <p:cNvSpPr/>
          <p:nvPr/>
        </p:nvSpPr>
        <p:spPr>
          <a:xfrm>
            <a:off x="9705302" y="749888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8" name="object 948"/>
          <p:cNvSpPr/>
          <p:nvPr/>
        </p:nvSpPr>
        <p:spPr>
          <a:xfrm>
            <a:off x="10046258" y="831611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9" name="object 949"/>
          <p:cNvSpPr/>
          <p:nvPr/>
        </p:nvSpPr>
        <p:spPr>
          <a:xfrm>
            <a:off x="9837741"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0" name="object 950"/>
          <p:cNvSpPr/>
          <p:nvPr/>
        </p:nvSpPr>
        <p:spPr>
          <a:xfrm>
            <a:off x="10240757" y="1018606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54479"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9792494" y="10187608"/>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329278"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89674"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526699"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6" name="object 956"/>
          <p:cNvSpPr/>
          <p:nvPr/>
        </p:nvSpPr>
        <p:spPr>
          <a:xfrm>
            <a:off x="13559784"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7" name="object 957"/>
          <p:cNvSpPr/>
          <p:nvPr/>
        </p:nvSpPr>
        <p:spPr>
          <a:xfrm>
            <a:off x="14159613" y="961790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8" name="object 958"/>
          <p:cNvSpPr/>
          <p:nvPr/>
        </p:nvSpPr>
        <p:spPr>
          <a:xfrm>
            <a:off x="14385695" y="1017197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9" name="object 959"/>
          <p:cNvSpPr/>
          <p:nvPr/>
        </p:nvSpPr>
        <p:spPr>
          <a:xfrm>
            <a:off x="12826467" y="1091565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0" name="object 960"/>
          <p:cNvSpPr/>
          <p:nvPr/>
        </p:nvSpPr>
        <p:spPr>
          <a:xfrm>
            <a:off x="14078615" y="94267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1" name="object 961"/>
          <p:cNvSpPr/>
          <p:nvPr/>
        </p:nvSpPr>
        <p:spPr>
          <a:xfrm>
            <a:off x="14745645" y="982869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2" name="object 962"/>
          <p:cNvSpPr/>
          <p:nvPr/>
        </p:nvSpPr>
        <p:spPr>
          <a:xfrm>
            <a:off x="12851656" y="10662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3" name="object 963"/>
          <p:cNvSpPr/>
          <p:nvPr/>
        </p:nvSpPr>
        <p:spPr>
          <a:xfrm>
            <a:off x="13296513" y="1118418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4" name="object 964"/>
          <p:cNvSpPr/>
          <p:nvPr/>
        </p:nvSpPr>
        <p:spPr>
          <a:xfrm>
            <a:off x="13763958" y="968009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5" name="object 965"/>
          <p:cNvSpPr/>
          <p:nvPr/>
        </p:nvSpPr>
        <p:spPr>
          <a:xfrm>
            <a:off x="13092262"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716223" y="907357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3095555"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4446484" y="943318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3690170" y="856217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737797" y="1017821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2999667" y="100529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2" name="object 972"/>
          <p:cNvSpPr/>
          <p:nvPr/>
        </p:nvSpPr>
        <p:spPr>
          <a:xfrm>
            <a:off x="14463376" y="792807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3" name="object 973"/>
          <p:cNvSpPr/>
          <p:nvPr/>
        </p:nvSpPr>
        <p:spPr>
          <a:xfrm>
            <a:off x="14675372" y="82242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2519652" y="100310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4110037" y="769851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3997483" y="7805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4084966" y="715132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8" name="object 978"/>
          <p:cNvSpPr/>
          <p:nvPr/>
        </p:nvSpPr>
        <p:spPr>
          <a:xfrm>
            <a:off x="12645910" y="11195121"/>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4849307" y="10522601"/>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0" name="object 980"/>
          <p:cNvSpPr/>
          <p:nvPr/>
        </p:nvSpPr>
        <p:spPr>
          <a:xfrm>
            <a:off x="13396250" y="937854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229159"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2" name="object 982"/>
          <p:cNvSpPr/>
          <p:nvPr/>
        </p:nvSpPr>
        <p:spPr>
          <a:xfrm>
            <a:off x="14166184" y="882980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3" name="object 983"/>
          <p:cNvSpPr/>
          <p:nvPr/>
        </p:nvSpPr>
        <p:spPr>
          <a:xfrm>
            <a:off x="14423477" y="797040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5028459" y="822976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5" name="object 985"/>
          <p:cNvSpPr/>
          <p:nvPr/>
        </p:nvSpPr>
        <p:spPr>
          <a:xfrm>
            <a:off x="14286048" y="1094483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6" name="object 986"/>
          <p:cNvSpPr/>
          <p:nvPr/>
        </p:nvSpPr>
        <p:spPr>
          <a:xfrm>
            <a:off x="13886008"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7" name="object 987"/>
          <p:cNvSpPr/>
          <p:nvPr/>
        </p:nvSpPr>
        <p:spPr>
          <a:xfrm>
            <a:off x="13761680" y="101283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8" name="object 988"/>
          <p:cNvSpPr/>
          <p:nvPr/>
        </p:nvSpPr>
        <p:spPr>
          <a:xfrm>
            <a:off x="12665689" y="763165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492495" y="6600862"/>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0" name="object 990"/>
          <p:cNvSpPr/>
          <p:nvPr/>
        </p:nvSpPr>
        <p:spPr>
          <a:xfrm>
            <a:off x="13194704"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3270670" y="7891014"/>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2" name="object 992"/>
          <p:cNvSpPr/>
          <p:nvPr/>
        </p:nvSpPr>
        <p:spPr>
          <a:xfrm>
            <a:off x="14904949" y="7576110"/>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3" name="object 993"/>
          <p:cNvSpPr/>
          <p:nvPr/>
        </p:nvSpPr>
        <p:spPr>
          <a:xfrm>
            <a:off x="14931001" y="83024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818445" y="840904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4941272" y="737094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3463793" y="70788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7" name="object 997"/>
          <p:cNvSpPr/>
          <p:nvPr/>
        </p:nvSpPr>
        <p:spPr>
          <a:xfrm>
            <a:off x="14766520" y="678851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8" name="object 998"/>
          <p:cNvSpPr/>
          <p:nvPr/>
        </p:nvSpPr>
        <p:spPr>
          <a:xfrm>
            <a:off x="13014146"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9" name="object 999"/>
          <p:cNvSpPr/>
          <p:nvPr/>
        </p:nvSpPr>
        <p:spPr>
          <a:xfrm>
            <a:off x="14584922" y="743204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0" name="object 1000"/>
          <p:cNvSpPr/>
          <p:nvPr/>
        </p:nvSpPr>
        <p:spPr>
          <a:xfrm>
            <a:off x="12964611"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1" name="object 1001"/>
          <p:cNvSpPr/>
          <p:nvPr/>
        </p:nvSpPr>
        <p:spPr>
          <a:xfrm>
            <a:off x="13720160" y="720627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2" name="object 1002"/>
          <p:cNvSpPr/>
          <p:nvPr/>
        </p:nvSpPr>
        <p:spPr>
          <a:xfrm>
            <a:off x="12575994" y="708243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3" name="object 1003"/>
          <p:cNvSpPr/>
          <p:nvPr/>
        </p:nvSpPr>
        <p:spPr>
          <a:xfrm>
            <a:off x="12326428" y="7487294"/>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4" name="object 1004"/>
          <p:cNvSpPr/>
          <p:nvPr/>
        </p:nvSpPr>
        <p:spPr>
          <a:xfrm>
            <a:off x="13665212" y="776294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724939"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6" name="object 1006"/>
          <p:cNvSpPr/>
          <p:nvPr/>
        </p:nvSpPr>
        <p:spPr>
          <a:xfrm>
            <a:off x="11643942"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7" name="object 1007"/>
          <p:cNvSpPr/>
          <p:nvPr/>
        </p:nvSpPr>
        <p:spPr>
          <a:xfrm>
            <a:off x="12318969" y="679309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8" name="object 1008"/>
          <p:cNvSpPr/>
          <p:nvPr/>
        </p:nvSpPr>
        <p:spPr>
          <a:xfrm>
            <a:off x="11329284" y="700653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9" name="object 1009"/>
          <p:cNvSpPr/>
          <p:nvPr/>
        </p:nvSpPr>
        <p:spPr>
          <a:xfrm>
            <a:off x="10961575" y="6704982"/>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0" name="object 1010"/>
          <p:cNvSpPr/>
          <p:nvPr/>
        </p:nvSpPr>
        <p:spPr>
          <a:xfrm>
            <a:off x="11245045"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1" name="object 1011"/>
          <p:cNvSpPr/>
          <p:nvPr/>
        </p:nvSpPr>
        <p:spPr>
          <a:xfrm>
            <a:off x="10464709"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0590096" y="729378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3" name="object 1013"/>
          <p:cNvSpPr/>
          <p:nvPr/>
        </p:nvSpPr>
        <p:spPr>
          <a:xfrm>
            <a:off x="10383715" y="683934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69057" y="709267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5" name="object 1015"/>
          <p:cNvSpPr/>
          <p:nvPr/>
        </p:nvSpPr>
        <p:spPr>
          <a:xfrm>
            <a:off x="10021323" y="648615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6" name="object 1016"/>
          <p:cNvSpPr/>
          <p:nvPr/>
        </p:nvSpPr>
        <p:spPr>
          <a:xfrm>
            <a:off x="9701348" y="6791128"/>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34259"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8" name="object 1018"/>
          <p:cNvSpPr/>
          <p:nvPr/>
        </p:nvSpPr>
        <p:spPr>
          <a:xfrm>
            <a:off x="10591148"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9" name="object 1019"/>
          <p:cNvSpPr/>
          <p:nvPr/>
        </p:nvSpPr>
        <p:spPr>
          <a:xfrm>
            <a:off x="10191107"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066778" y="754094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1" name="object 1021"/>
          <p:cNvSpPr/>
          <p:nvPr/>
        </p:nvSpPr>
        <p:spPr>
          <a:xfrm>
            <a:off x="17361478"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2" name="object 1022"/>
          <p:cNvSpPr/>
          <p:nvPr/>
        </p:nvSpPr>
        <p:spPr>
          <a:xfrm>
            <a:off x="17604939"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3" name="object 1023"/>
          <p:cNvSpPr/>
          <p:nvPr/>
        </p:nvSpPr>
        <p:spPr>
          <a:xfrm>
            <a:off x="17961303"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6607262" y="1082246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5" name="object 1025"/>
          <p:cNvSpPr/>
          <p:nvPr/>
        </p:nvSpPr>
        <p:spPr>
          <a:xfrm>
            <a:off x="15943056" y="1046086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6" name="object 1026"/>
          <p:cNvSpPr/>
          <p:nvPr/>
        </p:nvSpPr>
        <p:spPr>
          <a:xfrm>
            <a:off x="19031523" y="938328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7" name="object 1027"/>
          <p:cNvSpPr/>
          <p:nvPr/>
        </p:nvSpPr>
        <p:spPr>
          <a:xfrm>
            <a:off x="18490319" y="94490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8" name="object 1028"/>
          <p:cNvSpPr/>
          <p:nvPr/>
        </p:nvSpPr>
        <p:spPr>
          <a:xfrm>
            <a:off x="17544904" y="1027961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6883322"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0" name="object 1030"/>
          <p:cNvSpPr/>
          <p:nvPr/>
        </p:nvSpPr>
        <p:spPr>
          <a:xfrm>
            <a:off x="18566285"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1" name="object 1031"/>
          <p:cNvSpPr/>
          <p:nvPr/>
        </p:nvSpPr>
        <p:spPr>
          <a:xfrm>
            <a:off x="17590276"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2" name="object 1032"/>
          <p:cNvSpPr/>
          <p:nvPr/>
        </p:nvSpPr>
        <p:spPr>
          <a:xfrm>
            <a:off x="15693105" y="11015540"/>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3" name="object 1033"/>
          <p:cNvSpPr/>
          <p:nvPr/>
        </p:nvSpPr>
        <p:spPr>
          <a:xfrm>
            <a:off x="17372150"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4" name="object 1034"/>
          <p:cNvSpPr/>
          <p:nvPr/>
        </p:nvSpPr>
        <p:spPr>
          <a:xfrm>
            <a:off x="19391484"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5" name="object 1035"/>
          <p:cNvSpPr/>
          <p:nvPr/>
        </p:nvSpPr>
        <p:spPr>
          <a:xfrm>
            <a:off x="18515507" y="919602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6" name="object 1036"/>
          <p:cNvSpPr/>
          <p:nvPr/>
        </p:nvSpPr>
        <p:spPr>
          <a:xfrm>
            <a:off x="18479495"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7" name="object 1037"/>
          <p:cNvSpPr/>
          <p:nvPr/>
        </p:nvSpPr>
        <p:spPr>
          <a:xfrm>
            <a:off x="18955256" y="827048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8" name="object 1038"/>
          <p:cNvSpPr/>
          <p:nvPr/>
        </p:nvSpPr>
        <p:spPr>
          <a:xfrm>
            <a:off x="18991567" y="806531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7565650" y="9961956"/>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0" name="object 1040"/>
          <p:cNvSpPr/>
          <p:nvPr/>
        </p:nvSpPr>
        <p:spPr>
          <a:xfrm>
            <a:off x="15421548" y="9876296"/>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1" name="object 1041"/>
          <p:cNvSpPr/>
          <p:nvPr/>
        </p:nvSpPr>
        <p:spPr>
          <a:xfrm>
            <a:off x="16446016" y="8770688"/>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2" name="object 1042"/>
          <p:cNvSpPr/>
          <p:nvPr/>
        </p:nvSpPr>
        <p:spPr>
          <a:xfrm>
            <a:off x="17362013" y="957230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7517913" y="935543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8759408" y="934695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9092313"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7491862"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401650" y="87116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8663521" y="858632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9" name="object 1049"/>
          <p:cNvSpPr/>
          <p:nvPr/>
        </p:nvSpPr>
        <p:spPr>
          <a:xfrm>
            <a:off x="18265069"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0" name="object 1050"/>
          <p:cNvSpPr/>
          <p:nvPr/>
        </p:nvSpPr>
        <p:spPr>
          <a:xfrm>
            <a:off x="19302882"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8183504"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911731" y="798037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799175"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886658" y="743318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7022147"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6" name="object 1056"/>
          <p:cNvSpPr/>
          <p:nvPr/>
        </p:nvSpPr>
        <p:spPr>
          <a:xfrm>
            <a:off x="15818429" y="883438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067910" y="851608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155973" y="919189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515221" y="971261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7881285" y="1101012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1" name="object 1061"/>
          <p:cNvSpPr/>
          <p:nvPr/>
        </p:nvSpPr>
        <p:spPr>
          <a:xfrm>
            <a:off x="19282774" y="7937203"/>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2" name="object 1062"/>
          <p:cNvSpPr/>
          <p:nvPr/>
        </p:nvSpPr>
        <p:spPr>
          <a:xfrm>
            <a:off x="18309763" y="972853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3" name="object 1063"/>
          <p:cNvSpPr/>
          <p:nvPr/>
        </p:nvSpPr>
        <p:spPr>
          <a:xfrm>
            <a:off x="19461035" y="785246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4" name="object 1064"/>
          <p:cNvSpPr/>
          <p:nvPr/>
        </p:nvSpPr>
        <p:spPr>
          <a:xfrm>
            <a:off x="17018522" y="835832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8260224"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6" name="object 1066"/>
          <p:cNvSpPr/>
          <p:nvPr/>
        </p:nvSpPr>
        <p:spPr>
          <a:xfrm>
            <a:off x="19495138" y="973390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7" name="object 1067"/>
          <p:cNvSpPr/>
          <p:nvPr/>
        </p:nvSpPr>
        <p:spPr>
          <a:xfrm>
            <a:off x="16146479" y="749888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8" name="object 1068"/>
          <p:cNvSpPr/>
          <p:nvPr/>
        </p:nvSpPr>
        <p:spPr>
          <a:xfrm>
            <a:off x="16487437" y="831611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9" name="object 1069"/>
          <p:cNvSpPr/>
          <p:nvPr/>
        </p:nvSpPr>
        <p:spPr>
          <a:xfrm>
            <a:off x="16278919"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0" name="object 1070"/>
          <p:cNvSpPr/>
          <p:nvPr/>
        </p:nvSpPr>
        <p:spPr>
          <a:xfrm>
            <a:off x="16510683" y="1010800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195656"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6233683" y="10187608"/>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5765496" y="10239133"/>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4" name="object 1074"/>
          <p:cNvSpPr/>
          <p:nvPr/>
        </p:nvSpPr>
        <p:spPr>
          <a:xfrm>
            <a:off x="17770456" y="790063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5" name="object 1075"/>
          <p:cNvSpPr/>
          <p:nvPr/>
        </p:nvSpPr>
        <p:spPr>
          <a:xfrm>
            <a:off x="15770638" y="9346596"/>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6" name="object 1076"/>
          <p:cNvSpPr/>
          <p:nvPr/>
        </p:nvSpPr>
        <p:spPr>
          <a:xfrm>
            <a:off x="17197942" y="9660408"/>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8030852"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8" name="object 1078"/>
          <p:cNvSpPr/>
          <p:nvPr/>
        </p:nvSpPr>
        <p:spPr>
          <a:xfrm>
            <a:off x="15525641" y="10297263"/>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9" name="object 1079"/>
          <p:cNvSpPr/>
          <p:nvPr/>
        </p:nvSpPr>
        <p:spPr>
          <a:xfrm>
            <a:off x="15740801" y="11228770"/>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7967878"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1" name="object 1081"/>
          <p:cNvSpPr/>
          <p:nvPr/>
        </p:nvSpPr>
        <p:spPr>
          <a:xfrm>
            <a:off x="20000962"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2" name="object 1082"/>
          <p:cNvSpPr/>
          <p:nvPr/>
        </p:nvSpPr>
        <p:spPr>
          <a:xfrm>
            <a:off x="19267645" y="1091565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3" name="object 1083"/>
          <p:cNvSpPr/>
          <p:nvPr/>
        </p:nvSpPr>
        <p:spPr>
          <a:xfrm>
            <a:off x="15227129" y="844025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4" name="object 1084"/>
          <p:cNvSpPr/>
          <p:nvPr/>
        </p:nvSpPr>
        <p:spPr>
          <a:xfrm>
            <a:off x="19292834" y="10662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5" name="object 1085"/>
          <p:cNvSpPr/>
          <p:nvPr/>
        </p:nvSpPr>
        <p:spPr>
          <a:xfrm>
            <a:off x="19737692" y="1118418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6" name="object 1086"/>
          <p:cNvSpPr/>
          <p:nvPr/>
        </p:nvSpPr>
        <p:spPr>
          <a:xfrm>
            <a:off x="19533440"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9536734"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8" name="object 1088"/>
          <p:cNvSpPr/>
          <p:nvPr/>
        </p:nvSpPr>
        <p:spPr>
          <a:xfrm>
            <a:off x="14927949" y="8044750"/>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178976" y="101782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0" name="object 1090"/>
          <p:cNvSpPr/>
          <p:nvPr/>
        </p:nvSpPr>
        <p:spPr>
          <a:xfrm>
            <a:off x="19440847" y="100529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1" name="object 1091"/>
          <p:cNvSpPr/>
          <p:nvPr/>
        </p:nvSpPr>
        <p:spPr>
          <a:xfrm>
            <a:off x="14944849" y="653963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2" name="object 1092"/>
          <p:cNvSpPr/>
          <p:nvPr/>
        </p:nvSpPr>
        <p:spPr>
          <a:xfrm>
            <a:off x="15156846" y="68358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8960831" y="1003105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9087089" y="1119512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5330785" y="913416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6" name="object 1096"/>
          <p:cNvSpPr/>
          <p:nvPr/>
        </p:nvSpPr>
        <p:spPr>
          <a:xfrm>
            <a:off x="19837437" y="937854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4904952" y="658197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8" name="object 1098"/>
          <p:cNvSpPr/>
          <p:nvPr/>
        </p:nvSpPr>
        <p:spPr>
          <a:xfrm>
            <a:off x="15509935" y="684132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9" name="object 1099"/>
          <p:cNvSpPr/>
          <p:nvPr/>
        </p:nvSpPr>
        <p:spPr>
          <a:xfrm>
            <a:off x="19106869" y="763165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933676" y="660086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1" name="object 1101"/>
          <p:cNvSpPr/>
          <p:nvPr/>
        </p:nvSpPr>
        <p:spPr>
          <a:xfrm>
            <a:off x="19635882"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9711840" y="7891014"/>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3" name="object 1103"/>
          <p:cNvSpPr/>
          <p:nvPr/>
        </p:nvSpPr>
        <p:spPr>
          <a:xfrm>
            <a:off x="15412474" y="691403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5299912" y="702060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5" name="object 1105"/>
          <p:cNvSpPr/>
          <p:nvPr/>
        </p:nvSpPr>
        <p:spPr>
          <a:xfrm>
            <a:off x="19904971" y="70788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6" name="object 1106"/>
          <p:cNvSpPr/>
          <p:nvPr/>
        </p:nvSpPr>
        <p:spPr>
          <a:xfrm>
            <a:off x="19455327"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405790"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8" name="object 1108"/>
          <p:cNvSpPr/>
          <p:nvPr/>
        </p:nvSpPr>
        <p:spPr>
          <a:xfrm>
            <a:off x="19067219" y="7007162"/>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9" name="object 1109"/>
          <p:cNvSpPr/>
          <p:nvPr/>
        </p:nvSpPr>
        <p:spPr>
          <a:xfrm>
            <a:off x="18767606" y="7487294"/>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0" name="object 1110"/>
          <p:cNvSpPr/>
          <p:nvPr/>
        </p:nvSpPr>
        <p:spPr>
          <a:xfrm>
            <a:off x="18166117"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85119"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52149" y="71551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70464" y="700653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52988" y="675962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402754" y="6704982"/>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86224"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96582" y="64525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21772" y="7116720"/>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77910" y="6684238"/>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75281" y="6431209"/>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39107" y="7922566"/>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27297" y="767242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34250" y="1033599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66012" y="8481321"/>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70603" y="7727989"/>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47570" y="736525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88637" y="7289079"/>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905887"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31971" y="758454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72744" y="832823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24892" y="683934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97934" y="807519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510235" y="7092676"/>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38537" y="743204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62500" y="648615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41833" y="82261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84075" y="759079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42526" y="6791128"/>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75439"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217524" y="870907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89183" y="840975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20947" y="799461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805929" y="8285714"/>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43944" y="807421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35154" y="894700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72767" y="8593816"/>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52788" y="889879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85701" y="84714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65016" y="1010185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53111" y="790621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55651" y="79789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43096" y="808549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87024" y="986171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90679" y="1055562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43969" y="901225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27467" y="10574353"/>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99126" y="102750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30890" y="985989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315863" y="1015099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53888" y="993949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45100" y="10812285"/>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62736" y="1076406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95643" y="10336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32326" y="835741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32285"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pic>
        <p:nvPicPr>
          <p:cNvPr id="1190" name="תמונה 1189" descr="‏pre-7-30 (נגרר)">
            <a:hlinkClick r:id="rId3"/>
            <a:extLst>
              <a:ext uri="{FF2B5EF4-FFF2-40B4-BE49-F238E27FC236}">
                <a16:creationId xmlns:a16="http://schemas.microsoft.com/office/drawing/2014/main" id="{54B866C8-FF4A-A95F-BA2A-B1342349AB17}"/>
              </a:ext>
            </a:extLst>
          </p:cNvPr>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60585" y="-69074"/>
            <a:ext cx="20111711" cy="11312837"/>
          </a:xfrm>
          <a:prstGeom prst="rect">
            <a:avLst/>
          </a:prstGeom>
          <a:noFill/>
          <a:ln>
            <a:noFill/>
          </a:ln>
        </p:spPr>
      </p:pic>
      <p:sp>
        <p:nvSpPr>
          <p:cNvPr id="1191" name="מלבן 1190">
            <a:extLst>
              <a:ext uri="{FF2B5EF4-FFF2-40B4-BE49-F238E27FC236}">
                <a16:creationId xmlns:a16="http://schemas.microsoft.com/office/drawing/2014/main" id="{D8C5F7DB-5BBF-0C13-401D-9298C542996F}"/>
              </a:ext>
            </a:extLst>
          </p:cNvPr>
          <p:cNvSpPr/>
          <p:nvPr/>
        </p:nvSpPr>
        <p:spPr>
          <a:xfrm>
            <a:off x="8405872" y="3149893"/>
            <a:ext cx="3319067" cy="40558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1748637"/>
            <a:ext cx="20093940" cy="8167370"/>
          </a:xfrm>
          <a:custGeom>
            <a:avLst/>
            <a:gdLst/>
            <a:ahLst/>
            <a:cxnLst/>
            <a:rect l="l" t="t" r="r" b="b"/>
            <a:pathLst>
              <a:path w="20093940" h="8167370">
                <a:moveTo>
                  <a:pt x="20093629" y="0"/>
                </a:moveTo>
                <a:lnTo>
                  <a:pt x="14711593" y="890025"/>
                </a:lnTo>
                <a:lnTo>
                  <a:pt x="0" y="0"/>
                </a:lnTo>
                <a:lnTo>
                  <a:pt x="0" y="8167290"/>
                </a:lnTo>
                <a:lnTo>
                  <a:pt x="20093629" y="8167290"/>
                </a:lnTo>
                <a:lnTo>
                  <a:pt x="20093629" y="0"/>
                </a:lnTo>
                <a:close/>
              </a:path>
            </a:pathLst>
          </a:custGeom>
          <a:solidFill>
            <a:srgbClr val="111B32"/>
          </a:solidFill>
        </p:spPr>
        <p:txBody>
          <a:bodyPr wrap="square" lIns="0" tIns="0" rIns="0" bIns="0" rtlCol="0"/>
          <a:lstStyle/>
          <a:p>
            <a:endParaRPr/>
          </a:p>
        </p:txBody>
      </p:sp>
      <p:sp>
        <p:nvSpPr>
          <p:cNvPr id="3" name="object 3"/>
          <p:cNvSpPr txBox="1"/>
          <p:nvPr/>
        </p:nvSpPr>
        <p:spPr>
          <a:xfrm>
            <a:off x="4553024" y="165294"/>
            <a:ext cx="10977245" cy="1533525"/>
          </a:xfrm>
          <a:prstGeom prst="rect">
            <a:avLst/>
          </a:prstGeom>
        </p:spPr>
        <p:txBody>
          <a:bodyPr vert="horz" wrap="square" lIns="0" tIns="11430" rIns="0" bIns="0" rtlCol="0">
            <a:spAutoFit/>
          </a:bodyPr>
          <a:lstStyle/>
          <a:p>
            <a:pPr marL="12700" algn="ctr">
              <a:lnSpc>
                <a:spcPct val="100000"/>
              </a:lnSpc>
              <a:spcBef>
                <a:spcPts val="90"/>
              </a:spcBef>
            </a:pPr>
            <a:r>
              <a:rPr lang="en-US" sz="9900" b="1" spc="-409" dirty="0">
                <a:solidFill>
                  <a:srgbClr val="111B32"/>
                </a:solidFill>
                <a:latin typeface="Trebuchet MS"/>
                <a:cs typeface="Trebuchet MS"/>
              </a:rPr>
              <a:t>Radiation Damage</a:t>
            </a:r>
          </a:p>
        </p:txBody>
      </p:sp>
      <p:sp>
        <p:nvSpPr>
          <p:cNvPr id="4" name="object 4"/>
          <p:cNvSpPr txBox="1"/>
          <p:nvPr/>
        </p:nvSpPr>
        <p:spPr>
          <a:xfrm>
            <a:off x="665525" y="3222798"/>
            <a:ext cx="18773140" cy="689291"/>
          </a:xfrm>
          <a:prstGeom prst="rect">
            <a:avLst/>
          </a:prstGeom>
        </p:spPr>
        <p:txBody>
          <a:bodyPr vert="horz" wrap="square" lIns="0" tIns="12065" rIns="0" bIns="0" rtlCol="0">
            <a:spAutoFit/>
          </a:bodyPr>
          <a:lstStyle/>
          <a:p>
            <a:pPr marL="8290559" marR="5080" indent="-8277859" algn="ctr">
              <a:lnSpc>
                <a:spcPct val="100000"/>
              </a:lnSpc>
              <a:spcBef>
                <a:spcPts val="95"/>
              </a:spcBef>
            </a:pPr>
            <a:r>
              <a:rPr lang="en-US" sz="4400" spc="-325" dirty="0">
                <a:solidFill>
                  <a:srgbClr val="FFFFFF"/>
                </a:solidFill>
                <a:latin typeface="Trebuchet MS" panose="020B0603020202020204" pitchFamily="34" charset="0"/>
                <a:cs typeface="Tahoma"/>
              </a:rPr>
              <a:t>Radiation disrupts computers and can even change election results</a:t>
            </a:r>
          </a:p>
        </p:txBody>
      </p:sp>
      <p:grpSp>
        <p:nvGrpSpPr>
          <p:cNvPr id="5" name="object 5"/>
          <p:cNvGrpSpPr/>
          <p:nvPr/>
        </p:nvGrpSpPr>
        <p:grpSpPr>
          <a:xfrm>
            <a:off x="4214531" y="5183088"/>
            <a:ext cx="11675110" cy="5246370"/>
            <a:chOff x="4214531" y="5183088"/>
            <a:chExt cx="11675110" cy="5246370"/>
          </a:xfrm>
        </p:grpSpPr>
        <p:sp>
          <p:nvSpPr>
            <p:cNvPr id="6" name="object 6"/>
            <p:cNvSpPr/>
            <p:nvPr/>
          </p:nvSpPr>
          <p:spPr>
            <a:xfrm>
              <a:off x="4214520" y="5183091"/>
              <a:ext cx="11675110" cy="5246370"/>
            </a:xfrm>
            <a:custGeom>
              <a:avLst/>
              <a:gdLst/>
              <a:ahLst/>
              <a:cxnLst/>
              <a:rect l="l" t="t" r="r" b="b"/>
              <a:pathLst>
                <a:path w="11675110" h="5246370">
                  <a:moveTo>
                    <a:pt x="5245913" y="272249"/>
                  </a:moveTo>
                  <a:lnTo>
                    <a:pt x="5241506" y="223469"/>
                  </a:lnTo>
                  <a:lnTo>
                    <a:pt x="5228818" y="177507"/>
                  </a:lnTo>
                  <a:lnTo>
                    <a:pt x="5208613" y="135115"/>
                  </a:lnTo>
                  <a:lnTo>
                    <a:pt x="5181689" y="97104"/>
                  </a:lnTo>
                  <a:lnTo>
                    <a:pt x="5148821" y="64236"/>
                  </a:lnTo>
                  <a:lnTo>
                    <a:pt x="5110810" y="37312"/>
                  </a:lnTo>
                  <a:lnTo>
                    <a:pt x="5068417" y="17106"/>
                  </a:lnTo>
                  <a:lnTo>
                    <a:pt x="5022443" y="4406"/>
                  </a:lnTo>
                  <a:lnTo>
                    <a:pt x="4973675" y="0"/>
                  </a:lnTo>
                  <a:lnTo>
                    <a:pt x="272249" y="0"/>
                  </a:lnTo>
                  <a:lnTo>
                    <a:pt x="223469" y="4406"/>
                  </a:lnTo>
                  <a:lnTo>
                    <a:pt x="177507" y="17106"/>
                  </a:lnTo>
                  <a:lnTo>
                    <a:pt x="135115" y="37312"/>
                  </a:lnTo>
                  <a:lnTo>
                    <a:pt x="97104" y="64236"/>
                  </a:lnTo>
                  <a:lnTo>
                    <a:pt x="64236" y="97104"/>
                  </a:lnTo>
                  <a:lnTo>
                    <a:pt x="37312" y="135115"/>
                  </a:lnTo>
                  <a:lnTo>
                    <a:pt x="17106" y="177507"/>
                  </a:lnTo>
                  <a:lnTo>
                    <a:pt x="4406" y="223469"/>
                  </a:lnTo>
                  <a:lnTo>
                    <a:pt x="0" y="272249"/>
                  </a:lnTo>
                  <a:lnTo>
                    <a:pt x="0" y="4973675"/>
                  </a:lnTo>
                  <a:lnTo>
                    <a:pt x="4406" y="5022443"/>
                  </a:lnTo>
                  <a:lnTo>
                    <a:pt x="17106" y="5068417"/>
                  </a:lnTo>
                  <a:lnTo>
                    <a:pt x="37312" y="5110797"/>
                  </a:lnTo>
                  <a:lnTo>
                    <a:pt x="64236" y="5148821"/>
                  </a:lnTo>
                  <a:lnTo>
                    <a:pt x="97104" y="5181689"/>
                  </a:lnTo>
                  <a:lnTo>
                    <a:pt x="135115" y="5208613"/>
                  </a:lnTo>
                  <a:lnTo>
                    <a:pt x="177507" y="5228806"/>
                  </a:lnTo>
                  <a:lnTo>
                    <a:pt x="223469" y="5241506"/>
                  </a:lnTo>
                  <a:lnTo>
                    <a:pt x="272249" y="5245913"/>
                  </a:lnTo>
                  <a:lnTo>
                    <a:pt x="4973675" y="5245913"/>
                  </a:lnTo>
                  <a:lnTo>
                    <a:pt x="5022443" y="5241506"/>
                  </a:lnTo>
                  <a:lnTo>
                    <a:pt x="5068417" y="5228806"/>
                  </a:lnTo>
                  <a:lnTo>
                    <a:pt x="5110810" y="5208613"/>
                  </a:lnTo>
                  <a:lnTo>
                    <a:pt x="5148821" y="5181689"/>
                  </a:lnTo>
                  <a:lnTo>
                    <a:pt x="5181689" y="5148821"/>
                  </a:lnTo>
                  <a:lnTo>
                    <a:pt x="5208613" y="5110797"/>
                  </a:lnTo>
                  <a:lnTo>
                    <a:pt x="5228818" y="5068417"/>
                  </a:lnTo>
                  <a:lnTo>
                    <a:pt x="5241506" y="5022443"/>
                  </a:lnTo>
                  <a:lnTo>
                    <a:pt x="5245913" y="4973675"/>
                  </a:lnTo>
                  <a:lnTo>
                    <a:pt x="5245913" y="272249"/>
                  </a:lnTo>
                  <a:close/>
                </a:path>
                <a:path w="11675110" h="5246370">
                  <a:moveTo>
                    <a:pt x="11675047" y="272249"/>
                  </a:moveTo>
                  <a:lnTo>
                    <a:pt x="11670640" y="223469"/>
                  </a:lnTo>
                  <a:lnTo>
                    <a:pt x="11657940" y="177507"/>
                  </a:lnTo>
                  <a:lnTo>
                    <a:pt x="11637734" y="135115"/>
                  </a:lnTo>
                  <a:lnTo>
                    <a:pt x="11610810" y="97104"/>
                  </a:lnTo>
                  <a:lnTo>
                    <a:pt x="11577942" y="64236"/>
                  </a:lnTo>
                  <a:lnTo>
                    <a:pt x="11539931" y="37312"/>
                  </a:lnTo>
                  <a:lnTo>
                    <a:pt x="11497539" y="17106"/>
                  </a:lnTo>
                  <a:lnTo>
                    <a:pt x="11451577" y="4406"/>
                  </a:lnTo>
                  <a:lnTo>
                    <a:pt x="11402797" y="0"/>
                  </a:lnTo>
                  <a:lnTo>
                    <a:pt x="6701371" y="0"/>
                  </a:lnTo>
                  <a:lnTo>
                    <a:pt x="6652603" y="4406"/>
                  </a:lnTo>
                  <a:lnTo>
                    <a:pt x="6606629" y="17106"/>
                  </a:lnTo>
                  <a:lnTo>
                    <a:pt x="6564236" y="37312"/>
                  </a:lnTo>
                  <a:lnTo>
                    <a:pt x="6526225" y="64236"/>
                  </a:lnTo>
                  <a:lnTo>
                    <a:pt x="6493357" y="97104"/>
                  </a:lnTo>
                  <a:lnTo>
                    <a:pt x="6466433" y="135115"/>
                  </a:lnTo>
                  <a:lnTo>
                    <a:pt x="6446228" y="177507"/>
                  </a:lnTo>
                  <a:lnTo>
                    <a:pt x="6433540" y="223469"/>
                  </a:lnTo>
                  <a:lnTo>
                    <a:pt x="6429134" y="272249"/>
                  </a:lnTo>
                  <a:lnTo>
                    <a:pt x="6429134" y="4973675"/>
                  </a:lnTo>
                  <a:lnTo>
                    <a:pt x="6433540" y="5022443"/>
                  </a:lnTo>
                  <a:lnTo>
                    <a:pt x="6446228" y="5068417"/>
                  </a:lnTo>
                  <a:lnTo>
                    <a:pt x="6466433" y="5110797"/>
                  </a:lnTo>
                  <a:lnTo>
                    <a:pt x="6493357" y="5148821"/>
                  </a:lnTo>
                  <a:lnTo>
                    <a:pt x="6526225" y="5181689"/>
                  </a:lnTo>
                  <a:lnTo>
                    <a:pt x="6564236" y="5208613"/>
                  </a:lnTo>
                  <a:lnTo>
                    <a:pt x="6606629" y="5228806"/>
                  </a:lnTo>
                  <a:lnTo>
                    <a:pt x="6652603" y="5241506"/>
                  </a:lnTo>
                  <a:lnTo>
                    <a:pt x="6701371" y="5245913"/>
                  </a:lnTo>
                  <a:lnTo>
                    <a:pt x="11402797" y="5245913"/>
                  </a:lnTo>
                  <a:lnTo>
                    <a:pt x="11451577" y="5241506"/>
                  </a:lnTo>
                  <a:lnTo>
                    <a:pt x="11497539" y="5228806"/>
                  </a:lnTo>
                  <a:lnTo>
                    <a:pt x="11539931" y="5208613"/>
                  </a:lnTo>
                  <a:lnTo>
                    <a:pt x="11577942" y="5181689"/>
                  </a:lnTo>
                  <a:lnTo>
                    <a:pt x="11610810" y="5148821"/>
                  </a:lnTo>
                  <a:lnTo>
                    <a:pt x="11637734" y="5110797"/>
                  </a:lnTo>
                  <a:lnTo>
                    <a:pt x="11657940" y="5068417"/>
                  </a:lnTo>
                  <a:lnTo>
                    <a:pt x="11670640" y="5022443"/>
                  </a:lnTo>
                  <a:lnTo>
                    <a:pt x="11675047" y="4973675"/>
                  </a:lnTo>
                  <a:lnTo>
                    <a:pt x="11675047" y="272249"/>
                  </a:lnTo>
                  <a:close/>
                </a:path>
              </a:pathLst>
            </a:custGeom>
            <a:solidFill>
              <a:srgbClr val="FFFFFF"/>
            </a:solidFill>
          </p:spPr>
          <p:txBody>
            <a:bodyPr wrap="square" lIns="0" tIns="0" rIns="0" bIns="0" rtlCol="0"/>
            <a:lstStyle/>
            <a:p>
              <a:endParaRPr/>
            </a:p>
          </p:txBody>
        </p:sp>
        <p:pic>
          <p:nvPicPr>
            <p:cNvPr id="7" name="object 7"/>
            <p:cNvPicPr/>
            <p:nvPr/>
          </p:nvPicPr>
          <p:blipFill>
            <a:blip r:embed="rId3" cstate="print"/>
            <a:stretch>
              <a:fillRect/>
            </a:stretch>
          </p:blipFill>
          <p:spPr>
            <a:xfrm>
              <a:off x="10884485" y="5423918"/>
              <a:ext cx="4764252" cy="4764252"/>
            </a:xfrm>
            <a:prstGeom prst="rect">
              <a:avLst/>
            </a:prstGeom>
          </p:spPr>
        </p:pic>
        <p:pic>
          <p:nvPicPr>
            <p:cNvPr id="8" name="object 8"/>
            <p:cNvPicPr/>
            <p:nvPr/>
          </p:nvPicPr>
          <p:blipFill>
            <a:blip r:embed="rId4" cstate="print"/>
            <a:stretch>
              <a:fillRect/>
            </a:stretch>
          </p:blipFill>
          <p:spPr>
            <a:xfrm>
              <a:off x="4455361" y="5423918"/>
              <a:ext cx="4764252" cy="4764252"/>
            </a:xfrm>
            <a:prstGeom prst="rect">
              <a:avLst/>
            </a:prstGeom>
          </p:spPr>
        </p:pic>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0" y="3005144"/>
              <a:ext cx="20104099" cy="8303412"/>
            </a:xfrm>
            <a:prstGeom prst="rect">
              <a:avLst/>
            </a:prstGeom>
          </p:spPr>
        </p:pic>
        <p:sp>
          <p:nvSpPr>
            <p:cNvPr id="4" name="object 4"/>
            <p:cNvSpPr/>
            <p:nvPr/>
          </p:nvSpPr>
          <p:spPr>
            <a:xfrm>
              <a:off x="0" y="0"/>
              <a:ext cx="20104100" cy="7235825"/>
            </a:xfrm>
            <a:custGeom>
              <a:avLst/>
              <a:gdLst/>
              <a:ahLst/>
              <a:cxnLst/>
              <a:rect l="l" t="t" r="r" b="b"/>
              <a:pathLst>
                <a:path w="20104100" h="7235825">
                  <a:moveTo>
                    <a:pt x="20104099" y="0"/>
                  </a:moveTo>
                  <a:lnTo>
                    <a:pt x="0" y="0"/>
                  </a:lnTo>
                  <a:lnTo>
                    <a:pt x="0" y="5954499"/>
                  </a:lnTo>
                  <a:lnTo>
                    <a:pt x="1919103" y="7235381"/>
                  </a:lnTo>
                  <a:lnTo>
                    <a:pt x="20104099" y="5910165"/>
                  </a:lnTo>
                  <a:lnTo>
                    <a:pt x="20104099" y="0"/>
                  </a:lnTo>
                  <a:close/>
                </a:path>
              </a:pathLst>
            </a:custGeom>
            <a:solidFill>
              <a:srgbClr val="111B32"/>
            </a:solidFill>
          </p:spPr>
          <p:txBody>
            <a:bodyPr wrap="square" lIns="0" tIns="0" rIns="0" bIns="0" rtlCol="0"/>
            <a:lstStyle/>
            <a:p>
              <a:endParaRPr/>
            </a:p>
          </p:txBody>
        </p:sp>
      </p:grpSp>
      <p:sp>
        <p:nvSpPr>
          <p:cNvPr id="5" name="object 5"/>
          <p:cNvSpPr txBox="1"/>
          <p:nvPr/>
        </p:nvSpPr>
        <p:spPr>
          <a:xfrm>
            <a:off x="1568131" y="1006475"/>
            <a:ext cx="16967835" cy="3459280"/>
          </a:xfrm>
          <a:prstGeom prst="rect">
            <a:avLst/>
          </a:prstGeom>
        </p:spPr>
        <p:txBody>
          <a:bodyPr vert="horz" wrap="square" lIns="0" tIns="12065" rIns="0" bIns="0" rtlCol="0">
            <a:spAutoFit/>
          </a:bodyPr>
          <a:lstStyle/>
          <a:p>
            <a:pPr marL="12065" marR="5080" algn="ctr">
              <a:lnSpc>
                <a:spcPct val="100000"/>
              </a:lnSpc>
              <a:spcBef>
                <a:spcPts val="95"/>
              </a:spcBef>
            </a:pPr>
            <a:r>
              <a:rPr lang="en-US" sz="5600" spc="-85" dirty="0">
                <a:solidFill>
                  <a:srgbClr val="FFFFFF"/>
                </a:solidFill>
                <a:latin typeface="Trebuchet MS"/>
                <a:cs typeface="Trebuchet MS"/>
              </a:rPr>
              <a:t>After the elections it came to light that a candidate in one of the provinces (Maria </a:t>
            </a:r>
            <a:r>
              <a:rPr lang="en-US" sz="5600" spc="-85" dirty="0" err="1">
                <a:solidFill>
                  <a:srgbClr val="FFFFFF"/>
                </a:solidFill>
                <a:latin typeface="Trebuchet MS"/>
                <a:cs typeface="Trebuchet MS"/>
              </a:rPr>
              <a:t>Vindevogel</a:t>
            </a:r>
            <a:r>
              <a:rPr lang="en-US" sz="5600" spc="-85" dirty="0">
                <a:solidFill>
                  <a:srgbClr val="FFFFFF"/>
                </a:solidFill>
                <a:latin typeface="Trebuchet MS"/>
                <a:cs typeface="Trebuchet MS"/>
              </a:rPr>
              <a:t>) got 4,610 votes. This result seemed suspiciously high, so they conducted a manual recount.</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619962" y="982028"/>
            <a:ext cx="18864580" cy="2098675"/>
          </a:xfrm>
          <a:prstGeom prst="rect">
            <a:avLst/>
          </a:prstGeom>
        </p:spPr>
        <p:txBody>
          <a:bodyPr vert="horz" wrap="square" lIns="0" tIns="11430" rIns="0" bIns="0" rtlCol="0">
            <a:spAutoFit/>
          </a:bodyPr>
          <a:lstStyle/>
          <a:p>
            <a:pPr marL="12700" marR="5080" algn="ctr">
              <a:lnSpc>
                <a:spcPct val="100800"/>
              </a:lnSpc>
              <a:spcBef>
                <a:spcPts val="90"/>
              </a:spcBef>
            </a:pPr>
            <a:r>
              <a:rPr lang="en-US" sz="4500" b="1" spc="-265" dirty="0">
                <a:solidFill>
                  <a:srgbClr val="111B32"/>
                </a:solidFill>
                <a:latin typeface="Trebuchet MS"/>
                <a:cs typeface="Trebuchet MS"/>
              </a:rPr>
              <a:t>It turned out that cosmic radiation struck the voting computer’s transistors and flipped one of the bits – the 13th bit, to be exact - from 0 to 1, adding 4,096 votes to the count.</a:t>
            </a:r>
            <a:endParaRPr sz="4500" dirty="0">
              <a:latin typeface="Trebuchet MS"/>
              <a:cs typeface="Trebuchet MS"/>
            </a:endParaRPr>
          </a:p>
        </p:txBody>
      </p:sp>
      <p:grpSp>
        <p:nvGrpSpPr>
          <p:cNvPr id="3" name="object 3"/>
          <p:cNvGrpSpPr/>
          <p:nvPr/>
        </p:nvGrpSpPr>
        <p:grpSpPr>
          <a:xfrm>
            <a:off x="0" y="4272121"/>
            <a:ext cx="20104100" cy="6607175"/>
            <a:chOff x="0" y="4272121"/>
            <a:chExt cx="20104100" cy="6607175"/>
          </a:xfrm>
        </p:grpSpPr>
        <p:sp>
          <p:nvSpPr>
            <p:cNvPr id="4" name="object 4"/>
            <p:cNvSpPr/>
            <p:nvPr/>
          </p:nvSpPr>
          <p:spPr>
            <a:xfrm>
              <a:off x="0" y="4690956"/>
              <a:ext cx="20104100" cy="5120640"/>
            </a:xfrm>
            <a:custGeom>
              <a:avLst/>
              <a:gdLst/>
              <a:ahLst/>
              <a:cxnLst/>
              <a:rect l="l" t="t" r="r" b="b"/>
              <a:pathLst>
                <a:path w="20104100" h="5120640">
                  <a:moveTo>
                    <a:pt x="20104099" y="0"/>
                  </a:moveTo>
                  <a:lnTo>
                    <a:pt x="0" y="0"/>
                  </a:lnTo>
                  <a:lnTo>
                    <a:pt x="0" y="5120262"/>
                  </a:lnTo>
                  <a:lnTo>
                    <a:pt x="20104099" y="5120262"/>
                  </a:lnTo>
                  <a:lnTo>
                    <a:pt x="20104099" y="0"/>
                  </a:lnTo>
                  <a:close/>
                </a:path>
              </a:pathLst>
            </a:custGeom>
            <a:solidFill>
              <a:srgbClr val="111B32"/>
            </a:solidFill>
          </p:spPr>
          <p:txBody>
            <a:bodyPr wrap="square" lIns="0" tIns="0" rIns="0" bIns="0" rtlCol="0"/>
            <a:lstStyle/>
            <a:p>
              <a:endParaRPr/>
            </a:p>
          </p:txBody>
        </p:sp>
        <p:pic>
          <p:nvPicPr>
            <p:cNvPr id="5" name="object 5"/>
            <p:cNvPicPr/>
            <p:nvPr/>
          </p:nvPicPr>
          <p:blipFill>
            <a:blip r:embed="rId2" cstate="print"/>
            <a:stretch>
              <a:fillRect/>
            </a:stretch>
          </p:blipFill>
          <p:spPr>
            <a:xfrm>
              <a:off x="6642375" y="4272121"/>
              <a:ext cx="6819348" cy="6607128"/>
            </a:xfrm>
            <a:prstGeom prst="rect">
              <a:avLst/>
            </a:prstGeom>
          </p:spPr>
        </p:pic>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298555"/>
          </a:xfrm>
          <a:custGeom>
            <a:avLst/>
            <a:gdLst/>
            <a:ahLst/>
            <a:cxnLst/>
            <a:rect l="l" t="t" r="r" b="b"/>
            <a:pathLst>
              <a:path w="20104100" h="11298555">
                <a:moveTo>
                  <a:pt x="20104099" y="0"/>
                </a:moveTo>
                <a:lnTo>
                  <a:pt x="0" y="0"/>
                </a:lnTo>
                <a:lnTo>
                  <a:pt x="0" y="11298085"/>
                </a:lnTo>
                <a:lnTo>
                  <a:pt x="20104099" y="11298085"/>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0719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50655"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07020"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77239"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36035"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90628" y="6048093"/>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29039"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1200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35990" y="575010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17868"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37199"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61224"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46738"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00972"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37284"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11365" y="573042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07728"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63641"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05125"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38029" y="441297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37579"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47365" y="44801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0924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10785"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48598"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29220"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57445"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44892"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32375"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6786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27002"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28491" y="3705670"/>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55479"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06752" y="362094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64239"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05941"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40853"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16173"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43670" y="5428872"/>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76569"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13594"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46679" y="40137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46507" y="538637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72591"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55461" y="695685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65510" y="519524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32550" y="559716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91786" y="622221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83407"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50853" y="544857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79157"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03117" y="484205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82450"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33378" y="520166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77064" y="433064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24692" y="594669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8657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50281" y="369655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62268"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06547"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96932"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84377" y="357356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71862"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40800" y="66015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36203" y="6291074"/>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83154"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16054"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53079" y="45982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10373" y="37388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15353"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72944" y="671330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23298" y="709488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72902"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48575" y="589683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77071"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52584" y="34001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7939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15189"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81599"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17034"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55453"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57565"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62406" y="15285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44282" y="2015472"/>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91843" y="334458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17896" y="40709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05341" y="4177519"/>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28166" y="3139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37773" y="1508824"/>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34144"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90057" y="902304"/>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50688"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87353" y="125948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53416" y="255698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01041"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71815" y="320052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51505"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51050"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82816"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67786"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5814" y="173447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37628" y="178600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07054" y="297474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42770" y="89346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70084" y="1207276"/>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12934" y="2775637"/>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13880"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54653"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73842"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01979"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24698"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13323" y="3255769"/>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23741" y="10462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6598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27853"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52107"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74097" y="1427860"/>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77494"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83785"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1183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30837"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97877"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16179"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98705" y="252809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48481" y="247344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16130"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63168"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21112"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88358"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14232"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64588"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14193"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31940"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51604" y="279896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77688"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70609" y="260782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02031"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9476"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76960"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2115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58178" y="20108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78042"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4837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91833"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48198"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94156" y="659094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29951"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18417"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77214"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31797" y="604809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70216"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53181"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77169"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80000" y="6784015"/>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59045"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78380"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302402"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66391"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42151"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78462"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52545" y="573042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208442" y="564477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32911"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48907" y="534077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304819"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46303"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79206"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78757"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88545"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5042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51963"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89776"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70397"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98625"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86070"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73564" y="320166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809043"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605324" y="460286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54806"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42868"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302114" y="5481094"/>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68180"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69670" y="3705670"/>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96656"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47919" y="362094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805417"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47120"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82034" y="550238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33375"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74331"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65814"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97578"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82551"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20577" y="5956083"/>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52391" y="6007608"/>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57351"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57534" y="5115059"/>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84837" y="542887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17748"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12535" y="6065748"/>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27696" y="69972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54772"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87856"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87686" y="53863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54540" y="668413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306690"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14024"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79729" y="643108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24588"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92031" y="544857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20334" y="578794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44295" y="484205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23628" y="65820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14843" y="381322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18244"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65870"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2775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31754" y="230811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43742"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47724"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38110"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25558"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13048" y="29198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73983" y="696359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17678" y="490263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24333" y="514702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57233"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94257" y="45874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91846" y="235044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29048" y="119753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96829"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54237" y="94448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64477" y="7094886"/>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14083"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89753"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58546"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93764"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2057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56369"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23964" y="254617"/>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22776" y="294943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98517" y="43804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96632"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98745" y="365948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43879" y="14006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73319" y="195614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6000456" y="77640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19459" y="585261"/>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604802" y="838594"/>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87327" y="5916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683172"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199369" y="268250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086806" y="278908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4189"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09639" y="175098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719255" y="120384"/>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0475322"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91865"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628531"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5034891" y="116855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9242221"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853292" y="181208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5" name="object 265"/>
          <p:cNvSpPr/>
          <p:nvPr/>
        </p:nvSpPr>
        <p:spPr>
          <a:xfrm>
            <a:off x="9192686"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392229"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623993"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08966"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46993"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8878808"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9948232"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883950"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3" name="object 273"/>
          <p:cNvSpPr/>
          <p:nvPr/>
        </p:nvSpPr>
        <p:spPr>
          <a:xfrm>
            <a:off x="10311253" y="1207276"/>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854112"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5" name="object 275"/>
          <p:cNvSpPr/>
          <p:nvPr/>
        </p:nvSpPr>
        <p:spPr>
          <a:xfrm>
            <a:off x="8755060"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6" name="object 276"/>
          <p:cNvSpPr/>
          <p:nvPr/>
        </p:nvSpPr>
        <p:spPr>
          <a:xfrm>
            <a:off x="7195829"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9115019"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8143157"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665876"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8554501"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464919"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10716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3" name="object 283"/>
          <p:cNvSpPr/>
          <p:nvPr/>
        </p:nvSpPr>
        <p:spPr>
          <a:xfrm>
            <a:off x="7369042"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9893287" y="353143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015273" y="1427860"/>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9218674"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7" name="object 287"/>
          <p:cNvSpPr/>
          <p:nvPr/>
        </p:nvSpPr>
        <p:spPr>
          <a:xfrm>
            <a:off x="6924963"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953012"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872014"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8539055"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1" name="object 291"/>
          <p:cNvSpPr/>
          <p:nvPr/>
        </p:nvSpPr>
        <p:spPr>
          <a:xfrm>
            <a:off x="7557359"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239883"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189649" y="247344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857309"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9404348" y="6017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8462288"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9429538" y="34874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8655411"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9" name="object 299"/>
          <p:cNvSpPr/>
          <p:nvPr/>
        </p:nvSpPr>
        <p:spPr>
          <a:xfrm>
            <a:off x="8205766"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8255372"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7473118"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2" name="object 302"/>
          <p:cNvSpPr/>
          <p:nvPr/>
        </p:nvSpPr>
        <p:spPr>
          <a:xfrm>
            <a:off x="5483476"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5394875"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6092956" y="1426370"/>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6692782"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918866"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5359638" y="409671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8" name="object 308"/>
          <p:cNvSpPr/>
          <p:nvPr/>
        </p:nvSpPr>
        <p:spPr>
          <a:xfrm>
            <a:off x="6611787"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5384828" y="384367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6297129"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625432" y="320052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6249394" y="225463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5628728" y="3994596"/>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12661" y="17539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5270969" y="335926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6" name="object 316"/>
          <p:cNvSpPr/>
          <p:nvPr/>
        </p:nvSpPr>
        <p:spPr>
          <a:xfrm>
            <a:off x="6643209"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530654"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618147" y="3323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9" name="object 319"/>
          <p:cNvSpPr/>
          <p:nvPr/>
        </p:nvSpPr>
        <p:spPr>
          <a:xfrm>
            <a:off x="5929421"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76233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699356"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819220"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3" name="object 323"/>
          <p:cNvSpPr/>
          <p:nvPr/>
        </p:nvSpPr>
        <p:spPr>
          <a:xfrm>
            <a:off x="6419180"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94852" y="33094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5" name="object 325"/>
          <p:cNvSpPr/>
          <p:nvPr/>
        </p:nvSpPr>
        <p:spPr>
          <a:xfrm>
            <a:off x="70719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6" name="object 326"/>
          <p:cNvSpPr/>
          <p:nvPr/>
        </p:nvSpPr>
        <p:spPr>
          <a:xfrm>
            <a:off x="950655"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1307020"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1836035"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890628" y="10269148"/>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229039"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91200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5990" y="997116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3" name="object 333"/>
          <p:cNvSpPr/>
          <p:nvPr/>
        </p:nvSpPr>
        <p:spPr>
          <a:xfrm>
            <a:off x="717868"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4" name="object 334"/>
          <p:cNvSpPr/>
          <p:nvPr/>
        </p:nvSpPr>
        <p:spPr>
          <a:xfrm>
            <a:off x="2737199"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1861224"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825212"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2300972"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8" name="object 338"/>
          <p:cNvSpPr/>
          <p:nvPr/>
        </p:nvSpPr>
        <p:spPr>
          <a:xfrm>
            <a:off x="2337284"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911365" y="995148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707728"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863641"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105125"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438029" y="86340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837579"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747365" y="870115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200924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610785"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8" name="object 348"/>
          <p:cNvSpPr/>
          <p:nvPr/>
        </p:nvSpPr>
        <p:spPr>
          <a:xfrm>
            <a:off x="2648598"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529220"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144892"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660813"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36786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1227002"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4" name="object 354"/>
          <p:cNvSpPr/>
          <p:nvPr/>
        </p:nvSpPr>
        <p:spPr>
          <a:xfrm>
            <a:off x="2628491" y="7926732"/>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5" name="object 355"/>
          <p:cNvSpPr/>
          <p:nvPr/>
        </p:nvSpPr>
        <p:spPr>
          <a:xfrm>
            <a:off x="1655479"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2806752" y="784199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364239"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1605941"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2840853"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27652"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16173"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76569"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13594"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3346679" y="8234833"/>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946507" y="96074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4172591"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613362"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865510" y="941629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4532550" y="981822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38551"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3083407"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3550853" y="966962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879157"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3503117" y="9063104"/>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882450"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4233378" y="942271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477064" y="855170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524692" y="1016774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78657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4250281" y="791760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4462268"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306547"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896932"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784377" y="779461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71862"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2432804" y="11184649"/>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636203" y="105121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3183154"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4016054"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953079" y="88193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4210373" y="79599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815353"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4072944" y="1093436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672902"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548575" y="101178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2452584" y="762118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327939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981599"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3057565"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4691843" y="7565639"/>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4717896" y="8292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4605341" y="839857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728166" y="736047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250688"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5" name="object 405"/>
          <p:cNvSpPr/>
          <p:nvPr/>
        </p:nvSpPr>
        <p:spPr>
          <a:xfrm>
            <a:off x="4553416" y="677804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6" name="object 406"/>
          <p:cNvSpPr/>
          <p:nvPr/>
        </p:nvSpPr>
        <p:spPr>
          <a:xfrm>
            <a:off x="2801041"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4371815" y="742157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8" name="object 408"/>
          <p:cNvSpPr/>
          <p:nvPr/>
        </p:nvSpPr>
        <p:spPr>
          <a:xfrm>
            <a:off x="2751505"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3507054" y="719580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2362888" y="7071961"/>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2113323" y="7476823"/>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3452107"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51183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430837"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2105873" y="67826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1116179"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7" name="object 417"/>
          <p:cNvSpPr/>
          <p:nvPr/>
        </p:nvSpPr>
        <p:spPr>
          <a:xfrm>
            <a:off x="748481" y="669451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031940"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251604" y="702001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76990"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70609" y="68288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32115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78042"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714837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7391833"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7748198"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6394156" y="1081199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729951"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8818417"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0" name="object 430"/>
          <p:cNvSpPr/>
          <p:nvPr/>
        </p:nvSpPr>
        <p:spPr>
          <a:xfrm>
            <a:off x="8277214"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1" name="object 431"/>
          <p:cNvSpPr/>
          <p:nvPr/>
        </p:nvSpPr>
        <p:spPr>
          <a:xfrm>
            <a:off x="7331797" y="10269148"/>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670216"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8353181"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4" name="object 434"/>
          <p:cNvSpPr/>
          <p:nvPr/>
        </p:nvSpPr>
        <p:spPr>
          <a:xfrm>
            <a:off x="7377169"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5480000" y="11005069"/>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7159045"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7" name="object 437"/>
          <p:cNvSpPr/>
          <p:nvPr/>
        </p:nvSpPr>
        <p:spPr>
          <a:xfrm>
            <a:off x="9178380"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8302402"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8266391"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8742151"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8778462"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7352545" y="995148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5208442" y="9865824"/>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4" name="object 444"/>
          <p:cNvSpPr/>
          <p:nvPr/>
        </p:nvSpPr>
        <p:spPr>
          <a:xfrm>
            <a:off x="6232911"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7148907" y="9561829"/>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6" name="object 446"/>
          <p:cNvSpPr/>
          <p:nvPr/>
        </p:nvSpPr>
        <p:spPr>
          <a:xfrm>
            <a:off x="7304819"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8546303"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879206"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278757"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8188545"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45042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8051963"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9089776"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7970397"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698625" y="796990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586070"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673564" y="742271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6809043"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5605324" y="882391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5854806"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942868" y="918142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6302114" y="970214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7668180"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9069670" y="7926732"/>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5" name="object 465"/>
          <p:cNvSpPr/>
          <p:nvPr/>
        </p:nvSpPr>
        <p:spPr>
          <a:xfrm>
            <a:off x="8096656"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247919" y="784199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6805417"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8047120"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9282034" y="97234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0" name="object 470"/>
          <p:cNvSpPr/>
          <p:nvPr/>
        </p:nvSpPr>
        <p:spPr>
          <a:xfrm>
            <a:off x="5933375"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1" name="object 471"/>
          <p:cNvSpPr/>
          <p:nvPr/>
        </p:nvSpPr>
        <p:spPr>
          <a:xfrm>
            <a:off x="6274331"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6065814"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6297578"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5982551"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6020577" y="101771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5552391" y="10228662"/>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7" name="object 477"/>
          <p:cNvSpPr/>
          <p:nvPr/>
        </p:nvSpPr>
        <p:spPr>
          <a:xfrm>
            <a:off x="7557351"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57534" y="933612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9" name="object 479"/>
          <p:cNvSpPr/>
          <p:nvPr/>
        </p:nvSpPr>
        <p:spPr>
          <a:xfrm>
            <a:off x="6984837" y="9649937"/>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7817748"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5312535" y="10286792"/>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2" name="object 482"/>
          <p:cNvSpPr/>
          <p:nvPr/>
        </p:nvSpPr>
        <p:spPr>
          <a:xfrm>
            <a:off x="5527696" y="1121829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7754772"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9787856"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0387686" y="960743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9054540"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10306690"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014024"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079729"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9524588"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9992031" y="966962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320334" y="1000899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944295" y="9063104"/>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323628" y="1080306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4714843" y="8034278"/>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9918244"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965870"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22775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9" name="object 499"/>
          <p:cNvSpPr/>
          <p:nvPr/>
        </p:nvSpPr>
        <p:spPr>
          <a:xfrm>
            <a:off x="4731754" y="65291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4943742"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8747724"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0338110"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225558"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13048" y="7140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5" name="object 505"/>
          <p:cNvSpPr/>
          <p:nvPr/>
        </p:nvSpPr>
        <p:spPr>
          <a:xfrm>
            <a:off x="8873983" y="111846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5117678" y="912369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7" name="object 507"/>
          <p:cNvSpPr/>
          <p:nvPr/>
        </p:nvSpPr>
        <p:spPr>
          <a:xfrm>
            <a:off x="9624333" y="936807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457233"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394257"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0" name="object 510"/>
          <p:cNvSpPr/>
          <p:nvPr/>
        </p:nvSpPr>
        <p:spPr>
          <a:xfrm>
            <a:off x="4691846" y="657149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5296829"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10114083"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9989753"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8893764"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972057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9422776" y="71704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7" name="object 517"/>
          <p:cNvSpPr/>
          <p:nvPr/>
        </p:nvSpPr>
        <p:spPr>
          <a:xfrm>
            <a:off x="9498745" y="788054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5199369" y="690356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5086806" y="701013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691865"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1" name="object 521"/>
          <p:cNvSpPr/>
          <p:nvPr/>
        </p:nvSpPr>
        <p:spPr>
          <a:xfrm>
            <a:off x="9242221"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192686"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3" name="object 523"/>
          <p:cNvSpPr/>
          <p:nvPr/>
        </p:nvSpPr>
        <p:spPr>
          <a:xfrm>
            <a:off x="9948232"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8854112" y="699669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5" name="object 525"/>
          <p:cNvSpPr/>
          <p:nvPr/>
        </p:nvSpPr>
        <p:spPr>
          <a:xfrm>
            <a:off x="8554501"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6" name="object 526"/>
          <p:cNvSpPr/>
          <p:nvPr/>
        </p:nvSpPr>
        <p:spPr>
          <a:xfrm>
            <a:off x="9893287" y="775247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7953012"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7872014"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8539055" y="71446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7557359"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239883"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189649" y="6694511"/>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7473118"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4" name="object 534"/>
          <p:cNvSpPr/>
          <p:nvPr/>
        </p:nvSpPr>
        <p:spPr>
          <a:xfrm>
            <a:off x="5483476"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5" name="object 535"/>
          <p:cNvSpPr/>
          <p:nvPr/>
        </p:nvSpPr>
        <p:spPr>
          <a:xfrm>
            <a:off x="1008667" y="7106249"/>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6" name="object 536"/>
          <p:cNvSpPr/>
          <p:nvPr/>
        </p:nvSpPr>
        <p:spPr>
          <a:xfrm>
            <a:off x="2264805" y="6673767"/>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2062177"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8" name="object 538"/>
          <p:cNvSpPr/>
          <p:nvPr/>
        </p:nvSpPr>
        <p:spPr>
          <a:xfrm>
            <a:off x="2026002" y="7912095"/>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914193"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0" name="object 540"/>
          <p:cNvSpPr/>
          <p:nvPr/>
        </p:nvSpPr>
        <p:spPr>
          <a:xfrm>
            <a:off x="1421144"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1" name="object 541"/>
          <p:cNvSpPr/>
          <p:nvPr/>
        </p:nvSpPr>
        <p:spPr>
          <a:xfrm>
            <a:off x="1152907" y="8470849"/>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2" name="object 542"/>
          <p:cNvSpPr/>
          <p:nvPr/>
        </p:nvSpPr>
        <p:spPr>
          <a:xfrm>
            <a:off x="1557497"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3" name="object 543"/>
          <p:cNvSpPr/>
          <p:nvPr/>
        </p:nvSpPr>
        <p:spPr>
          <a:xfrm>
            <a:off x="234465"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975531" y="7278608"/>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6692782"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6918866"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5359638" y="831776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6611787"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49" name="object 549"/>
          <p:cNvSpPr/>
          <p:nvPr/>
        </p:nvSpPr>
        <p:spPr>
          <a:xfrm>
            <a:off x="5384828" y="806472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6297129"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625432" y="7421578"/>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6249394" y="6475684"/>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5628728" y="821565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5270969" y="758032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5" name="object 555"/>
          <p:cNvSpPr/>
          <p:nvPr/>
        </p:nvSpPr>
        <p:spPr>
          <a:xfrm>
            <a:off x="5929421"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676233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4004418" y="869860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676077"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59" name="object 559"/>
          <p:cNvSpPr/>
          <p:nvPr/>
        </p:nvSpPr>
        <p:spPr>
          <a:xfrm>
            <a:off x="3907842"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592823"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630839" y="806374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4222049" y="893653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3" name="object 563"/>
          <p:cNvSpPr/>
          <p:nvPr/>
        </p:nvSpPr>
        <p:spPr>
          <a:xfrm>
            <a:off x="3859662" y="8583345"/>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4" name="object 564"/>
          <p:cNvSpPr/>
          <p:nvPr/>
        </p:nvSpPr>
        <p:spPr>
          <a:xfrm>
            <a:off x="3539682" y="888832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4372595"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551910"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640005" y="789574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542545"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29991"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3514362" y="1056388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3186021"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2" name="object 572"/>
          <p:cNvSpPr/>
          <p:nvPr/>
        </p:nvSpPr>
        <p:spPr>
          <a:xfrm>
            <a:off x="3417785"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102758"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140783" y="9929024"/>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731995" y="1080181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6" name="object 576"/>
          <p:cNvSpPr/>
          <p:nvPr/>
        </p:nvSpPr>
        <p:spPr>
          <a:xfrm>
            <a:off x="3049628" y="1075359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882539"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6819220"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9" name="object 579"/>
          <p:cNvSpPr/>
          <p:nvPr/>
        </p:nvSpPr>
        <p:spPr>
          <a:xfrm>
            <a:off x="6419180"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294852" y="753047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1" name="object 581"/>
          <p:cNvSpPr/>
          <p:nvPr/>
        </p:nvSpPr>
        <p:spPr>
          <a:xfrm>
            <a:off x="10899356"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2" name="object 582"/>
          <p:cNvSpPr/>
          <p:nvPr/>
        </p:nvSpPr>
        <p:spPr>
          <a:xfrm>
            <a:off x="11142819"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1499184"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0145140" y="659094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2569402"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6" name="object 586"/>
          <p:cNvSpPr/>
          <p:nvPr/>
        </p:nvSpPr>
        <p:spPr>
          <a:xfrm>
            <a:off x="12028199"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08278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42120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104167"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0" name="object 590"/>
          <p:cNvSpPr/>
          <p:nvPr/>
        </p:nvSpPr>
        <p:spPr>
          <a:xfrm>
            <a:off x="11128154"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1" name="object 591"/>
          <p:cNvSpPr/>
          <p:nvPr/>
        </p:nvSpPr>
        <p:spPr>
          <a:xfrm>
            <a:off x="10910030"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292936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2053389"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4" name="object 594"/>
          <p:cNvSpPr/>
          <p:nvPr/>
        </p:nvSpPr>
        <p:spPr>
          <a:xfrm>
            <a:off x="13238901"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5" name="object 595"/>
          <p:cNvSpPr/>
          <p:nvPr/>
        </p:nvSpPr>
        <p:spPr>
          <a:xfrm>
            <a:off x="12493136"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6" name="object 596"/>
          <p:cNvSpPr/>
          <p:nvPr/>
        </p:nvSpPr>
        <p:spPr>
          <a:xfrm>
            <a:off x="12529449"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1103529" y="573042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9983896" y="453916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0899892"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1055805"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2297288"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2630193"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1029743" y="461251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1939529" y="44801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2201409"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1802949"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7" name="object 607"/>
          <p:cNvSpPr/>
          <p:nvPr/>
        </p:nvSpPr>
        <p:spPr>
          <a:xfrm>
            <a:off x="12840761"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721384"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1449608"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33705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24539"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0560028"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9605788"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9693854"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0053101"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11419165"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7" name="object 617"/>
          <p:cNvSpPr/>
          <p:nvPr/>
        </p:nvSpPr>
        <p:spPr>
          <a:xfrm>
            <a:off x="12820655" y="3705670"/>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8" name="object 618"/>
          <p:cNvSpPr/>
          <p:nvPr/>
        </p:nvSpPr>
        <p:spPr>
          <a:xfrm>
            <a:off x="11847643"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2998915"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0556402"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1798104"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2" name="object 622"/>
          <p:cNvSpPr/>
          <p:nvPr/>
        </p:nvSpPr>
        <p:spPr>
          <a:xfrm>
            <a:off x="13033018"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3" name="object 623"/>
          <p:cNvSpPr/>
          <p:nvPr/>
        </p:nvSpPr>
        <p:spPr>
          <a:xfrm>
            <a:off x="9684360"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4" name="object 624"/>
          <p:cNvSpPr/>
          <p:nvPr/>
        </p:nvSpPr>
        <p:spPr>
          <a:xfrm>
            <a:off x="10025316"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9816799"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0048564"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733536"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9771553" y="595608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11308336"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0735823" y="5428872"/>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568732"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150575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3" name="object 633"/>
          <p:cNvSpPr/>
          <p:nvPr/>
        </p:nvSpPr>
        <p:spPr>
          <a:xfrm>
            <a:off x="13538841"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4" name="object 634"/>
          <p:cNvSpPr/>
          <p:nvPr/>
        </p:nvSpPr>
        <p:spPr>
          <a:xfrm>
            <a:off x="14138671" y="538637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4364754"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6" name="object 636"/>
          <p:cNvSpPr/>
          <p:nvPr/>
        </p:nvSpPr>
        <p:spPr>
          <a:xfrm>
            <a:off x="12747625" y="695685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4057673"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724704" y="559716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2483949" y="622221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3275571"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1" name="object 641"/>
          <p:cNvSpPr/>
          <p:nvPr/>
        </p:nvSpPr>
        <p:spPr>
          <a:xfrm>
            <a:off x="13743016" y="544857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071321"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3695281" y="484205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3074614"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4425542" y="520166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3669229"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2716855" y="59466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297872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14442434" y="369655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0" name="object 650"/>
          <p:cNvSpPr/>
          <p:nvPr/>
        </p:nvSpPr>
        <p:spPr>
          <a:xfrm>
            <a:off x="14654431"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498710"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4089095" y="34669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3976542"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064025"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5" name="object 655"/>
          <p:cNvSpPr/>
          <p:nvPr/>
        </p:nvSpPr>
        <p:spPr>
          <a:xfrm>
            <a:off x="12632963" y="66015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828366" y="6291074"/>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7" name="object 657"/>
          <p:cNvSpPr/>
          <p:nvPr/>
        </p:nvSpPr>
        <p:spPr>
          <a:xfrm>
            <a:off x="13375309" y="514702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208218"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4145242" y="45982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0" name="object 660"/>
          <p:cNvSpPr/>
          <p:nvPr/>
        </p:nvSpPr>
        <p:spPr>
          <a:xfrm>
            <a:off x="14402536" y="37388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5007516"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265107" y="671330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3" name="object 663"/>
          <p:cNvSpPr/>
          <p:nvPr/>
        </p:nvSpPr>
        <p:spPr>
          <a:xfrm>
            <a:off x="13815460" y="709488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4" name="object 664"/>
          <p:cNvSpPr/>
          <p:nvPr/>
        </p:nvSpPr>
        <p:spPr>
          <a:xfrm>
            <a:off x="13865066"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3740739"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469236"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7" name="object 667"/>
          <p:cNvSpPr/>
          <p:nvPr/>
        </p:nvSpPr>
        <p:spPr>
          <a:xfrm>
            <a:off x="12644748" y="34001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471554" y="236933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2807354"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0" name="object 670"/>
          <p:cNvSpPr/>
          <p:nvPr/>
        </p:nvSpPr>
        <p:spPr>
          <a:xfrm>
            <a:off x="9874949"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1" name="object 671"/>
          <p:cNvSpPr/>
          <p:nvPr/>
        </p:nvSpPr>
        <p:spPr>
          <a:xfrm>
            <a:off x="13173763"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2" name="object 672"/>
          <p:cNvSpPr/>
          <p:nvPr/>
        </p:nvSpPr>
        <p:spPr>
          <a:xfrm>
            <a:off x="14409197"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3747616"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3249729"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5" name="object 675"/>
          <p:cNvSpPr/>
          <p:nvPr/>
        </p:nvSpPr>
        <p:spPr>
          <a:xfrm>
            <a:off x="14454570" y="15285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4236445" y="201547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884007" y="334458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8" name="object 678"/>
          <p:cNvSpPr/>
          <p:nvPr/>
        </p:nvSpPr>
        <p:spPr>
          <a:xfrm>
            <a:off x="9751438"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9670444"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0038311"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14910060" y="40709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797504" y="4177519"/>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20329" y="3139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429936" y="1508824"/>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4226308" y="111916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6" name="object 686"/>
          <p:cNvSpPr/>
          <p:nvPr/>
        </p:nvSpPr>
        <p:spPr>
          <a:xfrm>
            <a:off x="14382221" y="902304"/>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7" name="object 687"/>
          <p:cNvSpPr/>
          <p:nvPr/>
        </p:nvSpPr>
        <p:spPr>
          <a:xfrm>
            <a:off x="13442850"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3379516"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9" name="object 689"/>
          <p:cNvSpPr/>
          <p:nvPr/>
        </p:nvSpPr>
        <p:spPr>
          <a:xfrm>
            <a:off x="14745579" y="255698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0" name="object 690"/>
          <p:cNvSpPr/>
          <p:nvPr/>
        </p:nvSpPr>
        <p:spPr>
          <a:xfrm>
            <a:off x="12993205"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563979" y="320052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2" name="object 692"/>
          <p:cNvSpPr/>
          <p:nvPr/>
        </p:nvSpPr>
        <p:spPr>
          <a:xfrm>
            <a:off x="1294366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3" name="object 693"/>
          <p:cNvSpPr/>
          <p:nvPr/>
        </p:nvSpPr>
        <p:spPr>
          <a:xfrm>
            <a:off x="1314321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374978"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3059951"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3097967" y="17344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2629791"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3699218"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34933"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0" name="object 700"/>
          <p:cNvSpPr/>
          <p:nvPr/>
        </p:nvSpPr>
        <p:spPr>
          <a:xfrm>
            <a:off x="14062236" y="1207276"/>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05098"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2" name="object 702"/>
          <p:cNvSpPr/>
          <p:nvPr/>
        </p:nvSpPr>
        <p:spPr>
          <a:xfrm>
            <a:off x="12506043"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3" name="object 703"/>
          <p:cNvSpPr/>
          <p:nvPr/>
        </p:nvSpPr>
        <p:spPr>
          <a:xfrm>
            <a:off x="10946816"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866005"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1894143"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6" name="object 706"/>
          <p:cNvSpPr/>
          <p:nvPr/>
        </p:nvSpPr>
        <p:spPr>
          <a:xfrm>
            <a:off x="11416862"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7" name="object 707"/>
          <p:cNvSpPr/>
          <p:nvPr/>
        </p:nvSpPr>
        <p:spPr>
          <a:xfrm>
            <a:off x="12305486"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8" name="object 708"/>
          <p:cNvSpPr/>
          <p:nvPr/>
        </p:nvSpPr>
        <p:spPr>
          <a:xfrm>
            <a:off x="11215905"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0858144"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0" name="object 710"/>
          <p:cNvSpPr/>
          <p:nvPr/>
        </p:nvSpPr>
        <p:spPr>
          <a:xfrm>
            <a:off x="11120016"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1" name="object 711"/>
          <p:cNvSpPr/>
          <p:nvPr/>
        </p:nvSpPr>
        <p:spPr>
          <a:xfrm>
            <a:off x="13644271"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0766260" y="1427860"/>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2969657"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4" name="object 714"/>
          <p:cNvSpPr/>
          <p:nvPr/>
        </p:nvSpPr>
        <p:spPr>
          <a:xfrm>
            <a:off x="10675949"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1703997"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1623001"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7" name="object 717"/>
          <p:cNvSpPr/>
          <p:nvPr/>
        </p:nvSpPr>
        <p:spPr>
          <a:xfrm>
            <a:off x="12290031"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8" name="object 718"/>
          <p:cNvSpPr/>
          <p:nvPr/>
        </p:nvSpPr>
        <p:spPr>
          <a:xfrm>
            <a:off x="11308342"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1990869"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0940634" y="247344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1608294"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3155331"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3" name="object 723"/>
          <p:cNvSpPr/>
          <p:nvPr/>
        </p:nvSpPr>
        <p:spPr>
          <a:xfrm>
            <a:off x="12213275"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4" name="object 724"/>
          <p:cNvSpPr/>
          <p:nvPr/>
        </p:nvSpPr>
        <p:spPr>
          <a:xfrm>
            <a:off x="1318052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5" name="object 725"/>
          <p:cNvSpPr/>
          <p:nvPr/>
        </p:nvSpPr>
        <p:spPr>
          <a:xfrm>
            <a:off x="12406396"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6" name="object 726"/>
          <p:cNvSpPr/>
          <p:nvPr/>
        </p:nvSpPr>
        <p:spPr>
          <a:xfrm>
            <a:off x="11956750"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7" name="object 727"/>
          <p:cNvSpPr/>
          <p:nvPr/>
        </p:nvSpPr>
        <p:spPr>
          <a:xfrm>
            <a:off x="12006357"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8" name="object 728"/>
          <p:cNvSpPr/>
          <p:nvPr/>
        </p:nvSpPr>
        <p:spPr>
          <a:xfrm>
            <a:off x="11224103"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9" name="object 729"/>
          <p:cNvSpPr/>
          <p:nvPr/>
        </p:nvSpPr>
        <p:spPr>
          <a:xfrm>
            <a:off x="9843942" y="1426370"/>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0" name="object 730"/>
          <p:cNvSpPr/>
          <p:nvPr/>
        </p:nvSpPr>
        <p:spPr>
          <a:xfrm>
            <a:off x="10443767"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0669851"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0362773" y="26078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3" name="object 733"/>
          <p:cNvSpPr/>
          <p:nvPr/>
        </p:nvSpPr>
        <p:spPr>
          <a:xfrm>
            <a:off x="10048116"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000381"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5" name="object 735"/>
          <p:cNvSpPr/>
          <p:nvPr/>
        </p:nvSpPr>
        <p:spPr>
          <a:xfrm>
            <a:off x="9974329" y="174323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0394195"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10281639"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36912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9680406"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513317"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450341"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2" name="object 742"/>
          <p:cNvSpPr/>
          <p:nvPr/>
        </p:nvSpPr>
        <p:spPr>
          <a:xfrm>
            <a:off x="10570205"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3" name="object 743"/>
          <p:cNvSpPr/>
          <p:nvPr/>
        </p:nvSpPr>
        <p:spPr>
          <a:xfrm>
            <a:off x="10170166"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045836"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7340535"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6" name="object 746"/>
          <p:cNvSpPr/>
          <p:nvPr/>
        </p:nvSpPr>
        <p:spPr>
          <a:xfrm>
            <a:off x="17583998"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40362"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86320" y="659094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22114"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9010580"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69376"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2396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6238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4534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6933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72164" y="6784015"/>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51209"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7054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94565"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58553"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8934315"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2" name="object 762"/>
          <p:cNvSpPr/>
          <p:nvPr/>
        </p:nvSpPr>
        <p:spPr>
          <a:xfrm>
            <a:off x="18970625"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7544708" y="573042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400607" y="564477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425074"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7341071" y="534077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7496972" y="512391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8738467"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9071370"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470921"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8380709"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642579" y="4354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8244126"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4" name="object 774"/>
          <p:cNvSpPr/>
          <p:nvPr/>
        </p:nvSpPr>
        <p:spPr>
          <a:xfrm>
            <a:off x="19281940"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162562"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7890790"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778234"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65717"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9" name="object 779"/>
          <p:cNvSpPr/>
          <p:nvPr/>
        </p:nvSpPr>
        <p:spPr>
          <a:xfrm>
            <a:off x="1700120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5797488" y="460286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046969"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135032" y="496037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494278"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7860343"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5" name="object 785"/>
          <p:cNvSpPr/>
          <p:nvPr/>
        </p:nvSpPr>
        <p:spPr>
          <a:xfrm>
            <a:off x="19261833" y="3705670"/>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6" name="object 786"/>
          <p:cNvSpPr/>
          <p:nvPr/>
        </p:nvSpPr>
        <p:spPr>
          <a:xfrm>
            <a:off x="18288821"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9440092"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6997581" y="412679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8239283"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9474197" y="550238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1" name="object 791"/>
          <p:cNvSpPr/>
          <p:nvPr/>
        </p:nvSpPr>
        <p:spPr>
          <a:xfrm>
            <a:off x="16125538" y="326736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2" name="object 792"/>
          <p:cNvSpPr/>
          <p:nvPr/>
        </p:nvSpPr>
        <p:spPr>
          <a:xfrm>
            <a:off x="16466494" y="408458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6257976"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6489742"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174715"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212742" y="5956083"/>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5744555" y="6007608"/>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8" name="object 798"/>
          <p:cNvSpPr/>
          <p:nvPr/>
        </p:nvSpPr>
        <p:spPr>
          <a:xfrm>
            <a:off x="17749513" y="366911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49697" y="5115059"/>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0" name="object 800"/>
          <p:cNvSpPr/>
          <p:nvPr/>
        </p:nvSpPr>
        <p:spPr>
          <a:xfrm>
            <a:off x="17177001" y="542887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8009911"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5504700" y="6065748"/>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5719860" y="6997244"/>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4" name="object 804"/>
          <p:cNvSpPr/>
          <p:nvPr/>
        </p:nvSpPr>
        <p:spPr>
          <a:xfrm>
            <a:off x="1794693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9980020"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9246704" y="668413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5206188"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9271893" y="643108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9" name="object 809"/>
          <p:cNvSpPr/>
          <p:nvPr/>
        </p:nvSpPr>
        <p:spPr>
          <a:xfrm>
            <a:off x="19716751"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512498"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1" name="object 811"/>
          <p:cNvSpPr/>
          <p:nvPr/>
        </p:nvSpPr>
        <p:spPr>
          <a:xfrm>
            <a:off x="19515791"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4907006" y="381322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9158035"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41990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5" name="object 815"/>
          <p:cNvSpPr/>
          <p:nvPr/>
        </p:nvSpPr>
        <p:spPr>
          <a:xfrm>
            <a:off x="14923907" y="230811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5135905"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8939888"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066147" y="696359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5309842" y="490263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0" name="object 820"/>
          <p:cNvSpPr/>
          <p:nvPr/>
        </p:nvSpPr>
        <p:spPr>
          <a:xfrm>
            <a:off x="19816495"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4884010" y="2350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5421210" y="119753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3" name="object 823"/>
          <p:cNvSpPr/>
          <p:nvPr/>
        </p:nvSpPr>
        <p:spPr>
          <a:xfrm>
            <a:off x="15488994"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5446399" y="94448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5" name="object 825"/>
          <p:cNvSpPr/>
          <p:nvPr/>
        </p:nvSpPr>
        <p:spPr>
          <a:xfrm>
            <a:off x="14950709"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9085928"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7" name="object 827"/>
          <p:cNvSpPr/>
          <p:nvPr/>
        </p:nvSpPr>
        <p:spPr>
          <a:xfrm>
            <a:off x="19912734" y="236933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28" name="object 828"/>
          <p:cNvSpPr/>
          <p:nvPr/>
        </p:nvSpPr>
        <p:spPr>
          <a:xfrm>
            <a:off x="19248533"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6316128"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0" name="object 830"/>
          <p:cNvSpPr/>
          <p:nvPr/>
        </p:nvSpPr>
        <p:spPr>
          <a:xfrm>
            <a:off x="19614940"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1" name="object 831"/>
          <p:cNvSpPr/>
          <p:nvPr/>
        </p:nvSpPr>
        <p:spPr>
          <a:xfrm>
            <a:off x="14890670" y="43804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690898" y="365948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36044" y="14006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4" name="object 834"/>
          <p:cNvSpPr/>
          <p:nvPr/>
        </p:nvSpPr>
        <p:spPr>
          <a:xfrm>
            <a:off x="15365482" y="195614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5" name="object 835"/>
          <p:cNvSpPr/>
          <p:nvPr/>
        </p:nvSpPr>
        <p:spPr>
          <a:xfrm>
            <a:off x="16192619"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6111622"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7" name="object 837"/>
          <p:cNvSpPr/>
          <p:nvPr/>
        </p:nvSpPr>
        <p:spPr>
          <a:xfrm>
            <a:off x="15796964" y="838594"/>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6479490"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39" name="object 839"/>
          <p:cNvSpPr/>
          <p:nvPr/>
        </p:nvSpPr>
        <p:spPr>
          <a:xfrm>
            <a:off x="15875334"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5391531" y="268250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278969" y="278908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36352"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401802" y="175098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4911420" y="120384"/>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5" name="object 845"/>
          <p:cNvSpPr/>
          <p:nvPr/>
        </p:nvSpPr>
        <p:spPr>
          <a:xfrm>
            <a:off x="19884029"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6" name="object 846"/>
          <p:cNvSpPr/>
          <p:nvPr/>
        </p:nvSpPr>
        <p:spPr>
          <a:xfrm>
            <a:off x="19820695"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227055" y="116855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48" name="object 848"/>
          <p:cNvSpPr/>
          <p:nvPr/>
        </p:nvSpPr>
        <p:spPr>
          <a:xfrm>
            <a:off x="19434385"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045455" y="181208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0" name="object 850"/>
          <p:cNvSpPr/>
          <p:nvPr/>
        </p:nvSpPr>
        <p:spPr>
          <a:xfrm>
            <a:off x="1938484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1" name="object 851"/>
          <p:cNvSpPr/>
          <p:nvPr/>
        </p:nvSpPr>
        <p:spPr>
          <a:xfrm>
            <a:off x="1958439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816157"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9501130"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4" name="object 854"/>
          <p:cNvSpPr/>
          <p:nvPr/>
        </p:nvSpPr>
        <p:spPr>
          <a:xfrm>
            <a:off x="19539157"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070972"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6" name="object 856"/>
          <p:cNvSpPr/>
          <p:nvPr/>
        </p:nvSpPr>
        <p:spPr>
          <a:xfrm>
            <a:off x="19076114"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7" name="object 857"/>
          <p:cNvSpPr/>
          <p:nvPr/>
        </p:nvSpPr>
        <p:spPr>
          <a:xfrm>
            <a:off x="19046276" y="2775637"/>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58" name="object 858"/>
          <p:cNvSpPr/>
          <p:nvPr/>
        </p:nvSpPr>
        <p:spPr>
          <a:xfrm>
            <a:off x="18947223"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59" name="object 859"/>
          <p:cNvSpPr/>
          <p:nvPr/>
        </p:nvSpPr>
        <p:spPr>
          <a:xfrm>
            <a:off x="17387994"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9307184"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8335321"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2" name="object 862"/>
          <p:cNvSpPr/>
          <p:nvPr/>
        </p:nvSpPr>
        <p:spPr>
          <a:xfrm>
            <a:off x="17858040"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3" name="object 863"/>
          <p:cNvSpPr/>
          <p:nvPr/>
        </p:nvSpPr>
        <p:spPr>
          <a:xfrm>
            <a:off x="18746663" y="3255769"/>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4" name="object 864"/>
          <p:cNvSpPr/>
          <p:nvPr/>
        </p:nvSpPr>
        <p:spPr>
          <a:xfrm>
            <a:off x="17657092" y="1046280"/>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7299325"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7561205"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7" name="object 867"/>
          <p:cNvSpPr/>
          <p:nvPr/>
        </p:nvSpPr>
        <p:spPr>
          <a:xfrm>
            <a:off x="20085451" y="3531430"/>
            <a:ext cx="19050" cy="22225"/>
          </a:xfrm>
          <a:custGeom>
            <a:avLst/>
            <a:gdLst/>
            <a:ahLst/>
            <a:cxnLst/>
            <a:rect l="l" t="t" r="r" b="b"/>
            <a:pathLst>
              <a:path w="19050" h="22225">
                <a:moveTo>
                  <a:pt x="16826" y="0"/>
                </a:moveTo>
                <a:lnTo>
                  <a:pt x="4848" y="0"/>
                </a:lnTo>
                <a:lnTo>
                  <a:pt x="0" y="4889"/>
                </a:lnTo>
                <a:lnTo>
                  <a:pt x="0" y="16952"/>
                </a:lnTo>
                <a:lnTo>
                  <a:pt x="4848" y="21852"/>
                </a:lnTo>
                <a:lnTo>
                  <a:pt x="16826" y="21852"/>
                </a:lnTo>
                <a:lnTo>
                  <a:pt x="18647" y="20000"/>
                </a:lnTo>
                <a:lnTo>
                  <a:pt x="18647" y="1848"/>
                </a:lnTo>
                <a:lnTo>
                  <a:pt x="16826"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207436" y="1427860"/>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9410836" y="75534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0" name="object 870"/>
          <p:cNvSpPr/>
          <p:nvPr/>
        </p:nvSpPr>
        <p:spPr>
          <a:xfrm>
            <a:off x="17117127" y="249930"/>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814517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064178"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3" name="object 873"/>
          <p:cNvSpPr/>
          <p:nvPr/>
        </p:nvSpPr>
        <p:spPr>
          <a:xfrm>
            <a:off x="18731208"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4" name="object 874"/>
          <p:cNvSpPr/>
          <p:nvPr/>
        </p:nvSpPr>
        <p:spPr>
          <a:xfrm>
            <a:off x="17749522"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5" name="object 875"/>
          <p:cNvSpPr/>
          <p:nvPr/>
        </p:nvSpPr>
        <p:spPr>
          <a:xfrm>
            <a:off x="18432047"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7381813" y="247344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8049471"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9596512"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79" name="object 879"/>
          <p:cNvSpPr/>
          <p:nvPr/>
        </p:nvSpPr>
        <p:spPr>
          <a:xfrm>
            <a:off x="18654453"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962170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1" name="object 881"/>
          <p:cNvSpPr/>
          <p:nvPr/>
        </p:nvSpPr>
        <p:spPr>
          <a:xfrm>
            <a:off x="18847576"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2" name="object 882"/>
          <p:cNvSpPr/>
          <p:nvPr/>
        </p:nvSpPr>
        <p:spPr>
          <a:xfrm>
            <a:off x="18397929"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3" name="object 883"/>
          <p:cNvSpPr/>
          <p:nvPr/>
        </p:nvSpPr>
        <p:spPr>
          <a:xfrm>
            <a:off x="18447535"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7665281"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5" name="object 885"/>
          <p:cNvSpPr/>
          <p:nvPr/>
        </p:nvSpPr>
        <p:spPr>
          <a:xfrm>
            <a:off x="15675641"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6" name="object 886"/>
          <p:cNvSpPr/>
          <p:nvPr/>
        </p:nvSpPr>
        <p:spPr>
          <a:xfrm>
            <a:off x="15587039"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6285120" y="1426370"/>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8" name="object 888"/>
          <p:cNvSpPr/>
          <p:nvPr/>
        </p:nvSpPr>
        <p:spPr>
          <a:xfrm>
            <a:off x="16884946"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7111028"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0" name="object 890"/>
          <p:cNvSpPr/>
          <p:nvPr/>
        </p:nvSpPr>
        <p:spPr>
          <a:xfrm>
            <a:off x="15551802" y="409671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1" name="object 891"/>
          <p:cNvSpPr/>
          <p:nvPr/>
        </p:nvSpPr>
        <p:spPr>
          <a:xfrm>
            <a:off x="16803951"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2" name="object 892"/>
          <p:cNvSpPr/>
          <p:nvPr/>
        </p:nvSpPr>
        <p:spPr>
          <a:xfrm>
            <a:off x="15576993" y="384367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6489294" y="286114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5817595" y="320052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5" name="object 895"/>
          <p:cNvSpPr/>
          <p:nvPr/>
        </p:nvSpPr>
        <p:spPr>
          <a:xfrm>
            <a:off x="16441559"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5820891" y="3994596"/>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6404825" y="175399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8" name="object 898"/>
          <p:cNvSpPr/>
          <p:nvPr/>
        </p:nvSpPr>
        <p:spPr>
          <a:xfrm>
            <a:off x="15463133" y="335926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99" name="object 899"/>
          <p:cNvSpPr/>
          <p:nvPr/>
        </p:nvSpPr>
        <p:spPr>
          <a:xfrm>
            <a:off x="16835373"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0" name="object 900"/>
          <p:cNvSpPr/>
          <p:nvPr/>
        </p:nvSpPr>
        <p:spPr>
          <a:xfrm>
            <a:off x="16722818"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81030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2" name="object 902"/>
          <p:cNvSpPr/>
          <p:nvPr/>
        </p:nvSpPr>
        <p:spPr>
          <a:xfrm>
            <a:off x="16121584" y="255959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954496"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91520"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5" name="object 905"/>
          <p:cNvSpPr/>
          <p:nvPr/>
        </p:nvSpPr>
        <p:spPr>
          <a:xfrm>
            <a:off x="17011384" y="4125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6" name="object 906"/>
          <p:cNvSpPr/>
          <p:nvPr/>
        </p:nvSpPr>
        <p:spPr>
          <a:xfrm>
            <a:off x="16611344"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487015"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0899356"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09" name="object 909"/>
          <p:cNvSpPr/>
          <p:nvPr/>
        </p:nvSpPr>
        <p:spPr>
          <a:xfrm>
            <a:off x="11142819"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0" name="object 910"/>
          <p:cNvSpPr/>
          <p:nvPr/>
        </p:nvSpPr>
        <p:spPr>
          <a:xfrm>
            <a:off x="11499184"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1" name="object 911"/>
          <p:cNvSpPr/>
          <p:nvPr/>
        </p:nvSpPr>
        <p:spPr>
          <a:xfrm>
            <a:off x="10145140" y="1081199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2028199"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08278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42120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104167"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8154"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7" name="object 917"/>
          <p:cNvSpPr/>
          <p:nvPr/>
        </p:nvSpPr>
        <p:spPr>
          <a:xfrm>
            <a:off x="10910030"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292936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19" name="object 919"/>
          <p:cNvSpPr/>
          <p:nvPr/>
        </p:nvSpPr>
        <p:spPr>
          <a:xfrm>
            <a:off x="12053389"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2017376"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1" name="object 921"/>
          <p:cNvSpPr/>
          <p:nvPr/>
        </p:nvSpPr>
        <p:spPr>
          <a:xfrm>
            <a:off x="12493136"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2" name="object 922"/>
          <p:cNvSpPr/>
          <p:nvPr/>
        </p:nvSpPr>
        <p:spPr>
          <a:xfrm>
            <a:off x="12529449"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3" name="object 923"/>
          <p:cNvSpPr/>
          <p:nvPr/>
        </p:nvSpPr>
        <p:spPr>
          <a:xfrm>
            <a:off x="11103529" y="995148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4" name="object 924"/>
          <p:cNvSpPr/>
          <p:nvPr/>
        </p:nvSpPr>
        <p:spPr>
          <a:xfrm>
            <a:off x="9983896" y="8760217"/>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0899892"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6" name="object 926"/>
          <p:cNvSpPr/>
          <p:nvPr/>
        </p:nvSpPr>
        <p:spPr>
          <a:xfrm>
            <a:off x="11055805"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2297288"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630193"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29" name="object 929"/>
          <p:cNvSpPr/>
          <p:nvPr/>
        </p:nvSpPr>
        <p:spPr>
          <a:xfrm>
            <a:off x="11029743" y="8833562"/>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939529" y="870115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2201409"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2" name="object 932"/>
          <p:cNvSpPr/>
          <p:nvPr/>
        </p:nvSpPr>
        <p:spPr>
          <a:xfrm>
            <a:off x="11802949"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3" name="object 933"/>
          <p:cNvSpPr/>
          <p:nvPr/>
        </p:nvSpPr>
        <p:spPr>
          <a:xfrm>
            <a:off x="12840761"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1721384"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337056"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852977"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7" name="object 937"/>
          <p:cNvSpPr/>
          <p:nvPr/>
        </p:nvSpPr>
        <p:spPr>
          <a:xfrm>
            <a:off x="10560028"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053101"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419165"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0" name="object 940"/>
          <p:cNvSpPr/>
          <p:nvPr/>
        </p:nvSpPr>
        <p:spPr>
          <a:xfrm>
            <a:off x="12820655" y="7926732"/>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1" name="object 941"/>
          <p:cNvSpPr/>
          <p:nvPr/>
        </p:nvSpPr>
        <p:spPr>
          <a:xfrm>
            <a:off x="11847643"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2998915"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3" name="object 943"/>
          <p:cNvSpPr/>
          <p:nvPr/>
        </p:nvSpPr>
        <p:spPr>
          <a:xfrm>
            <a:off x="10556402"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4" name="object 944"/>
          <p:cNvSpPr/>
          <p:nvPr/>
        </p:nvSpPr>
        <p:spPr>
          <a:xfrm>
            <a:off x="11798104"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3033018"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9684360"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7" name="object 947"/>
          <p:cNvSpPr/>
          <p:nvPr/>
        </p:nvSpPr>
        <p:spPr>
          <a:xfrm>
            <a:off x="10025316"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8" name="object 948"/>
          <p:cNvSpPr/>
          <p:nvPr/>
        </p:nvSpPr>
        <p:spPr>
          <a:xfrm>
            <a:off x="9816799"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49" name="object 949"/>
          <p:cNvSpPr/>
          <p:nvPr/>
        </p:nvSpPr>
        <p:spPr>
          <a:xfrm>
            <a:off x="10219815"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9733536"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71553" y="1017713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11308336"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568732"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0575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5" name="object 955"/>
          <p:cNvSpPr/>
          <p:nvPr/>
        </p:nvSpPr>
        <p:spPr>
          <a:xfrm>
            <a:off x="13538841"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6" name="object 956"/>
          <p:cNvSpPr/>
          <p:nvPr/>
        </p:nvSpPr>
        <p:spPr>
          <a:xfrm>
            <a:off x="14138671" y="96074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4364754"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8" name="object 958"/>
          <p:cNvSpPr/>
          <p:nvPr/>
        </p:nvSpPr>
        <p:spPr>
          <a:xfrm>
            <a:off x="12805525"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59" name="object 959"/>
          <p:cNvSpPr/>
          <p:nvPr/>
        </p:nvSpPr>
        <p:spPr>
          <a:xfrm>
            <a:off x="14057673"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0" name="object 960"/>
          <p:cNvSpPr/>
          <p:nvPr/>
        </p:nvSpPr>
        <p:spPr>
          <a:xfrm>
            <a:off x="14724704" y="98182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30715"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2" name="object 962"/>
          <p:cNvSpPr/>
          <p:nvPr/>
        </p:nvSpPr>
        <p:spPr>
          <a:xfrm>
            <a:off x="13275571"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3743016" y="966962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4" name="object 964"/>
          <p:cNvSpPr/>
          <p:nvPr/>
        </p:nvSpPr>
        <p:spPr>
          <a:xfrm>
            <a:off x="13071321"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5" name="object 965"/>
          <p:cNvSpPr/>
          <p:nvPr/>
        </p:nvSpPr>
        <p:spPr>
          <a:xfrm>
            <a:off x="13695281" y="9063104"/>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074614"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4425542" y="942271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8" name="object 968"/>
          <p:cNvSpPr/>
          <p:nvPr/>
        </p:nvSpPr>
        <p:spPr>
          <a:xfrm>
            <a:off x="13669229"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2716855" y="101677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97872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1" name="object 971"/>
          <p:cNvSpPr/>
          <p:nvPr/>
        </p:nvSpPr>
        <p:spPr>
          <a:xfrm>
            <a:off x="14442434" y="791760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2" name="object 972"/>
          <p:cNvSpPr/>
          <p:nvPr/>
        </p:nvSpPr>
        <p:spPr>
          <a:xfrm>
            <a:off x="14654431"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2498710"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4089095" y="76880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3976542"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4064025"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7" name="object 977"/>
          <p:cNvSpPr/>
          <p:nvPr/>
        </p:nvSpPr>
        <p:spPr>
          <a:xfrm>
            <a:off x="12624968" y="11184649"/>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828366" y="105121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79" name="object 979"/>
          <p:cNvSpPr/>
          <p:nvPr/>
        </p:nvSpPr>
        <p:spPr>
          <a:xfrm>
            <a:off x="13375309" y="936807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4208218"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145242"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2" name="object 982"/>
          <p:cNvSpPr/>
          <p:nvPr/>
        </p:nvSpPr>
        <p:spPr>
          <a:xfrm>
            <a:off x="14402536" y="79599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5007516"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4" name="object 984"/>
          <p:cNvSpPr/>
          <p:nvPr/>
        </p:nvSpPr>
        <p:spPr>
          <a:xfrm>
            <a:off x="14265107" y="1093436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5" name="object 985"/>
          <p:cNvSpPr/>
          <p:nvPr/>
        </p:nvSpPr>
        <p:spPr>
          <a:xfrm>
            <a:off x="1386506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3740739"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2644748" y="76211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471554" y="6590390"/>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173763"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3249729"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4884007" y="7565639"/>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2" name="object 992"/>
          <p:cNvSpPr/>
          <p:nvPr/>
        </p:nvSpPr>
        <p:spPr>
          <a:xfrm>
            <a:off x="14910060" y="8292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3" name="object 993"/>
          <p:cNvSpPr/>
          <p:nvPr/>
        </p:nvSpPr>
        <p:spPr>
          <a:xfrm>
            <a:off x="14797504" y="839857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920329" y="736047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3442850"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6" name="object 996"/>
          <p:cNvSpPr/>
          <p:nvPr/>
        </p:nvSpPr>
        <p:spPr>
          <a:xfrm>
            <a:off x="14745579" y="677804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7" name="object 997"/>
          <p:cNvSpPr/>
          <p:nvPr/>
        </p:nvSpPr>
        <p:spPr>
          <a:xfrm>
            <a:off x="12993205"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4563979" y="742157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9" name="object 999"/>
          <p:cNvSpPr/>
          <p:nvPr/>
        </p:nvSpPr>
        <p:spPr>
          <a:xfrm>
            <a:off x="1294366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699218"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2555052" y="707196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2" name="object 1002"/>
          <p:cNvSpPr/>
          <p:nvPr/>
        </p:nvSpPr>
        <p:spPr>
          <a:xfrm>
            <a:off x="12305486"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3" name="object 1003"/>
          <p:cNvSpPr/>
          <p:nvPr/>
        </p:nvSpPr>
        <p:spPr>
          <a:xfrm>
            <a:off x="13644271"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1703997"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623001"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6" name="object 1006"/>
          <p:cNvSpPr/>
          <p:nvPr/>
        </p:nvSpPr>
        <p:spPr>
          <a:xfrm>
            <a:off x="12298027" y="67826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7" name="object 1007"/>
          <p:cNvSpPr/>
          <p:nvPr/>
        </p:nvSpPr>
        <p:spPr>
          <a:xfrm>
            <a:off x="11308342"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8" name="object 1008"/>
          <p:cNvSpPr/>
          <p:nvPr/>
        </p:nvSpPr>
        <p:spPr>
          <a:xfrm>
            <a:off x="10940634" y="669451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1224103"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0" name="object 1010"/>
          <p:cNvSpPr/>
          <p:nvPr/>
        </p:nvSpPr>
        <p:spPr>
          <a:xfrm>
            <a:off x="10443767"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1" name="object 1011"/>
          <p:cNvSpPr/>
          <p:nvPr/>
        </p:nvSpPr>
        <p:spPr>
          <a:xfrm>
            <a:off x="10569154"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2" name="object 1012"/>
          <p:cNvSpPr/>
          <p:nvPr/>
        </p:nvSpPr>
        <p:spPr>
          <a:xfrm>
            <a:off x="10362773" y="68288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3" name="object 1013"/>
          <p:cNvSpPr/>
          <p:nvPr/>
        </p:nvSpPr>
        <p:spPr>
          <a:xfrm>
            <a:off x="10048116"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00381"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9680406"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0513317"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70205"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10170166"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045836"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0" name="object 1020"/>
          <p:cNvSpPr/>
          <p:nvPr/>
        </p:nvSpPr>
        <p:spPr>
          <a:xfrm>
            <a:off x="17340535"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1" name="object 1021"/>
          <p:cNvSpPr/>
          <p:nvPr/>
        </p:nvSpPr>
        <p:spPr>
          <a:xfrm>
            <a:off x="17583998"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2" name="object 1022"/>
          <p:cNvSpPr/>
          <p:nvPr/>
        </p:nvSpPr>
        <p:spPr>
          <a:xfrm>
            <a:off x="17940362"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3" name="object 1023"/>
          <p:cNvSpPr/>
          <p:nvPr/>
        </p:nvSpPr>
        <p:spPr>
          <a:xfrm>
            <a:off x="16586320" y="1081199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5922114"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5" name="object 1025"/>
          <p:cNvSpPr/>
          <p:nvPr/>
        </p:nvSpPr>
        <p:spPr>
          <a:xfrm>
            <a:off x="19010580"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6" name="object 1026"/>
          <p:cNvSpPr/>
          <p:nvPr/>
        </p:nvSpPr>
        <p:spPr>
          <a:xfrm>
            <a:off x="18469376"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7" name="object 1027"/>
          <p:cNvSpPr/>
          <p:nvPr/>
        </p:nvSpPr>
        <p:spPr>
          <a:xfrm>
            <a:off x="1752396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8" name="object 1028"/>
          <p:cNvSpPr/>
          <p:nvPr/>
        </p:nvSpPr>
        <p:spPr>
          <a:xfrm>
            <a:off x="1686238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854534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933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1" name="object 1031"/>
          <p:cNvSpPr/>
          <p:nvPr/>
        </p:nvSpPr>
        <p:spPr>
          <a:xfrm>
            <a:off x="15672164" y="11005069"/>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7351209"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937054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4" name="object 1034"/>
          <p:cNvSpPr/>
          <p:nvPr/>
        </p:nvSpPr>
        <p:spPr>
          <a:xfrm>
            <a:off x="18494565"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5" name="object 1035"/>
          <p:cNvSpPr/>
          <p:nvPr/>
        </p:nvSpPr>
        <p:spPr>
          <a:xfrm>
            <a:off x="18458553"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6" name="object 1036"/>
          <p:cNvSpPr/>
          <p:nvPr/>
        </p:nvSpPr>
        <p:spPr>
          <a:xfrm>
            <a:off x="18934315"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7" name="object 1037"/>
          <p:cNvSpPr/>
          <p:nvPr/>
        </p:nvSpPr>
        <p:spPr>
          <a:xfrm>
            <a:off x="18970625"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8" name="object 1038"/>
          <p:cNvSpPr/>
          <p:nvPr/>
        </p:nvSpPr>
        <p:spPr>
          <a:xfrm>
            <a:off x="17544708" y="995148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39" name="object 1039"/>
          <p:cNvSpPr/>
          <p:nvPr/>
        </p:nvSpPr>
        <p:spPr>
          <a:xfrm>
            <a:off x="15400607" y="9865824"/>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6425074"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341071" y="956182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2" name="object 1042"/>
          <p:cNvSpPr/>
          <p:nvPr/>
        </p:nvSpPr>
        <p:spPr>
          <a:xfrm>
            <a:off x="17496972" y="934496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8738467"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9071370"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5" name="object 1045"/>
          <p:cNvSpPr/>
          <p:nvPr/>
        </p:nvSpPr>
        <p:spPr>
          <a:xfrm>
            <a:off x="17470921"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8380709"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642579" y="85758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8" name="object 1048"/>
          <p:cNvSpPr/>
          <p:nvPr/>
        </p:nvSpPr>
        <p:spPr>
          <a:xfrm>
            <a:off x="18244126"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49" name="object 1049"/>
          <p:cNvSpPr/>
          <p:nvPr/>
        </p:nvSpPr>
        <p:spPr>
          <a:xfrm>
            <a:off x="19281940"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162562"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7890790" y="796990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778234"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865717" y="742271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4" name="object 1054"/>
          <p:cNvSpPr/>
          <p:nvPr/>
        </p:nvSpPr>
        <p:spPr>
          <a:xfrm>
            <a:off x="1700120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5797488" y="882391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6046969"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135032" y="918142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494278"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7860343"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0" name="object 1060"/>
          <p:cNvSpPr/>
          <p:nvPr/>
        </p:nvSpPr>
        <p:spPr>
          <a:xfrm>
            <a:off x="19261833" y="7926732"/>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1" name="object 1061"/>
          <p:cNvSpPr/>
          <p:nvPr/>
        </p:nvSpPr>
        <p:spPr>
          <a:xfrm>
            <a:off x="18288821"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9440092"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3" name="object 1063"/>
          <p:cNvSpPr/>
          <p:nvPr/>
        </p:nvSpPr>
        <p:spPr>
          <a:xfrm>
            <a:off x="16997581" y="8347852"/>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4" name="object 1064"/>
          <p:cNvSpPr/>
          <p:nvPr/>
        </p:nvSpPr>
        <p:spPr>
          <a:xfrm>
            <a:off x="18239283"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9474197" y="972343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6125538" y="7488415"/>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7" name="object 1067"/>
          <p:cNvSpPr/>
          <p:nvPr/>
        </p:nvSpPr>
        <p:spPr>
          <a:xfrm>
            <a:off x="16466494" y="830564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8" name="object 1068"/>
          <p:cNvSpPr/>
          <p:nvPr/>
        </p:nvSpPr>
        <p:spPr>
          <a:xfrm>
            <a:off x="16257976"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69" name="object 1069"/>
          <p:cNvSpPr/>
          <p:nvPr/>
        </p:nvSpPr>
        <p:spPr>
          <a:xfrm>
            <a:off x="16489742"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6174715"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12742" y="101771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5744555" y="10228662"/>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3" name="object 1073"/>
          <p:cNvSpPr/>
          <p:nvPr/>
        </p:nvSpPr>
        <p:spPr>
          <a:xfrm>
            <a:off x="17749513" y="789016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5749697" y="933612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5" name="object 1075"/>
          <p:cNvSpPr/>
          <p:nvPr/>
        </p:nvSpPr>
        <p:spPr>
          <a:xfrm>
            <a:off x="17177001" y="964993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6" name="object 1076"/>
          <p:cNvSpPr/>
          <p:nvPr/>
        </p:nvSpPr>
        <p:spPr>
          <a:xfrm>
            <a:off x="18009911"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504700" y="10286792"/>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8" name="object 1078"/>
          <p:cNvSpPr/>
          <p:nvPr/>
        </p:nvSpPr>
        <p:spPr>
          <a:xfrm>
            <a:off x="15719860" y="1121829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79" name="object 1079"/>
          <p:cNvSpPr/>
          <p:nvPr/>
        </p:nvSpPr>
        <p:spPr>
          <a:xfrm>
            <a:off x="1794693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9980020"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1" name="object 1081"/>
          <p:cNvSpPr/>
          <p:nvPr/>
        </p:nvSpPr>
        <p:spPr>
          <a:xfrm>
            <a:off x="19246704"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5206188"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3" name="object 1083"/>
          <p:cNvSpPr/>
          <p:nvPr/>
        </p:nvSpPr>
        <p:spPr>
          <a:xfrm>
            <a:off x="19271893"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716751"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5" name="object 1085"/>
          <p:cNvSpPr/>
          <p:nvPr/>
        </p:nvSpPr>
        <p:spPr>
          <a:xfrm>
            <a:off x="19512498"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515791"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4907006" y="8034278"/>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158035"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41990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0" name="object 1090"/>
          <p:cNvSpPr/>
          <p:nvPr/>
        </p:nvSpPr>
        <p:spPr>
          <a:xfrm>
            <a:off x="14923907" y="65291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1" name="object 1091"/>
          <p:cNvSpPr/>
          <p:nvPr/>
        </p:nvSpPr>
        <p:spPr>
          <a:xfrm>
            <a:off x="15135905"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8939888"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9066147" y="111846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5309842" y="912369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5" name="object 1095"/>
          <p:cNvSpPr/>
          <p:nvPr/>
        </p:nvSpPr>
        <p:spPr>
          <a:xfrm>
            <a:off x="19816495"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4884010" y="657149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488994"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8" name="object 1098"/>
          <p:cNvSpPr/>
          <p:nvPr/>
        </p:nvSpPr>
        <p:spPr>
          <a:xfrm>
            <a:off x="19085928"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9912734" y="659039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614940"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690898" y="7880543"/>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5391531" y="690356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5278969" y="701013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9884029"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5" name="object 1105"/>
          <p:cNvSpPr/>
          <p:nvPr/>
        </p:nvSpPr>
        <p:spPr>
          <a:xfrm>
            <a:off x="19434385"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938484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7" name="object 1107"/>
          <p:cNvSpPr/>
          <p:nvPr/>
        </p:nvSpPr>
        <p:spPr>
          <a:xfrm>
            <a:off x="19046276" y="699669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8" name="object 1108"/>
          <p:cNvSpPr/>
          <p:nvPr/>
        </p:nvSpPr>
        <p:spPr>
          <a:xfrm>
            <a:off x="18746663" y="747682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09" name="object 1109"/>
          <p:cNvSpPr/>
          <p:nvPr/>
        </p:nvSpPr>
        <p:spPr>
          <a:xfrm>
            <a:off x="20085451" y="7752474"/>
            <a:ext cx="19050" cy="22225"/>
          </a:xfrm>
          <a:custGeom>
            <a:avLst/>
            <a:gdLst/>
            <a:ahLst/>
            <a:cxnLst/>
            <a:rect l="l" t="t" r="r" b="b"/>
            <a:pathLst>
              <a:path w="19050" h="22225">
                <a:moveTo>
                  <a:pt x="16826" y="0"/>
                </a:moveTo>
                <a:lnTo>
                  <a:pt x="4848" y="0"/>
                </a:lnTo>
                <a:lnTo>
                  <a:pt x="0" y="4900"/>
                </a:lnTo>
                <a:lnTo>
                  <a:pt x="0" y="16962"/>
                </a:lnTo>
                <a:lnTo>
                  <a:pt x="4848" y="21863"/>
                </a:lnTo>
                <a:lnTo>
                  <a:pt x="16826" y="21863"/>
                </a:lnTo>
                <a:lnTo>
                  <a:pt x="18647" y="20010"/>
                </a:lnTo>
                <a:lnTo>
                  <a:pt x="18647" y="1852"/>
                </a:lnTo>
                <a:lnTo>
                  <a:pt x="16826" y="0"/>
                </a:lnTo>
                <a:close/>
              </a:path>
            </a:pathLst>
          </a:custGeom>
          <a:solidFill>
            <a:srgbClr val="FFFFFF">
              <a:alpha val="39999"/>
            </a:srgbClr>
          </a:solidFill>
        </p:spPr>
        <p:txBody>
          <a:bodyPr wrap="square" lIns="0" tIns="0" rIns="0" bIns="0" rtlCol="0"/>
          <a:lstStyle/>
          <a:p>
            <a:endParaRPr/>
          </a:p>
        </p:txBody>
      </p:sp>
      <p:sp>
        <p:nvSpPr>
          <p:cNvPr id="1110" name="object 1110"/>
          <p:cNvSpPr/>
          <p:nvPr/>
        </p:nvSpPr>
        <p:spPr>
          <a:xfrm>
            <a:off x="1814517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64178"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31208" y="71446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49522"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32047"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381813" y="669451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65281"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75641"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00831" y="7106249"/>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56968" y="6673767"/>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54340"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18165" y="7912095"/>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06356"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13308"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45070" y="8470849"/>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49661"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26629"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67695" y="7278608"/>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884946"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11028"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51802" y="831776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03951"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76993" y="806472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489294" y="708220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17595" y="742157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41559"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20891" y="821565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63133" y="75803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21584" y="6780657"/>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54496"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196583" y="869860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68241"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00006"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784988"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23002" y="806374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14213" y="893653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51826" y="8583345"/>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31847" y="888832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64759"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44075"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32169" y="789574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34709"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22155"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66083" y="985124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69737" y="105451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23027" y="900178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06526" y="1056388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78184"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09949"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294921"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32947" y="9929024"/>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24157" y="1080181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41793" y="1075359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74702"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11384" y="834694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11344"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78" name="object 1178"/>
          <p:cNvSpPr/>
          <p:nvPr/>
        </p:nvSpPr>
        <p:spPr>
          <a:xfrm flipH="1">
            <a:off x="-6353" y="-24783"/>
            <a:ext cx="4621854" cy="2133975"/>
          </a:xfrm>
          <a:custGeom>
            <a:avLst/>
            <a:gdLst/>
            <a:ahLst/>
            <a:cxnLst/>
            <a:rect l="l" t="t" r="r" b="b"/>
            <a:pathLst>
              <a:path w="5437505" h="2397125">
                <a:moveTo>
                  <a:pt x="5437252" y="0"/>
                </a:moveTo>
                <a:lnTo>
                  <a:pt x="0" y="0"/>
                </a:lnTo>
                <a:lnTo>
                  <a:pt x="734576" y="1864749"/>
                </a:lnTo>
                <a:lnTo>
                  <a:pt x="5437252" y="2396698"/>
                </a:lnTo>
                <a:lnTo>
                  <a:pt x="5437252" y="0"/>
                </a:lnTo>
                <a:close/>
              </a:path>
            </a:pathLst>
          </a:custGeom>
          <a:solidFill>
            <a:srgbClr val="FFFFFF"/>
          </a:solidFill>
        </p:spPr>
        <p:txBody>
          <a:bodyPr wrap="square" lIns="0" tIns="0" rIns="0" bIns="0" rtlCol="0"/>
          <a:lstStyle/>
          <a:p>
            <a:endParaRPr/>
          </a:p>
        </p:txBody>
      </p:sp>
      <p:sp>
        <p:nvSpPr>
          <p:cNvPr id="1179" name="object 1179"/>
          <p:cNvSpPr txBox="1">
            <a:spLocks noGrp="1"/>
          </p:cNvSpPr>
          <p:nvPr>
            <p:ph type="title"/>
          </p:nvPr>
        </p:nvSpPr>
        <p:spPr>
          <a:xfrm>
            <a:off x="122555" y="112561"/>
            <a:ext cx="3452495" cy="1427314"/>
          </a:xfrm>
          <a:prstGeom prst="rect">
            <a:avLst/>
          </a:prstGeom>
        </p:spPr>
        <p:txBody>
          <a:bodyPr vert="horz" wrap="square" lIns="0" tIns="11430" rIns="0" bIns="0" rtlCol="0">
            <a:spAutoFit/>
          </a:bodyPr>
          <a:lstStyle/>
          <a:p>
            <a:pPr marL="345440" marR="5080" indent="-333375">
              <a:lnSpc>
                <a:spcPct val="100400"/>
              </a:lnSpc>
              <a:spcBef>
                <a:spcPts val="90"/>
              </a:spcBef>
            </a:pPr>
            <a:r>
              <a:rPr lang="en-US" sz="4600" b="1" spc="-275" dirty="0">
                <a:solidFill>
                  <a:srgbClr val="111B32"/>
                </a:solidFill>
                <a:latin typeface="Trebuchet MS"/>
                <a:cs typeface="Trebuchet MS"/>
              </a:rPr>
              <a:t>Radiation  Damage</a:t>
            </a:r>
            <a:endParaRPr sz="4600" dirty="0">
              <a:latin typeface="Trebuchet MS"/>
              <a:cs typeface="Trebuchet MS"/>
            </a:endParaRPr>
          </a:p>
        </p:txBody>
      </p:sp>
      <p:sp>
        <p:nvSpPr>
          <p:cNvPr id="1180" name="object 1180"/>
          <p:cNvSpPr txBox="1"/>
          <p:nvPr/>
        </p:nvSpPr>
        <p:spPr>
          <a:xfrm>
            <a:off x="4746370" y="1006475"/>
            <a:ext cx="10610215" cy="1784985"/>
          </a:xfrm>
          <a:prstGeom prst="rect">
            <a:avLst/>
          </a:prstGeom>
        </p:spPr>
        <p:txBody>
          <a:bodyPr vert="horz" wrap="square" lIns="0" tIns="11430" rIns="0" bIns="0" rtlCol="0">
            <a:spAutoFit/>
          </a:bodyPr>
          <a:lstStyle/>
          <a:p>
            <a:pPr marL="12700" marR="5080" indent="276860" algn="ctr">
              <a:lnSpc>
                <a:spcPct val="100400"/>
              </a:lnSpc>
              <a:spcBef>
                <a:spcPts val="90"/>
              </a:spcBef>
            </a:pPr>
            <a:r>
              <a:rPr lang="en-US" sz="5750" spc="-135" dirty="0">
                <a:solidFill>
                  <a:srgbClr val="FFFFFF"/>
                </a:solidFill>
                <a:latin typeface="Trebuchet MS"/>
                <a:cs typeface="Trebuchet MS"/>
              </a:rPr>
              <a:t>The radiation that changed an election result in Belgium</a:t>
            </a:r>
          </a:p>
        </p:txBody>
      </p:sp>
      <p:pic>
        <p:nvPicPr>
          <p:cNvPr id="1181" name="תמונה 1180" descr="‏pre-7-34 (נגרר)">
            <a:hlinkClick r:id="rId3"/>
            <a:extLst>
              <a:ext uri="{FF2B5EF4-FFF2-40B4-BE49-F238E27FC236}">
                <a16:creationId xmlns:a16="http://schemas.microsoft.com/office/drawing/2014/main" id="{F736572D-860E-4037-1902-74D65B7472F7}"/>
              </a:ext>
            </a:extLst>
          </p:cNvPr>
          <p:cNvPicPr>
            <a:picLocks noGrp="1" noChangeAspect="1"/>
          </p:cNvPicPr>
          <p:nvPr isPhoto="1"/>
        </p:nvPicPr>
        <p:blipFill rotWithShape="1">
          <a:blip r:embed="rId4">
            <a:lum/>
            <a:extLst>
              <a:ext uri="{28A0092B-C50C-407E-A947-70E740481C1C}">
                <a14:useLocalDpi xmlns:a14="http://schemas.microsoft.com/office/drawing/2010/main" val="0"/>
              </a:ext>
            </a:extLst>
          </a:blip>
          <a:srcRect l="13336" t="26718" r="13903"/>
          <a:stretch/>
        </p:blipFill>
        <p:spPr>
          <a:xfrm>
            <a:off x="2677392" y="3017326"/>
            <a:ext cx="14607809" cy="8275675"/>
          </a:xfrm>
          <a:prstGeom prst="rect">
            <a:avLst/>
          </a:prstGeom>
          <a:noFill/>
          <a:ln>
            <a:noFill/>
          </a:ln>
        </p:spPr>
      </p:pic>
      <p:sp>
        <p:nvSpPr>
          <p:cNvPr id="1182" name="מלבן 1181">
            <a:extLst>
              <a:ext uri="{FF2B5EF4-FFF2-40B4-BE49-F238E27FC236}">
                <a16:creationId xmlns:a16="http://schemas.microsoft.com/office/drawing/2014/main" id="{5A33F10D-C126-6CCD-B034-57CD8B0F95C2}"/>
              </a:ext>
            </a:extLst>
          </p:cNvPr>
          <p:cNvSpPr/>
          <p:nvPr/>
        </p:nvSpPr>
        <p:spPr>
          <a:xfrm>
            <a:off x="8663666" y="5242307"/>
            <a:ext cx="2670435" cy="28394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9915"/>
            <a:ext cx="20104100" cy="365125"/>
          </a:xfrm>
          <a:custGeom>
            <a:avLst/>
            <a:gdLst/>
            <a:ahLst/>
            <a:cxnLst/>
            <a:rect l="l" t="t" r="r" b="b"/>
            <a:pathLst>
              <a:path w="20104100" h="365125">
                <a:moveTo>
                  <a:pt x="0" y="364669"/>
                </a:moveTo>
                <a:lnTo>
                  <a:pt x="20104099" y="364669"/>
                </a:lnTo>
                <a:lnTo>
                  <a:pt x="20104099" y="0"/>
                </a:lnTo>
                <a:lnTo>
                  <a:pt x="0" y="0"/>
                </a:lnTo>
                <a:lnTo>
                  <a:pt x="0" y="364669"/>
                </a:lnTo>
                <a:close/>
              </a:path>
            </a:pathLst>
          </a:custGeom>
          <a:solidFill>
            <a:srgbClr val="111B32"/>
          </a:solidFill>
        </p:spPr>
        <p:txBody>
          <a:bodyPr wrap="square" lIns="0" tIns="0" rIns="0" bIns="0" rtlCol="0"/>
          <a:lstStyle/>
          <a:p>
            <a:endParaRPr/>
          </a:p>
        </p:txBody>
      </p:sp>
      <p:sp>
        <p:nvSpPr>
          <p:cNvPr id="3" name="object 3">
            <a:hlinkClick r:id="rId3"/>
          </p:cNvPr>
          <p:cNvSpPr/>
          <p:nvPr/>
        </p:nvSpPr>
        <p:spPr>
          <a:xfrm>
            <a:off x="0" y="1987101"/>
            <a:ext cx="20104100" cy="9321800"/>
          </a:xfrm>
          <a:custGeom>
            <a:avLst/>
            <a:gdLst/>
            <a:ahLst/>
            <a:cxnLst/>
            <a:rect l="l" t="t" r="r" b="b"/>
            <a:pathLst>
              <a:path w="20104100" h="9321800">
                <a:moveTo>
                  <a:pt x="0" y="9321454"/>
                </a:moveTo>
                <a:lnTo>
                  <a:pt x="20104099" y="9321454"/>
                </a:lnTo>
                <a:lnTo>
                  <a:pt x="20104099" y="0"/>
                </a:lnTo>
                <a:lnTo>
                  <a:pt x="0" y="0"/>
                </a:lnTo>
                <a:lnTo>
                  <a:pt x="0" y="9321454"/>
                </a:lnTo>
                <a:close/>
              </a:path>
            </a:pathLst>
          </a:custGeom>
          <a:solidFill>
            <a:srgbClr val="111B32"/>
          </a:solidFill>
        </p:spPr>
        <p:txBody>
          <a:bodyPr wrap="square" lIns="0" tIns="0" rIns="0" bIns="0" rtlCol="0"/>
          <a:lstStyle/>
          <a:p>
            <a:endParaRPr dirty="0"/>
          </a:p>
        </p:txBody>
      </p:sp>
      <p:pic>
        <p:nvPicPr>
          <p:cNvPr id="4" name="object 4"/>
          <p:cNvPicPr/>
          <p:nvPr/>
        </p:nvPicPr>
        <p:blipFill>
          <a:blip r:embed="rId4" cstate="print"/>
          <a:stretch>
            <a:fillRect/>
          </a:stretch>
        </p:blipFill>
        <p:spPr>
          <a:xfrm>
            <a:off x="0" y="374585"/>
            <a:ext cx="20104099" cy="1612516"/>
          </a:xfrm>
          <a:prstGeom prst="rect">
            <a:avLst/>
          </a:prstGeom>
        </p:spPr>
      </p:pic>
      <p:sp>
        <p:nvSpPr>
          <p:cNvPr id="5" name="object 5"/>
          <p:cNvSpPr txBox="1">
            <a:spLocks noGrp="1"/>
          </p:cNvSpPr>
          <p:nvPr>
            <p:ph type="title"/>
          </p:nvPr>
        </p:nvSpPr>
        <p:spPr>
          <a:xfrm>
            <a:off x="5892020" y="472365"/>
            <a:ext cx="8345805" cy="1282065"/>
          </a:xfrm>
          <a:prstGeom prst="rect">
            <a:avLst/>
          </a:prstGeom>
        </p:spPr>
        <p:txBody>
          <a:bodyPr vert="horz" wrap="square" lIns="0" tIns="12065" rIns="0" bIns="0" rtlCol="0">
            <a:spAutoFit/>
          </a:bodyPr>
          <a:lstStyle/>
          <a:p>
            <a:pPr marL="12700">
              <a:lnSpc>
                <a:spcPct val="100000"/>
              </a:lnSpc>
              <a:spcBef>
                <a:spcPts val="95"/>
              </a:spcBef>
            </a:pPr>
            <a:r>
              <a:rPr lang="en-US" sz="8250" spc="150" dirty="0"/>
              <a:t>A Serious Glitch</a:t>
            </a:r>
            <a:endParaRPr sz="8250" dirty="0"/>
          </a:p>
        </p:txBody>
      </p:sp>
      <p:sp>
        <p:nvSpPr>
          <p:cNvPr id="6" name="object 6"/>
          <p:cNvSpPr txBox="1"/>
          <p:nvPr/>
        </p:nvSpPr>
        <p:spPr>
          <a:xfrm>
            <a:off x="4880322" y="7945162"/>
            <a:ext cx="10369550" cy="1030605"/>
          </a:xfrm>
          <a:prstGeom prst="rect">
            <a:avLst/>
          </a:prstGeom>
        </p:spPr>
        <p:txBody>
          <a:bodyPr vert="horz" wrap="square" lIns="0" tIns="12065" rIns="0" bIns="0" rtlCol="0">
            <a:spAutoFit/>
          </a:bodyPr>
          <a:lstStyle/>
          <a:p>
            <a:pPr marL="12700" algn="ctr">
              <a:lnSpc>
                <a:spcPct val="100000"/>
              </a:lnSpc>
              <a:spcBef>
                <a:spcPts val="95"/>
              </a:spcBef>
            </a:pPr>
            <a:r>
              <a:rPr lang="en-US" sz="6600" spc="-120" dirty="0">
                <a:solidFill>
                  <a:srgbClr val="FFFFFF"/>
                </a:solidFill>
                <a:latin typeface="Trebuchet MS"/>
                <a:cs typeface="Trebuchet MS"/>
              </a:rPr>
              <a:t>Short circuit experiment</a:t>
            </a:r>
          </a:p>
        </p:txBody>
      </p:sp>
      <p:sp>
        <p:nvSpPr>
          <p:cNvPr id="7" name="object 7"/>
          <p:cNvSpPr txBox="1"/>
          <p:nvPr/>
        </p:nvSpPr>
        <p:spPr>
          <a:xfrm>
            <a:off x="535395" y="2741137"/>
            <a:ext cx="19059525" cy="3797835"/>
          </a:xfrm>
          <a:prstGeom prst="rect">
            <a:avLst/>
          </a:prstGeom>
        </p:spPr>
        <p:txBody>
          <a:bodyPr vert="horz" wrap="square" lIns="0" tIns="12065" rIns="0" bIns="0" rtlCol="0">
            <a:spAutoFit/>
          </a:bodyPr>
          <a:lstStyle/>
          <a:p>
            <a:pPr marL="12700" marR="5080" algn="ctr">
              <a:lnSpc>
                <a:spcPct val="100499"/>
              </a:lnSpc>
              <a:spcBef>
                <a:spcPts val="95"/>
              </a:spcBef>
            </a:pPr>
            <a:r>
              <a:rPr lang="en-US" sz="4100" spc="35" dirty="0">
                <a:solidFill>
                  <a:srgbClr val="FFFFFF"/>
                </a:solidFill>
                <a:latin typeface="Trebuchet MS" panose="020B0603020202020204" pitchFamily="34" charset="0"/>
                <a:cs typeface="Tahoma"/>
              </a:rPr>
              <a:t>A heavy particle strikes an electronic chip and causes it to short circuit. If we continue to supply voltage to the chip, it will burn out very quickly and permanently cease to function. We cannot see the radiation that causes short circuits, but we can demonstrate something similar and show the damage caused by a small-scale short circuit. We’ll see how quickly and violently a short circuit can spread in the next experiment.</a:t>
            </a:r>
          </a:p>
        </p:txBody>
      </p:sp>
      <p:sp>
        <p:nvSpPr>
          <p:cNvPr id="8" name="object 8"/>
          <p:cNvSpPr/>
          <p:nvPr/>
        </p:nvSpPr>
        <p:spPr>
          <a:xfrm>
            <a:off x="9036367" y="9119787"/>
            <a:ext cx="2031364" cy="2019300"/>
          </a:xfrm>
          <a:custGeom>
            <a:avLst/>
            <a:gdLst/>
            <a:ahLst/>
            <a:cxnLst/>
            <a:rect l="l" t="t" r="r" b="b"/>
            <a:pathLst>
              <a:path w="2031365" h="2019300">
                <a:moveTo>
                  <a:pt x="1623822" y="849604"/>
                </a:moveTo>
                <a:lnTo>
                  <a:pt x="1619618" y="802716"/>
                </a:lnTo>
                <a:lnTo>
                  <a:pt x="1607502" y="758596"/>
                </a:lnTo>
                <a:lnTo>
                  <a:pt x="1588211" y="717956"/>
                </a:lnTo>
                <a:lnTo>
                  <a:pt x="1562481" y="681558"/>
                </a:lnTo>
                <a:lnTo>
                  <a:pt x="1531048" y="650125"/>
                </a:lnTo>
                <a:lnTo>
                  <a:pt x="1494637" y="624382"/>
                </a:lnTo>
                <a:lnTo>
                  <a:pt x="1454010" y="605091"/>
                </a:lnTo>
                <a:lnTo>
                  <a:pt x="1409877" y="592975"/>
                </a:lnTo>
                <a:lnTo>
                  <a:pt x="1362989" y="588772"/>
                </a:lnTo>
                <a:lnTo>
                  <a:pt x="1207147" y="588772"/>
                </a:lnTo>
                <a:lnTo>
                  <a:pt x="1207147" y="1008811"/>
                </a:lnTo>
                <a:lnTo>
                  <a:pt x="1204150" y="1017485"/>
                </a:lnTo>
                <a:lnTo>
                  <a:pt x="1197000" y="1024115"/>
                </a:lnTo>
                <a:lnTo>
                  <a:pt x="927188" y="1172083"/>
                </a:lnTo>
                <a:lnTo>
                  <a:pt x="918768" y="1174216"/>
                </a:lnTo>
                <a:lnTo>
                  <a:pt x="911656" y="1171727"/>
                </a:lnTo>
                <a:lnTo>
                  <a:pt x="906754" y="1165542"/>
                </a:lnTo>
                <a:lnTo>
                  <a:pt x="904925" y="1156614"/>
                </a:lnTo>
                <a:lnTo>
                  <a:pt x="904925" y="852855"/>
                </a:lnTo>
                <a:lnTo>
                  <a:pt x="906805" y="843838"/>
                </a:lnTo>
                <a:lnTo>
                  <a:pt x="911821" y="837641"/>
                </a:lnTo>
                <a:lnTo>
                  <a:pt x="919048" y="835240"/>
                </a:lnTo>
                <a:lnTo>
                  <a:pt x="927531" y="837577"/>
                </a:lnTo>
                <a:lnTo>
                  <a:pt x="1199184" y="993330"/>
                </a:lnTo>
                <a:lnTo>
                  <a:pt x="1205611" y="1000099"/>
                </a:lnTo>
                <a:lnTo>
                  <a:pt x="1207147" y="1008811"/>
                </a:lnTo>
                <a:lnTo>
                  <a:pt x="1207147" y="588772"/>
                </a:lnTo>
                <a:lnTo>
                  <a:pt x="686473" y="588772"/>
                </a:lnTo>
                <a:lnTo>
                  <a:pt x="639597" y="592975"/>
                </a:lnTo>
                <a:lnTo>
                  <a:pt x="595464" y="605091"/>
                </a:lnTo>
                <a:lnTo>
                  <a:pt x="554837" y="624382"/>
                </a:lnTo>
                <a:lnTo>
                  <a:pt x="518426" y="650125"/>
                </a:lnTo>
                <a:lnTo>
                  <a:pt x="486994" y="681558"/>
                </a:lnTo>
                <a:lnTo>
                  <a:pt x="461264" y="717956"/>
                </a:lnTo>
                <a:lnTo>
                  <a:pt x="441972" y="758596"/>
                </a:lnTo>
                <a:lnTo>
                  <a:pt x="429856" y="802716"/>
                </a:lnTo>
                <a:lnTo>
                  <a:pt x="425653" y="849604"/>
                </a:lnTo>
                <a:lnTo>
                  <a:pt x="425653" y="1166660"/>
                </a:lnTo>
                <a:lnTo>
                  <a:pt x="429856" y="1213548"/>
                </a:lnTo>
                <a:lnTo>
                  <a:pt x="441972" y="1257681"/>
                </a:lnTo>
                <a:lnTo>
                  <a:pt x="461264" y="1298308"/>
                </a:lnTo>
                <a:lnTo>
                  <a:pt x="486994" y="1334719"/>
                </a:lnTo>
                <a:lnTo>
                  <a:pt x="518426" y="1366151"/>
                </a:lnTo>
                <a:lnTo>
                  <a:pt x="554837" y="1391894"/>
                </a:lnTo>
                <a:lnTo>
                  <a:pt x="595464" y="1411185"/>
                </a:lnTo>
                <a:lnTo>
                  <a:pt x="639597" y="1423301"/>
                </a:lnTo>
                <a:lnTo>
                  <a:pt x="686473" y="1427505"/>
                </a:lnTo>
                <a:lnTo>
                  <a:pt x="1362989" y="1427505"/>
                </a:lnTo>
                <a:lnTo>
                  <a:pt x="1409877" y="1423301"/>
                </a:lnTo>
                <a:lnTo>
                  <a:pt x="1454010" y="1411185"/>
                </a:lnTo>
                <a:lnTo>
                  <a:pt x="1494637" y="1391894"/>
                </a:lnTo>
                <a:lnTo>
                  <a:pt x="1531048" y="1366151"/>
                </a:lnTo>
                <a:lnTo>
                  <a:pt x="1562481" y="1334719"/>
                </a:lnTo>
                <a:lnTo>
                  <a:pt x="1588211" y="1298308"/>
                </a:lnTo>
                <a:lnTo>
                  <a:pt x="1607502" y="1257681"/>
                </a:lnTo>
                <a:lnTo>
                  <a:pt x="1619618" y="1213548"/>
                </a:lnTo>
                <a:lnTo>
                  <a:pt x="1623148" y="1174216"/>
                </a:lnTo>
                <a:lnTo>
                  <a:pt x="1623822" y="1166660"/>
                </a:lnTo>
                <a:lnTo>
                  <a:pt x="1623822" y="849604"/>
                </a:lnTo>
                <a:close/>
              </a:path>
              <a:path w="2031365" h="2019300">
                <a:moveTo>
                  <a:pt x="2031352" y="1016000"/>
                </a:moveTo>
                <a:lnTo>
                  <a:pt x="2030234" y="965200"/>
                </a:lnTo>
                <a:lnTo>
                  <a:pt x="2026945" y="914400"/>
                </a:lnTo>
                <a:lnTo>
                  <a:pt x="2021522" y="863600"/>
                </a:lnTo>
                <a:lnTo>
                  <a:pt x="2014016" y="825500"/>
                </a:lnTo>
                <a:lnTo>
                  <a:pt x="2004479" y="774700"/>
                </a:lnTo>
                <a:lnTo>
                  <a:pt x="1992947" y="736600"/>
                </a:lnTo>
                <a:lnTo>
                  <a:pt x="1979485" y="685800"/>
                </a:lnTo>
                <a:lnTo>
                  <a:pt x="1964131" y="647700"/>
                </a:lnTo>
                <a:lnTo>
                  <a:pt x="1946935" y="609600"/>
                </a:lnTo>
                <a:lnTo>
                  <a:pt x="1927961" y="558800"/>
                </a:lnTo>
                <a:lnTo>
                  <a:pt x="1922233" y="548271"/>
                </a:lnTo>
                <a:lnTo>
                  <a:pt x="1922233" y="1016000"/>
                </a:lnTo>
                <a:lnTo>
                  <a:pt x="1920976" y="1054100"/>
                </a:lnTo>
                <a:lnTo>
                  <a:pt x="1917242" y="1104900"/>
                </a:lnTo>
                <a:lnTo>
                  <a:pt x="1911096" y="1155700"/>
                </a:lnTo>
                <a:lnTo>
                  <a:pt x="1902599" y="1193800"/>
                </a:lnTo>
                <a:lnTo>
                  <a:pt x="1891817" y="1244600"/>
                </a:lnTo>
                <a:lnTo>
                  <a:pt x="1878812" y="1282700"/>
                </a:lnTo>
                <a:lnTo>
                  <a:pt x="1863636" y="1333500"/>
                </a:lnTo>
                <a:lnTo>
                  <a:pt x="1846376" y="1371600"/>
                </a:lnTo>
                <a:lnTo>
                  <a:pt x="1827072" y="1409700"/>
                </a:lnTo>
                <a:lnTo>
                  <a:pt x="1805813" y="1447800"/>
                </a:lnTo>
                <a:lnTo>
                  <a:pt x="1782635" y="1498600"/>
                </a:lnTo>
                <a:lnTo>
                  <a:pt x="1757603" y="1536700"/>
                </a:lnTo>
                <a:lnTo>
                  <a:pt x="1730806" y="1562100"/>
                </a:lnTo>
                <a:lnTo>
                  <a:pt x="1702282" y="1600200"/>
                </a:lnTo>
                <a:lnTo>
                  <a:pt x="1672107" y="1638300"/>
                </a:lnTo>
                <a:lnTo>
                  <a:pt x="1640332" y="1663700"/>
                </a:lnTo>
                <a:lnTo>
                  <a:pt x="1607032" y="1701800"/>
                </a:lnTo>
                <a:lnTo>
                  <a:pt x="1572272" y="1727200"/>
                </a:lnTo>
                <a:lnTo>
                  <a:pt x="1536103" y="1752600"/>
                </a:lnTo>
                <a:lnTo>
                  <a:pt x="1498600" y="1778000"/>
                </a:lnTo>
                <a:lnTo>
                  <a:pt x="1459814" y="1803400"/>
                </a:lnTo>
                <a:lnTo>
                  <a:pt x="1419821" y="1816100"/>
                </a:lnTo>
                <a:lnTo>
                  <a:pt x="1378673" y="1841500"/>
                </a:lnTo>
                <a:lnTo>
                  <a:pt x="1293190" y="1866900"/>
                </a:lnTo>
                <a:lnTo>
                  <a:pt x="1248968" y="1892300"/>
                </a:lnTo>
                <a:lnTo>
                  <a:pt x="1203858" y="1892300"/>
                </a:lnTo>
                <a:lnTo>
                  <a:pt x="1111186" y="1917700"/>
                </a:lnTo>
                <a:lnTo>
                  <a:pt x="920178" y="1917700"/>
                </a:lnTo>
                <a:lnTo>
                  <a:pt x="827506" y="1892300"/>
                </a:lnTo>
                <a:lnTo>
                  <a:pt x="782383" y="1892300"/>
                </a:lnTo>
                <a:lnTo>
                  <a:pt x="738174" y="1866900"/>
                </a:lnTo>
                <a:lnTo>
                  <a:pt x="652678" y="1841500"/>
                </a:lnTo>
                <a:lnTo>
                  <a:pt x="611530" y="1816100"/>
                </a:lnTo>
                <a:lnTo>
                  <a:pt x="571538" y="1803400"/>
                </a:lnTo>
                <a:lnTo>
                  <a:pt x="532752" y="1778000"/>
                </a:lnTo>
                <a:lnTo>
                  <a:pt x="495249" y="1752600"/>
                </a:lnTo>
                <a:lnTo>
                  <a:pt x="459079" y="1727200"/>
                </a:lnTo>
                <a:lnTo>
                  <a:pt x="424319" y="1701800"/>
                </a:lnTo>
                <a:lnTo>
                  <a:pt x="391020" y="1663700"/>
                </a:lnTo>
                <a:lnTo>
                  <a:pt x="359244" y="1638300"/>
                </a:lnTo>
                <a:lnTo>
                  <a:pt x="329069" y="1600200"/>
                </a:lnTo>
                <a:lnTo>
                  <a:pt x="300545" y="1562100"/>
                </a:lnTo>
                <a:lnTo>
                  <a:pt x="273748" y="1536700"/>
                </a:lnTo>
                <a:lnTo>
                  <a:pt x="248716" y="1498600"/>
                </a:lnTo>
                <a:lnTo>
                  <a:pt x="225539" y="1447800"/>
                </a:lnTo>
                <a:lnTo>
                  <a:pt x="204279" y="1409700"/>
                </a:lnTo>
                <a:lnTo>
                  <a:pt x="184975" y="1371600"/>
                </a:lnTo>
                <a:lnTo>
                  <a:pt x="167716" y="1333500"/>
                </a:lnTo>
                <a:lnTo>
                  <a:pt x="152539" y="1282700"/>
                </a:lnTo>
                <a:lnTo>
                  <a:pt x="139534" y="1244600"/>
                </a:lnTo>
                <a:lnTo>
                  <a:pt x="128752" y="1193800"/>
                </a:lnTo>
                <a:lnTo>
                  <a:pt x="120256" y="1155700"/>
                </a:lnTo>
                <a:lnTo>
                  <a:pt x="114109" y="1104900"/>
                </a:lnTo>
                <a:lnTo>
                  <a:pt x="110375" y="1054100"/>
                </a:lnTo>
                <a:lnTo>
                  <a:pt x="109118" y="1016000"/>
                </a:lnTo>
                <a:lnTo>
                  <a:pt x="110375" y="965200"/>
                </a:lnTo>
                <a:lnTo>
                  <a:pt x="114109" y="914400"/>
                </a:lnTo>
                <a:lnTo>
                  <a:pt x="120256" y="863600"/>
                </a:lnTo>
                <a:lnTo>
                  <a:pt x="128752" y="825500"/>
                </a:lnTo>
                <a:lnTo>
                  <a:pt x="139534" y="774700"/>
                </a:lnTo>
                <a:lnTo>
                  <a:pt x="152539" y="736600"/>
                </a:lnTo>
                <a:lnTo>
                  <a:pt x="167716" y="685800"/>
                </a:lnTo>
                <a:lnTo>
                  <a:pt x="184975" y="647700"/>
                </a:lnTo>
                <a:lnTo>
                  <a:pt x="204279" y="609600"/>
                </a:lnTo>
                <a:lnTo>
                  <a:pt x="225539" y="571500"/>
                </a:lnTo>
                <a:lnTo>
                  <a:pt x="248716" y="533400"/>
                </a:lnTo>
                <a:lnTo>
                  <a:pt x="273748" y="495300"/>
                </a:lnTo>
                <a:lnTo>
                  <a:pt x="300545" y="457200"/>
                </a:lnTo>
                <a:lnTo>
                  <a:pt x="329069" y="419100"/>
                </a:lnTo>
                <a:lnTo>
                  <a:pt x="359244" y="381000"/>
                </a:lnTo>
                <a:lnTo>
                  <a:pt x="391020" y="355600"/>
                </a:lnTo>
                <a:lnTo>
                  <a:pt x="424319" y="317500"/>
                </a:lnTo>
                <a:lnTo>
                  <a:pt x="459079" y="292100"/>
                </a:lnTo>
                <a:lnTo>
                  <a:pt x="495249" y="266700"/>
                </a:lnTo>
                <a:lnTo>
                  <a:pt x="532752" y="241300"/>
                </a:lnTo>
                <a:lnTo>
                  <a:pt x="571538" y="215900"/>
                </a:lnTo>
                <a:lnTo>
                  <a:pt x="611530" y="203200"/>
                </a:lnTo>
                <a:lnTo>
                  <a:pt x="652678" y="177800"/>
                </a:lnTo>
                <a:lnTo>
                  <a:pt x="782383" y="139700"/>
                </a:lnTo>
                <a:lnTo>
                  <a:pt x="873455" y="114300"/>
                </a:lnTo>
                <a:lnTo>
                  <a:pt x="920178" y="114300"/>
                </a:lnTo>
                <a:lnTo>
                  <a:pt x="967600" y="101600"/>
                </a:lnTo>
                <a:lnTo>
                  <a:pt x="1063752" y="101600"/>
                </a:lnTo>
                <a:lnTo>
                  <a:pt x="1111186" y="114300"/>
                </a:lnTo>
                <a:lnTo>
                  <a:pt x="1157909" y="114300"/>
                </a:lnTo>
                <a:lnTo>
                  <a:pt x="1248968" y="139700"/>
                </a:lnTo>
                <a:lnTo>
                  <a:pt x="1378673" y="177800"/>
                </a:lnTo>
                <a:lnTo>
                  <a:pt x="1419821" y="203200"/>
                </a:lnTo>
                <a:lnTo>
                  <a:pt x="1459814" y="215900"/>
                </a:lnTo>
                <a:lnTo>
                  <a:pt x="1498600" y="241300"/>
                </a:lnTo>
                <a:lnTo>
                  <a:pt x="1536103" y="266700"/>
                </a:lnTo>
                <a:lnTo>
                  <a:pt x="1572272" y="292100"/>
                </a:lnTo>
                <a:lnTo>
                  <a:pt x="1607032" y="317500"/>
                </a:lnTo>
                <a:lnTo>
                  <a:pt x="1640332" y="355600"/>
                </a:lnTo>
                <a:lnTo>
                  <a:pt x="1672107" y="381000"/>
                </a:lnTo>
                <a:lnTo>
                  <a:pt x="1702282" y="419100"/>
                </a:lnTo>
                <a:lnTo>
                  <a:pt x="1730806" y="457200"/>
                </a:lnTo>
                <a:lnTo>
                  <a:pt x="1757603" y="495300"/>
                </a:lnTo>
                <a:lnTo>
                  <a:pt x="1782635" y="533400"/>
                </a:lnTo>
                <a:lnTo>
                  <a:pt x="1805813" y="571500"/>
                </a:lnTo>
                <a:lnTo>
                  <a:pt x="1827072" y="609600"/>
                </a:lnTo>
                <a:lnTo>
                  <a:pt x="1846376" y="647700"/>
                </a:lnTo>
                <a:lnTo>
                  <a:pt x="1863636" y="685800"/>
                </a:lnTo>
                <a:lnTo>
                  <a:pt x="1878812" y="736600"/>
                </a:lnTo>
                <a:lnTo>
                  <a:pt x="1891817" y="774700"/>
                </a:lnTo>
                <a:lnTo>
                  <a:pt x="1902599" y="825500"/>
                </a:lnTo>
                <a:lnTo>
                  <a:pt x="1911096" y="863600"/>
                </a:lnTo>
                <a:lnTo>
                  <a:pt x="1917242" y="914400"/>
                </a:lnTo>
                <a:lnTo>
                  <a:pt x="1920976" y="965200"/>
                </a:lnTo>
                <a:lnTo>
                  <a:pt x="1922233" y="1016000"/>
                </a:lnTo>
                <a:lnTo>
                  <a:pt x="1922233" y="548271"/>
                </a:lnTo>
                <a:lnTo>
                  <a:pt x="1884819" y="482600"/>
                </a:lnTo>
                <a:lnTo>
                  <a:pt x="1860765" y="444500"/>
                </a:lnTo>
                <a:lnTo>
                  <a:pt x="1835124" y="406400"/>
                </a:lnTo>
                <a:lnTo>
                  <a:pt x="1807933" y="381000"/>
                </a:lnTo>
                <a:lnTo>
                  <a:pt x="1779257" y="342900"/>
                </a:lnTo>
                <a:lnTo>
                  <a:pt x="1749120" y="304800"/>
                </a:lnTo>
                <a:lnTo>
                  <a:pt x="1717598" y="279400"/>
                </a:lnTo>
                <a:lnTo>
                  <a:pt x="1684718" y="241300"/>
                </a:lnTo>
                <a:lnTo>
                  <a:pt x="1650555" y="215900"/>
                </a:lnTo>
                <a:lnTo>
                  <a:pt x="1615135" y="190500"/>
                </a:lnTo>
                <a:lnTo>
                  <a:pt x="1578521" y="165100"/>
                </a:lnTo>
                <a:lnTo>
                  <a:pt x="1540751" y="139700"/>
                </a:lnTo>
                <a:lnTo>
                  <a:pt x="1501876" y="114300"/>
                </a:lnTo>
                <a:lnTo>
                  <a:pt x="1461960" y="101600"/>
                </a:lnTo>
                <a:lnTo>
                  <a:pt x="1421028" y="76200"/>
                </a:lnTo>
                <a:lnTo>
                  <a:pt x="1292733" y="38100"/>
                </a:lnTo>
                <a:lnTo>
                  <a:pt x="1157173" y="0"/>
                </a:lnTo>
                <a:lnTo>
                  <a:pt x="874191" y="0"/>
                </a:lnTo>
                <a:lnTo>
                  <a:pt x="738632" y="38100"/>
                </a:lnTo>
                <a:lnTo>
                  <a:pt x="610323" y="76200"/>
                </a:lnTo>
                <a:lnTo>
                  <a:pt x="569404" y="101600"/>
                </a:lnTo>
                <a:lnTo>
                  <a:pt x="529475" y="114300"/>
                </a:lnTo>
                <a:lnTo>
                  <a:pt x="490601" y="139700"/>
                </a:lnTo>
                <a:lnTo>
                  <a:pt x="452831" y="165100"/>
                </a:lnTo>
                <a:lnTo>
                  <a:pt x="416217" y="190500"/>
                </a:lnTo>
                <a:lnTo>
                  <a:pt x="380796" y="215900"/>
                </a:lnTo>
                <a:lnTo>
                  <a:pt x="346621" y="241300"/>
                </a:lnTo>
                <a:lnTo>
                  <a:pt x="313753" y="279400"/>
                </a:lnTo>
                <a:lnTo>
                  <a:pt x="282219" y="304800"/>
                </a:lnTo>
                <a:lnTo>
                  <a:pt x="252095" y="342900"/>
                </a:lnTo>
                <a:lnTo>
                  <a:pt x="223405" y="381000"/>
                </a:lnTo>
                <a:lnTo>
                  <a:pt x="196215" y="406400"/>
                </a:lnTo>
                <a:lnTo>
                  <a:pt x="170573" y="444500"/>
                </a:lnTo>
                <a:lnTo>
                  <a:pt x="146519" y="482600"/>
                </a:lnTo>
                <a:lnTo>
                  <a:pt x="124104" y="520700"/>
                </a:lnTo>
                <a:lnTo>
                  <a:pt x="103390" y="558800"/>
                </a:lnTo>
                <a:lnTo>
                  <a:pt x="84404" y="609600"/>
                </a:lnTo>
                <a:lnTo>
                  <a:pt x="67208" y="647700"/>
                </a:lnTo>
                <a:lnTo>
                  <a:pt x="51866" y="685800"/>
                </a:lnTo>
                <a:lnTo>
                  <a:pt x="38392" y="736600"/>
                </a:lnTo>
                <a:lnTo>
                  <a:pt x="26860" y="774700"/>
                </a:lnTo>
                <a:lnTo>
                  <a:pt x="17322" y="825500"/>
                </a:lnTo>
                <a:lnTo>
                  <a:pt x="9817" y="863600"/>
                </a:lnTo>
                <a:lnTo>
                  <a:pt x="4394" y="914400"/>
                </a:lnTo>
                <a:lnTo>
                  <a:pt x="1104" y="965200"/>
                </a:lnTo>
                <a:lnTo>
                  <a:pt x="0" y="1016000"/>
                </a:lnTo>
                <a:lnTo>
                  <a:pt x="1104" y="1054100"/>
                </a:lnTo>
                <a:lnTo>
                  <a:pt x="4394" y="1104900"/>
                </a:lnTo>
                <a:lnTo>
                  <a:pt x="9817" y="1155700"/>
                </a:lnTo>
                <a:lnTo>
                  <a:pt x="17322" y="1193800"/>
                </a:lnTo>
                <a:lnTo>
                  <a:pt x="26860" y="1244600"/>
                </a:lnTo>
                <a:lnTo>
                  <a:pt x="38392" y="1282700"/>
                </a:lnTo>
                <a:lnTo>
                  <a:pt x="51866" y="1333500"/>
                </a:lnTo>
                <a:lnTo>
                  <a:pt x="67208" y="1371600"/>
                </a:lnTo>
                <a:lnTo>
                  <a:pt x="84404" y="1409700"/>
                </a:lnTo>
                <a:lnTo>
                  <a:pt x="103390" y="1460500"/>
                </a:lnTo>
                <a:lnTo>
                  <a:pt x="124104" y="1498600"/>
                </a:lnTo>
                <a:lnTo>
                  <a:pt x="146519" y="1536700"/>
                </a:lnTo>
                <a:lnTo>
                  <a:pt x="170573" y="1574800"/>
                </a:lnTo>
                <a:lnTo>
                  <a:pt x="196215" y="1612900"/>
                </a:lnTo>
                <a:lnTo>
                  <a:pt x="223405" y="1651000"/>
                </a:lnTo>
                <a:lnTo>
                  <a:pt x="252095" y="1676400"/>
                </a:lnTo>
                <a:lnTo>
                  <a:pt x="282219" y="1714500"/>
                </a:lnTo>
                <a:lnTo>
                  <a:pt x="313753" y="1739900"/>
                </a:lnTo>
                <a:lnTo>
                  <a:pt x="346621" y="1778000"/>
                </a:lnTo>
                <a:lnTo>
                  <a:pt x="380796" y="1803400"/>
                </a:lnTo>
                <a:lnTo>
                  <a:pt x="416217" y="1828800"/>
                </a:lnTo>
                <a:lnTo>
                  <a:pt x="452831" y="1854200"/>
                </a:lnTo>
                <a:lnTo>
                  <a:pt x="490601" y="1879600"/>
                </a:lnTo>
                <a:lnTo>
                  <a:pt x="529475" y="1905000"/>
                </a:lnTo>
                <a:lnTo>
                  <a:pt x="569404" y="1917700"/>
                </a:lnTo>
                <a:lnTo>
                  <a:pt x="610323" y="1943100"/>
                </a:lnTo>
                <a:lnTo>
                  <a:pt x="694982" y="1968500"/>
                </a:lnTo>
                <a:lnTo>
                  <a:pt x="874191" y="2019300"/>
                </a:lnTo>
                <a:lnTo>
                  <a:pt x="1157173" y="2019300"/>
                </a:lnTo>
                <a:lnTo>
                  <a:pt x="1336370" y="1968500"/>
                </a:lnTo>
                <a:lnTo>
                  <a:pt x="1421028" y="1943100"/>
                </a:lnTo>
                <a:lnTo>
                  <a:pt x="1461960" y="1917700"/>
                </a:lnTo>
                <a:lnTo>
                  <a:pt x="1501876" y="1905000"/>
                </a:lnTo>
                <a:lnTo>
                  <a:pt x="1540751" y="1879600"/>
                </a:lnTo>
                <a:lnTo>
                  <a:pt x="1578521" y="1854200"/>
                </a:lnTo>
                <a:lnTo>
                  <a:pt x="1615135" y="1828800"/>
                </a:lnTo>
                <a:lnTo>
                  <a:pt x="1650555" y="1803400"/>
                </a:lnTo>
                <a:lnTo>
                  <a:pt x="1684718" y="1778000"/>
                </a:lnTo>
                <a:lnTo>
                  <a:pt x="1717598" y="1739900"/>
                </a:lnTo>
                <a:lnTo>
                  <a:pt x="1749120" y="1714500"/>
                </a:lnTo>
                <a:lnTo>
                  <a:pt x="1779257" y="1676400"/>
                </a:lnTo>
                <a:lnTo>
                  <a:pt x="1807933" y="1651000"/>
                </a:lnTo>
                <a:lnTo>
                  <a:pt x="1835124" y="1612900"/>
                </a:lnTo>
                <a:lnTo>
                  <a:pt x="1860765" y="1574800"/>
                </a:lnTo>
                <a:lnTo>
                  <a:pt x="1884819" y="1536700"/>
                </a:lnTo>
                <a:lnTo>
                  <a:pt x="1907235" y="1498600"/>
                </a:lnTo>
                <a:lnTo>
                  <a:pt x="1927961" y="1460500"/>
                </a:lnTo>
                <a:lnTo>
                  <a:pt x="1946935" y="1409700"/>
                </a:lnTo>
                <a:lnTo>
                  <a:pt x="1964131" y="1371600"/>
                </a:lnTo>
                <a:lnTo>
                  <a:pt x="1979485" y="1333500"/>
                </a:lnTo>
                <a:lnTo>
                  <a:pt x="1992947" y="1282700"/>
                </a:lnTo>
                <a:lnTo>
                  <a:pt x="2004479" y="1244600"/>
                </a:lnTo>
                <a:lnTo>
                  <a:pt x="2014016" y="1193800"/>
                </a:lnTo>
                <a:lnTo>
                  <a:pt x="2021522" y="1155700"/>
                </a:lnTo>
                <a:lnTo>
                  <a:pt x="2026945" y="1104900"/>
                </a:lnTo>
                <a:lnTo>
                  <a:pt x="2030234" y="1054100"/>
                </a:lnTo>
                <a:lnTo>
                  <a:pt x="2031352" y="1016000"/>
                </a:lnTo>
                <a:close/>
              </a:path>
            </a:pathLst>
          </a:custGeom>
          <a:solidFill>
            <a:srgbClr val="FFFFFF"/>
          </a:solidFill>
        </p:spPr>
        <p:txBody>
          <a:bodyPr wrap="square" lIns="0" tIns="0" rIns="0" bIns="0" rtlCol="0"/>
          <a:lstStyle/>
          <a:p>
            <a:endParaRPr/>
          </a:p>
        </p:txBody>
      </p:sp>
      <p:sp>
        <p:nvSpPr>
          <p:cNvPr id="9" name="מלבן 8">
            <a:extLst>
              <a:ext uri="{FF2B5EF4-FFF2-40B4-BE49-F238E27FC236}">
                <a16:creationId xmlns:a16="http://schemas.microsoft.com/office/drawing/2014/main" id="{4E28E37F-A687-0FDE-9598-89F3DFFFF216}"/>
              </a:ext>
            </a:extLst>
          </p:cNvPr>
          <p:cNvSpPr/>
          <p:nvPr/>
        </p:nvSpPr>
        <p:spPr>
          <a:xfrm>
            <a:off x="9036367" y="8975767"/>
            <a:ext cx="2031364" cy="2163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0" y="774845"/>
              <a:ext cx="20104099" cy="10533710"/>
            </a:xfrm>
            <a:prstGeom prst="rect">
              <a:avLst/>
            </a:prstGeom>
          </p:spPr>
        </p:pic>
        <p:sp>
          <p:nvSpPr>
            <p:cNvPr id="4" name="object 4"/>
            <p:cNvSpPr/>
            <p:nvPr/>
          </p:nvSpPr>
          <p:spPr>
            <a:xfrm>
              <a:off x="0" y="0"/>
              <a:ext cx="20104100" cy="3728085"/>
            </a:xfrm>
            <a:custGeom>
              <a:avLst/>
              <a:gdLst/>
              <a:ahLst/>
              <a:cxnLst/>
              <a:rect l="l" t="t" r="r" b="b"/>
              <a:pathLst>
                <a:path w="20104100" h="3728085">
                  <a:moveTo>
                    <a:pt x="20104099" y="0"/>
                  </a:moveTo>
                  <a:lnTo>
                    <a:pt x="0" y="0"/>
                  </a:lnTo>
                  <a:lnTo>
                    <a:pt x="0" y="2570654"/>
                  </a:lnTo>
                  <a:lnTo>
                    <a:pt x="18324049" y="3727635"/>
                  </a:lnTo>
                  <a:lnTo>
                    <a:pt x="20104099" y="2623804"/>
                  </a:lnTo>
                  <a:lnTo>
                    <a:pt x="20104099" y="0"/>
                  </a:lnTo>
                  <a:close/>
                </a:path>
              </a:pathLst>
            </a:custGeom>
            <a:solidFill>
              <a:srgbClr val="FFFFFF"/>
            </a:solidFill>
          </p:spPr>
          <p:txBody>
            <a:bodyPr wrap="square" lIns="0" tIns="0" rIns="0" bIns="0" rtlCol="0"/>
            <a:lstStyle/>
            <a:p>
              <a:endParaRPr/>
            </a:p>
          </p:txBody>
        </p:sp>
      </p:grpSp>
      <p:sp>
        <p:nvSpPr>
          <p:cNvPr id="5" name="object 5"/>
          <p:cNvSpPr txBox="1">
            <a:spLocks noGrp="1"/>
          </p:cNvSpPr>
          <p:nvPr>
            <p:ph type="title"/>
          </p:nvPr>
        </p:nvSpPr>
        <p:spPr>
          <a:xfrm>
            <a:off x="3390396" y="144352"/>
            <a:ext cx="13323569" cy="2287270"/>
          </a:xfrm>
          <a:prstGeom prst="rect">
            <a:avLst/>
          </a:prstGeom>
        </p:spPr>
        <p:txBody>
          <a:bodyPr vert="horz" wrap="square" lIns="0" tIns="11430" rIns="0" bIns="0" rtlCol="0">
            <a:spAutoFit/>
          </a:bodyPr>
          <a:lstStyle/>
          <a:p>
            <a:pPr marL="12700" marR="5080" indent="1334770">
              <a:lnSpc>
                <a:spcPct val="100299"/>
              </a:lnSpc>
              <a:spcBef>
                <a:spcPts val="90"/>
              </a:spcBef>
            </a:pPr>
            <a:r>
              <a:rPr lang="en-US" b="1" spc="-145" dirty="0">
                <a:solidFill>
                  <a:srgbClr val="111B32"/>
                </a:solidFill>
                <a:latin typeface="Trebuchet MS"/>
                <a:cs typeface="Trebuchet MS"/>
              </a:rPr>
              <a:t>Experimenting with an  unexpected “short circuit”?</a:t>
            </a:r>
            <a:endParaRPr b="1" spc="-85" dirty="0">
              <a:solidFill>
                <a:srgbClr val="111B32"/>
              </a:solidFill>
              <a:latin typeface="Trebuchet MS"/>
              <a:cs typeface="Trebuchet MS"/>
            </a:endParaRPr>
          </a:p>
        </p:txBody>
      </p:sp>
      <p:sp>
        <p:nvSpPr>
          <p:cNvPr id="6" name="object 6"/>
          <p:cNvSpPr txBox="1"/>
          <p:nvPr/>
        </p:nvSpPr>
        <p:spPr>
          <a:xfrm>
            <a:off x="806299" y="3498457"/>
            <a:ext cx="7143750" cy="2307683"/>
          </a:xfrm>
          <a:prstGeom prst="rect">
            <a:avLst/>
          </a:prstGeom>
        </p:spPr>
        <p:txBody>
          <a:bodyPr vert="horz" wrap="square" lIns="0" tIns="12065" rIns="0" bIns="0" rtlCol="0">
            <a:spAutoFit/>
          </a:bodyPr>
          <a:lstStyle/>
          <a:p>
            <a:pPr marL="12700" algn="l" rtl="0">
              <a:lnSpc>
                <a:spcPts val="5940"/>
              </a:lnSpc>
              <a:spcBef>
                <a:spcPts val="95"/>
              </a:spcBef>
            </a:pPr>
            <a:r>
              <a:rPr lang="en-US" sz="4950" spc="-215" dirty="0">
                <a:solidFill>
                  <a:srgbClr val="FFFFFF"/>
                </a:solidFill>
                <a:latin typeface="Trebuchet MS" panose="020B0603020202020204" pitchFamily="34" charset="0"/>
                <a:cs typeface="Tahoma"/>
              </a:rPr>
              <a:t>Equipment:</a:t>
            </a:r>
          </a:p>
          <a:p>
            <a:pPr marL="12700" algn="l" rtl="0">
              <a:lnSpc>
                <a:spcPts val="5940"/>
              </a:lnSpc>
              <a:spcBef>
                <a:spcPts val="95"/>
              </a:spcBef>
            </a:pPr>
            <a:r>
              <a:rPr lang="en-US" sz="4950" spc="-215" dirty="0">
                <a:solidFill>
                  <a:srgbClr val="FFFFFF"/>
                </a:solidFill>
                <a:latin typeface="Trebuchet MS" panose="020B0603020202020204" pitchFamily="34" charset="0"/>
                <a:cs typeface="Tahoma"/>
              </a:rPr>
              <a:t>9v battery steel wool</a:t>
            </a:r>
          </a:p>
          <a:p>
            <a:pPr marL="12700" algn="l" rtl="0">
              <a:lnSpc>
                <a:spcPts val="5940"/>
              </a:lnSpc>
              <a:spcBef>
                <a:spcPts val="95"/>
              </a:spcBef>
            </a:pPr>
            <a:r>
              <a:rPr lang="en-US" sz="4950" spc="-215" dirty="0">
                <a:solidFill>
                  <a:srgbClr val="FFFFFF"/>
                </a:solidFill>
                <a:latin typeface="Trebuchet MS" panose="020B0603020202020204" pitchFamily="34" charset="0"/>
                <a:cs typeface="Tahoma"/>
              </a:rPr>
              <a:t>Glass or ceramic plate</a:t>
            </a:r>
          </a:p>
        </p:txBody>
      </p:sp>
      <p:sp>
        <p:nvSpPr>
          <p:cNvPr id="7" name="object 7"/>
          <p:cNvSpPr txBox="1"/>
          <p:nvPr/>
        </p:nvSpPr>
        <p:spPr>
          <a:xfrm>
            <a:off x="929956" y="8675663"/>
            <a:ext cx="18244185" cy="1858842"/>
          </a:xfrm>
          <a:prstGeom prst="rect">
            <a:avLst/>
          </a:prstGeom>
        </p:spPr>
        <p:txBody>
          <a:bodyPr vert="horz" wrap="square" lIns="0" tIns="12065" rIns="0" bIns="0" rtlCol="0">
            <a:spAutoFit/>
          </a:bodyPr>
          <a:lstStyle/>
          <a:p>
            <a:pPr marL="12700" marR="5080" algn="ctr" rtl="0">
              <a:lnSpc>
                <a:spcPct val="100499"/>
              </a:lnSpc>
              <a:spcBef>
                <a:spcPts val="95"/>
              </a:spcBef>
            </a:pPr>
            <a:r>
              <a:rPr lang="en-US" sz="4000" spc="-50" dirty="0">
                <a:solidFill>
                  <a:srgbClr val="FFFFFF"/>
                </a:solidFill>
                <a:latin typeface="Trebuchet MS" panose="020B0603020202020204" pitchFamily="34" charset="0"/>
                <a:cs typeface="Tahoma"/>
              </a:rPr>
              <a:t>Place the battery on the plate such that the terminals are facing upward. Tear small pieces of the steel wool and try to drop them on the battery terminals from above. Alternatively, touch the battery terminals to the steel wool on the plate.</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298555"/>
          </a:xfrm>
          <a:custGeom>
            <a:avLst/>
            <a:gdLst/>
            <a:ahLst/>
            <a:cxnLst/>
            <a:rect l="l" t="t" r="r" b="b"/>
            <a:pathLst>
              <a:path w="20104100" h="11298555">
                <a:moveTo>
                  <a:pt x="20104099" y="0"/>
                </a:moveTo>
                <a:lnTo>
                  <a:pt x="0" y="0"/>
                </a:lnTo>
                <a:lnTo>
                  <a:pt x="0" y="11298085"/>
                </a:lnTo>
                <a:lnTo>
                  <a:pt x="20104099" y="11298085"/>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49075"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92539"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48904"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0" y="6590944"/>
            <a:ext cx="12065" cy="17145"/>
          </a:xfrm>
          <a:custGeom>
            <a:avLst/>
            <a:gdLst/>
            <a:ahLst/>
            <a:cxnLst/>
            <a:rect l="l" t="t" r="r" b="b"/>
            <a:pathLst>
              <a:path w="12065" h="17145">
                <a:moveTo>
                  <a:pt x="7876" y="0"/>
                </a:moveTo>
                <a:lnTo>
                  <a:pt x="0" y="0"/>
                </a:lnTo>
                <a:lnTo>
                  <a:pt x="0" y="16900"/>
                </a:lnTo>
                <a:lnTo>
                  <a:pt x="7876" y="16900"/>
                </a:lnTo>
                <a:lnTo>
                  <a:pt x="11624" y="13109"/>
                </a:lnTo>
                <a:lnTo>
                  <a:pt x="11624" y="3769"/>
                </a:lnTo>
                <a:lnTo>
                  <a:pt x="7876" y="0"/>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2419123"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 name="object 8"/>
          <p:cNvSpPr/>
          <p:nvPr/>
        </p:nvSpPr>
        <p:spPr>
          <a:xfrm>
            <a:off x="1877918"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 name="object 9"/>
          <p:cNvSpPr/>
          <p:nvPr/>
        </p:nvSpPr>
        <p:spPr>
          <a:xfrm>
            <a:off x="932511" y="6048093"/>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270922"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1" name="object 11"/>
          <p:cNvSpPr/>
          <p:nvPr/>
        </p:nvSpPr>
        <p:spPr>
          <a:xfrm>
            <a:off x="1953887"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2" name="object 12"/>
          <p:cNvSpPr/>
          <p:nvPr/>
        </p:nvSpPr>
        <p:spPr>
          <a:xfrm>
            <a:off x="977873" y="575010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 name="object 13"/>
          <p:cNvSpPr/>
          <p:nvPr/>
        </p:nvSpPr>
        <p:spPr>
          <a:xfrm>
            <a:off x="759751"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4" name="object 14"/>
          <p:cNvSpPr/>
          <p:nvPr/>
        </p:nvSpPr>
        <p:spPr>
          <a:xfrm>
            <a:off x="2779082"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 name="object 15"/>
          <p:cNvSpPr/>
          <p:nvPr/>
        </p:nvSpPr>
        <p:spPr>
          <a:xfrm>
            <a:off x="1903108"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 name="object 16"/>
          <p:cNvSpPr/>
          <p:nvPr/>
        </p:nvSpPr>
        <p:spPr>
          <a:xfrm>
            <a:off x="3088622"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 name="object 17"/>
          <p:cNvSpPr/>
          <p:nvPr/>
        </p:nvSpPr>
        <p:spPr>
          <a:xfrm>
            <a:off x="2342856"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8" name="object 18"/>
          <p:cNvSpPr/>
          <p:nvPr/>
        </p:nvSpPr>
        <p:spPr>
          <a:xfrm>
            <a:off x="2379168"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 name="object 19"/>
          <p:cNvSpPr/>
          <p:nvPr/>
        </p:nvSpPr>
        <p:spPr>
          <a:xfrm>
            <a:off x="953249" y="573042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0" name="object 20"/>
          <p:cNvSpPr/>
          <p:nvPr/>
        </p:nvSpPr>
        <p:spPr>
          <a:xfrm>
            <a:off x="749611"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905525"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147009"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3" name="object 23"/>
          <p:cNvSpPr/>
          <p:nvPr/>
        </p:nvSpPr>
        <p:spPr>
          <a:xfrm>
            <a:off x="2479912" y="441297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879463"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1789249" y="44801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6" name="object 26"/>
          <p:cNvSpPr/>
          <p:nvPr/>
        </p:nvSpPr>
        <p:spPr>
          <a:xfrm>
            <a:off x="2051130"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7" name="object 27"/>
          <p:cNvSpPr/>
          <p:nvPr/>
        </p:nvSpPr>
        <p:spPr>
          <a:xfrm>
            <a:off x="1652669"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8" name="object 28"/>
          <p:cNvSpPr/>
          <p:nvPr/>
        </p:nvSpPr>
        <p:spPr>
          <a:xfrm>
            <a:off x="2690482"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571104"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299329"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18677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 name="object 32"/>
          <p:cNvSpPr/>
          <p:nvPr/>
        </p:nvSpPr>
        <p:spPr>
          <a:xfrm>
            <a:off x="1274258"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409748"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4" name="object 34"/>
          <p:cNvSpPr/>
          <p:nvPr/>
        </p:nvSpPr>
        <p:spPr>
          <a:xfrm>
            <a:off x="1268886"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 name="object 35"/>
          <p:cNvSpPr/>
          <p:nvPr/>
        </p:nvSpPr>
        <p:spPr>
          <a:xfrm>
            <a:off x="2670375" y="3705670"/>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6" name="object 36"/>
          <p:cNvSpPr/>
          <p:nvPr/>
        </p:nvSpPr>
        <p:spPr>
          <a:xfrm>
            <a:off x="1697363"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7" name="object 37"/>
          <p:cNvSpPr/>
          <p:nvPr/>
        </p:nvSpPr>
        <p:spPr>
          <a:xfrm>
            <a:off x="2848635" y="362094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8" name="object 38"/>
          <p:cNvSpPr/>
          <p:nvPr/>
        </p:nvSpPr>
        <p:spPr>
          <a:xfrm>
            <a:off x="406122"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1647825"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0" name="object 40"/>
          <p:cNvSpPr/>
          <p:nvPr/>
        </p:nvSpPr>
        <p:spPr>
          <a:xfrm>
            <a:off x="2882737"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1" name="object 41"/>
          <p:cNvSpPr/>
          <p:nvPr/>
        </p:nvSpPr>
        <p:spPr>
          <a:xfrm>
            <a:off x="1158056"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585553" y="5428872"/>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418453"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4" name="object 44"/>
          <p:cNvSpPr/>
          <p:nvPr/>
        </p:nvSpPr>
        <p:spPr>
          <a:xfrm>
            <a:off x="1355478"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5" name="object 45"/>
          <p:cNvSpPr/>
          <p:nvPr/>
        </p:nvSpPr>
        <p:spPr>
          <a:xfrm>
            <a:off x="3388562" y="40137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6" name="object 46"/>
          <p:cNvSpPr/>
          <p:nvPr/>
        </p:nvSpPr>
        <p:spPr>
          <a:xfrm>
            <a:off x="3988390" y="538637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7" name="object 47"/>
          <p:cNvSpPr/>
          <p:nvPr/>
        </p:nvSpPr>
        <p:spPr>
          <a:xfrm>
            <a:off x="4214474"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8" name="object 48"/>
          <p:cNvSpPr/>
          <p:nvPr/>
        </p:nvSpPr>
        <p:spPr>
          <a:xfrm>
            <a:off x="2597344" y="695685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9" name="object 49"/>
          <p:cNvSpPr/>
          <p:nvPr/>
        </p:nvSpPr>
        <p:spPr>
          <a:xfrm>
            <a:off x="3907394" y="519524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0" name="object 50"/>
          <p:cNvSpPr/>
          <p:nvPr/>
        </p:nvSpPr>
        <p:spPr>
          <a:xfrm>
            <a:off x="4574434" y="559716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1" name="object 51"/>
          <p:cNvSpPr/>
          <p:nvPr/>
        </p:nvSpPr>
        <p:spPr>
          <a:xfrm>
            <a:off x="2333670" y="622221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2" name="object 52"/>
          <p:cNvSpPr/>
          <p:nvPr/>
        </p:nvSpPr>
        <p:spPr>
          <a:xfrm>
            <a:off x="3125291"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 name="object 53"/>
          <p:cNvSpPr/>
          <p:nvPr/>
        </p:nvSpPr>
        <p:spPr>
          <a:xfrm>
            <a:off x="3592736" y="544857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4" name="object 54"/>
          <p:cNvSpPr/>
          <p:nvPr/>
        </p:nvSpPr>
        <p:spPr>
          <a:xfrm>
            <a:off x="2921040"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3545001" y="484205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2924334"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 name="object 57"/>
          <p:cNvSpPr/>
          <p:nvPr/>
        </p:nvSpPr>
        <p:spPr>
          <a:xfrm>
            <a:off x="4275262" y="520166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3518948" y="433064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566576" y="594669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 name="object 60"/>
          <p:cNvSpPr/>
          <p:nvPr/>
        </p:nvSpPr>
        <p:spPr>
          <a:xfrm>
            <a:off x="2828457"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1" name="object 61"/>
          <p:cNvSpPr/>
          <p:nvPr/>
        </p:nvSpPr>
        <p:spPr>
          <a:xfrm>
            <a:off x="4292164" y="369655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2" name="object 62"/>
          <p:cNvSpPr/>
          <p:nvPr/>
        </p:nvSpPr>
        <p:spPr>
          <a:xfrm>
            <a:off x="4504151"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2348431"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938816"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26261" y="357356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6" name="object 66"/>
          <p:cNvSpPr/>
          <p:nvPr/>
        </p:nvSpPr>
        <p:spPr>
          <a:xfrm>
            <a:off x="3913745"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7" name="object 67"/>
          <p:cNvSpPr/>
          <p:nvPr/>
        </p:nvSpPr>
        <p:spPr>
          <a:xfrm>
            <a:off x="2482683" y="66015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8" name="object 68"/>
          <p:cNvSpPr/>
          <p:nvPr/>
        </p:nvSpPr>
        <p:spPr>
          <a:xfrm>
            <a:off x="4678086" y="6291074"/>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9" name="object 69"/>
          <p:cNvSpPr/>
          <p:nvPr/>
        </p:nvSpPr>
        <p:spPr>
          <a:xfrm>
            <a:off x="3225038"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4057938"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1" name="object 71"/>
          <p:cNvSpPr/>
          <p:nvPr/>
        </p:nvSpPr>
        <p:spPr>
          <a:xfrm>
            <a:off x="3994963" y="45982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 name="object 72"/>
          <p:cNvSpPr/>
          <p:nvPr/>
        </p:nvSpPr>
        <p:spPr>
          <a:xfrm>
            <a:off x="4252257" y="37388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 name="object 73"/>
          <p:cNvSpPr/>
          <p:nvPr/>
        </p:nvSpPr>
        <p:spPr>
          <a:xfrm>
            <a:off x="4857237"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4" name="object 74"/>
          <p:cNvSpPr/>
          <p:nvPr/>
        </p:nvSpPr>
        <p:spPr>
          <a:xfrm>
            <a:off x="4114827" y="671330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5" name="object 75"/>
          <p:cNvSpPr/>
          <p:nvPr/>
        </p:nvSpPr>
        <p:spPr>
          <a:xfrm>
            <a:off x="3665181" y="709488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714786"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7" name="object 77"/>
          <p:cNvSpPr/>
          <p:nvPr/>
        </p:nvSpPr>
        <p:spPr>
          <a:xfrm>
            <a:off x="3590459" y="589683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4318955"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9" name="object 79"/>
          <p:cNvSpPr/>
          <p:nvPr/>
        </p:nvSpPr>
        <p:spPr>
          <a:xfrm>
            <a:off x="2494467" y="34001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3321274"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1" name="object 81"/>
          <p:cNvSpPr/>
          <p:nvPr/>
        </p:nvSpPr>
        <p:spPr>
          <a:xfrm>
            <a:off x="2657073"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 name="object 82"/>
          <p:cNvSpPr/>
          <p:nvPr/>
        </p:nvSpPr>
        <p:spPr>
          <a:xfrm>
            <a:off x="3023482"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 name="object 83"/>
          <p:cNvSpPr/>
          <p:nvPr/>
        </p:nvSpPr>
        <p:spPr>
          <a:xfrm>
            <a:off x="4258917"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597336"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5" name="object 85"/>
          <p:cNvSpPr/>
          <p:nvPr/>
        </p:nvSpPr>
        <p:spPr>
          <a:xfrm>
            <a:off x="3099449"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6" name="object 86"/>
          <p:cNvSpPr/>
          <p:nvPr/>
        </p:nvSpPr>
        <p:spPr>
          <a:xfrm>
            <a:off x="4304289" y="15285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 name="object 87"/>
          <p:cNvSpPr/>
          <p:nvPr/>
        </p:nvSpPr>
        <p:spPr>
          <a:xfrm>
            <a:off x="4086165" y="2015472"/>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8" name="object 88"/>
          <p:cNvSpPr/>
          <p:nvPr/>
        </p:nvSpPr>
        <p:spPr>
          <a:xfrm>
            <a:off x="4733726" y="334458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9" name="object 89"/>
          <p:cNvSpPr/>
          <p:nvPr/>
        </p:nvSpPr>
        <p:spPr>
          <a:xfrm>
            <a:off x="4759779" y="40709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647224" y="4177519"/>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770049" y="3139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 name="object 92"/>
          <p:cNvSpPr/>
          <p:nvPr/>
        </p:nvSpPr>
        <p:spPr>
          <a:xfrm>
            <a:off x="4279656" y="1508824"/>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3" name="object 93"/>
          <p:cNvSpPr/>
          <p:nvPr/>
        </p:nvSpPr>
        <p:spPr>
          <a:xfrm>
            <a:off x="4076027"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4231941" y="902304"/>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292571"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6" name="object 96"/>
          <p:cNvSpPr/>
          <p:nvPr/>
        </p:nvSpPr>
        <p:spPr>
          <a:xfrm>
            <a:off x="3229236" y="125948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 name="object 97"/>
          <p:cNvSpPr/>
          <p:nvPr/>
        </p:nvSpPr>
        <p:spPr>
          <a:xfrm>
            <a:off x="4595299" y="255698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8" name="object 98"/>
          <p:cNvSpPr/>
          <p:nvPr/>
        </p:nvSpPr>
        <p:spPr>
          <a:xfrm>
            <a:off x="2842924"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 name="object 99"/>
          <p:cNvSpPr/>
          <p:nvPr/>
        </p:nvSpPr>
        <p:spPr>
          <a:xfrm>
            <a:off x="4413699" y="320052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 name="object 100"/>
          <p:cNvSpPr/>
          <p:nvPr/>
        </p:nvSpPr>
        <p:spPr>
          <a:xfrm>
            <a:off x="279338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299293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2" name="object 102"/>
          <p:cNvSpPr/>
          <p:nvPr/>
        </p:nvSpPr>
        <p:spPr>
          <a:xfrm>
            <a:off x="3224699"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9670"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947697" y="173447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5" name="object 105"/>
          <p:cNvSpPr/>
          <p:nvPr/>
        </p:nvSpPr>
        <p:spPr>
          <a:xfrm>
            <a:off x="2479512" y="178600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6" name="object 106"/>
          <p:cNvSpPr/>
          <p:nvPr/>
        </p:nvSpPr>
        <p:spPr>
          <a:xfrm>
            <a:off x="3548938" y="297474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7" name="object 107"/>
          <p:cNvSpPr/>
          <p:nvPr/>
        </p:nvSpPr>
        <p:spPr>
          <a:xfrm>
            <a:off x="2484654" y="89346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8" name="object 108"/>
          <p:cNvSpPr/>
          <p:nvPr/>
        </p:nvSpPr>
        <p:spPr>
          <a:xfrm>
            <a:off x="3911967" y="1207276"/>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9" name="object 109"/>
          <p:cNvSpPr/>
          <p:nvPr/>
        </p:nvSpPr>
        <p:spPr>
          <a:xfrm>
            <a:off x="2454818" y="2775637"/>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 name="object 110"/>
          <p:cNvSpPr/>
          <p:nvPr/>
        </p:nvSpPr>
        <p:spPr>
          <a:xfrm>
            <a:off x="2355763"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1" name="object 111"/>
          <p:cNvSpPr/>
          <p:nvPr/>
        </p:nvSpPr>
        <p:spPr>
          <a:xfrm>
            <a:off x="796536"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2" name="object 112"/>
          <p:cNvSpPr/>
          <p:nvPr/>
        </p:nvSpPr>
        <p:spPr>
          <a:xfrm>
            <a:off x="2715725"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3" name="object 113"/>
          <p:cNvSpPr/>
          <p:nvPr/>
        </p:nvSpPr>
        <p:spPr>
          <a:xfrm>
            <a:off x="1743863"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4" name="object 114"/>
          <p:cNvSpPr/>
          <p:nvPr/>
        </p:nvSpPr>
        <p:spPr>
          <a:xfrm>
            <a:off x="1266582"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5" name="object 115"/>
          <p:cNvSpPr/>
          <p:nvPr/>
        </p:nvSpPr>
        <p:spPr>
          <a:xfrm>
            <a:off x="2155206" y="3255769"/>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1065625" y="10462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7" name="object 117"/>
          <p:cNvSpPr/>
          <p:nvPr/>
        </p:nvSpPr>
        <p:spPr>
          <a:xfrm>
            <a:off x="707865"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8" name="object 118"/>
          <p:cNvSpPr/>
          <p:nvPr/>
        </p:nvSpPr>
        <p:spPr>
          <a:xfrm>
            <a:off x="969736"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9" name="object 119"/>
          <p:cNvSpPr/>
          <p:nvPr/>
        </p:nvSpPr>
        <p:spPr>
          <a:xfrm>
            <a:off x="3493990"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615981" y="1427860"/>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1" name="object 121"/>
          <p:cNvSpPr/>
          <p:nvPr/>
        </p:nvSpPr>
        <p:spPr>
          <a:xfrm>
            <a:off x="2819378"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2" name="object 122"/>
          <p:cNvSpPr/>
          <p:nvPr/>
        </p:nvSpPr>
        <p:spPr>
          <a:xfrm>
            <a:off x="525668"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553718"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4" name="object 124"/>
          <p:cNvSpPr/>
          <p:nvPr/>
        </p:nvSpPr>
        <p:spPr>
          <a:xfrm>
            <a:off x="1472720"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5" name="object 125"/>
          <p:cNvSpPr/>
          <p:nvPr/>
        </p:nvSpPr>
        <p:spPr>
          <a:xfrm>
            <a:off x="2139761"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6" name="object 126"/>
          <p:cNvSpPr/>
          <p:nvPr/>
        </p:nvSpPr>
        <p:spPr>
          <a:xfrm>
            <a:off x="1158063"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7" name="object 127"/>
          <p:cNvSpPr/>
          <p:nvPr/>
        </p:nvSpPr>
        <p:spPr>
          <a:xfrm>
            <a:off x="1840589" y="252809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790365" y="247344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1458014"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0" name="object 130"/>
          <p:cNvSpPr/>
          <p:nvPr/>
        </p:nvSpPr>
        <p:spPr>
          <a:xfrm>
            <a:off x="3005052"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062995"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2" name="object 132"/>
          <p:cNvSpPr/>
          <p:nvPr/>
        </p:nvSpPr>
        <p:spPr>
          <a:xfrm>
            <a:off x="303024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3" name="object 133"/>
          <p:cNvSpPr/>
          <p:nvPr/>
        </p:nvSpPr>
        <p:spPr>
          <a:xfrm>
            <a:off x="2256115"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4" name="object 134"/>
          <p:cNvSpPr/>
          <p:nvPr/>
        </p:nvSpPr>
        <p:spPr>
          <a:xfrm>
            <a:off x="1806471"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856077"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6" name="object 136"/>
          <p:cNvSpPr/>
          <p:nvPr/>
        </p:nvSpPr>
        <p:spPr>
          <a:xfrm>
            <a:off x="1073823"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7" name="object 137"/>
          <p:cNvSpPr/>
          <p:nvPr/>
        </p:nvSpPr>
        <p:spPr>
          <a:xfrm>
            <a:off x="293488" y="279896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8" name="object 138"/>
          <p:cNvSpPr/>
          <p:nvPr/>
        </p:nvSpPr>
        <p:spPr>
          <a:xfrm>
            <a:off x="519571"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9" name="object 139"/>
          <p:cNvSpPr/>
          <p:nvPr/>
        </p:nvSpPr>
        <p:spPr>
          <a:xfrm>
            <a:off x="212493" y="260782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40" name="object 140"/>
          <p:cNvSpPr/>
          <p:nvPr/>
        </p:nvSpPr>
        <p:spPr>
          <a:xfrm>
            <a:off x="243915"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31360" y="986140"/>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2" name="object 142"/>
          <p:cNvSpPr/>
          <p:nvPr/>
        </p:nvSpPr>
        <p:spPr>
          <a:xfrm>
            <a:off x="218843"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3" name="object 143"/>
          <p:cNvSpPr/>
          <p:nvPr/>
        </p:nvSpPr>
        <p:spPr>
          <a:xfrm>
            <a:off x="363038"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4" name="object 144"/>
          <p:cNvSpPr/>
          <p:nvPr/>
        </p:nvSpPr>
        <p:spPr>
          <a:xfrm>
            <a:off x="300062" y="20108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5" name="object 145"/>
          <p:cNvSpPr/>
          <p:nvPr/>
        </p:nvSpPr>
        <p:spPr>
          <a:xfrm>
            <a:off x="419926"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6" name="object 146"/>
          <p:cNvSpPr/>
          <p:nvPr/>
        </p:nvSpPr>
        <p:spPr>
          <a:xfrm>
            <a:off x="19886"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7" name="object 147"/>
          <p:cNvSpPr/>
          <p:nvPr/>
        </p:nvSpPr>
        <p:spPr>
          <a:xfrm>
            <a:off x="7190255"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8" name="object 148"/>
          <p:cNvSpPr/>
          <p:nvPr/>
        </p:nvSpPr>
        <p:spPr>
          <a:xfrm>
            <a:off x="7433716"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9" name="object 149"/>
          <p:cNvSpPr/>
          <p:nvPr/>
        </p:nvSpPr>
        <p:spPr>
          <a:xfrm>
            <a:off x="7790081"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6436040" y="659094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1" name="object 151"/>
          <p:cNvSpPr/>
          <p:nvPr/>
        </p:nvSpPr>
        <p:spPr>
          <a:xfrm>
            <a:off x="5771834"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2" name="object 152"/>
          <p:cNvSpPr/>
          <p:nvPr/>
        </p:nvSpPr>
        <p:spPr>
          <a:xfrm>
            <a:off x="8860301"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3" name="object 153"/>
          <p:cNvSpPr/>
          <p:nvPr/>
        </p:nvSpPr>
        <p:spPr>
          <a:xfrm>
            <a:off x="8319097"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4" name="object 154"/>
          <p:cNvSpPr/>
          <p:nvPr/>
        </p:nvSpPr>
        <p:spPr>
          <a:xfrm>
            <a:off x="7373680" y="604809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6712100"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6" name="object 156"/>
          <p:cNvSpPr/>
          <p:nvPr/>
        </p:nvSpPr>
        <p:spPr>
          <a:xfrm>
            <a:off x="8395065"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7" name="object 157"/>
          <p:cNvSpPr/>
          <p:nvPr/>
        </p:nvSpPr>
        <p:spPr>
          <a:xfrm>
            <a:off x="741905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8" name="object 158"/>
          <p:cNvSpPr/>
          <p:nvPr/>
        </p:nvSpPr>
        <p:spPr>
          <a:xfrm>
            <a:off x="5521884" y="6784015"/>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9" name="object 159"/>
          <p:cNvSpPr/>
          <p:nvPr/>
        </p:nvSpPr>
        <p:spPr>
          <a:xfrm>
            <a:off x="7200929"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60" name="object 160"/>
          <p:cNvSpPr/>
          <p:nvPr/>
        </p:nvSpPr>
        <p:spPr>
          <a:xfrm>
            <a:off x="922026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1" name="object 161"/>
          <p:cNvSpPr/>
          <p:nvPr/>
        </p:nvSpPr>
        <p:spPr>
          <a:xfrm>
            <a:off x="8344286"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2" name="object 162"/>
          <p:cNvSpPr/>
          <p:nvPr/>
        </p:nvSpPr>
        <p:spPr>
          <a:xfrm>
            <a:off x="8308275"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8784035"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4" name="object 164"/>
          <p:cNvSpPr/>
          <p:nvPr/>
        </p:nvSpPr>
        <p:spPr>
          <a:xfrm>
            <a:off x="8820346"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5" name="object 165"/>
          <p:cNvSpPr/>
          <p:nvPr/>
        </p:nvSpPr>
        <p:spPr>
          <a:xfrm>
            <a:off x="7394429" y="573042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6" name="object 166"/>
          <p:cNvSpPr/>
          <p:nvPr/>
        </p:nvSpPr>
        <p:spPr>
          <a:xfrm>
            <a:off x="5250326" y="564477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7" name="object 167"/>
          <p:cNvSpPr/>
          <p:nvPr/>
        </p:nvSpPr>
        <p:spPr>
          <a:xfrm>
            <a:off x="6274795"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8" name="object 168"/>
          <p:cNvSpPr/>
          <p:nvPr/>
        </p:nvSpPr>
        <p:spPr>
          <a:xfrm>
            <a:off x="7190791" y="534077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7346702"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8588187"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1" name="object 171"/>
          <p:cNvSpPr/>
          <p:nvPr/>
        </p:nvSpPr>
        <p:spPr>
          <a:xfrm>
            <a:off x="8921090"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7320640"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8230428"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4" name="object 174"/>
          <p:cNvSpPr/>
          <p:nvPr/>
        </p:nvSpPr>
        <p:spPr>
          <a:xfrm>
            <a:off x="8492310"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5" name="object 175"/>
          <p:cNvSpPr/>
          <p:nvPr/>
        </p:nvSpPr>
        <p:spPr>
          <a:xfrm>
            <a:off x="8093847"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6" name="object 176"/>
          <p:cNvSpPr/>
          <p:nvPr/>
        </p:nvSpPr>
        <p:spPr>
          <a:xfrm>
            <a:off x="9131660"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8012281"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740508"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627953"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0" name="object 180"/>
          <p:cNvSpPr/>
          <p:nvPr/>
        </p:nvSpPr>
        <p:spPr>
          <a:xfrm>
            <a:off x="7715447" y="320166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1" name="object 181"/>
          <p:cNvSpPr/>
          <p:nvPr/>
        </p:nvSpPr>
        <p:spPr>
          <a:xfrm>
            <a:off x="6850926"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2" name="object 182"/>
          <p:cNvSpPr/>
          <p:nvPr/>
        </p:nvSpPr>
        <p:spPr>
          <a:xfrm>
            <a:off x="5647208" y="460286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5896689"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5984751"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6343998" y="5481094"/>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6" name="object 186"/>
          <p:cNvSpPr/>
          <p:nvPr/>
        </p:nvSpPr>
        <p:spPr>
          <a:xfrm>
            <a:off x="7710063"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7" name="object 187"/>
          <p:cNvSpPr/>
          <p:nvPr/>
        </p:nvSpPr>
        <p:spPr>
          <a:xfrm>
            <a:off x="9111553" y="3705670"/>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8138540"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9" name="object 189"/>
          <p:cNvSpPr/>
          <p:nvPr/>
        </p:nvSpPr>
        <p:spPr>
          <a:xfrm>
            <a:off x="9289802" y="362094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90" name="object 190"/>
          <p:cNvSpPr/>
          <p:nvPr/>
        </p:nvSpPr>
        <p:spPr>
          <a:xfrm>
            <a:off x="6847300"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1" name="object 191"/>
          <p:cNvSpPr/>
          <p:nvPr/>
        </p:nvSpPr>
        <p:spPr>
          <a:xfrm>
            <a:off x="8089003"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2" name="object 192"/>
          <p:cNvSpPr/>
          <p:nvPr/>
        </p:nvSpPr>
        <p:spPr>
          <a:xfrm>
            <a:off x="9323918" y="550238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3" name="object 193"/>
          <p:cNvSpPr/>
          <p:nvPr/>
        </p:nvSpPr>
        <p:spPr>
          <a:xfrm>
            <a:off x="5975258"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4" name="object 194"/>
          <p:cNvSpPr/>
          <p:nvPr/>
        </p:nvSpPr>
        <p:spPr>
          <a:xfrm>
            <a:off x="6316214"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6107697"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6" name="object 196"/>
          <p:cNvSpPr/>
          <p:nvPr/>
        </p:nvSpPr>
        <p:spPr>
          <a:xfrm>
            <a:off x="6339461"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6024435"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6062461" y="5956083"/>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94274" y="6007608"/>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00" name="object 200"/>
          <p:cNvSpPr/>
          <p:nvPr/>
        </p:nvSpPr>
        <p:spPr>
          <a:xfrm>
            <a:off x="7599234"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5599417" y="5115059"/>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2" name="object 202"/>
          <p:cNvSpPr/>
          <p:nvPr/>
        </p:nvSpPr>
        <p:spPr>
          <a:xfrm>
            <a:off x="7026721" y="542887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7859631"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4" name="object 204"/>
          <p:cNvSpPr/>
          <p:nvPr/>
        </p:nvSpPr>
        <p:spPr>
          <a:xfrm>
            <a:off x="5354419" y="6065748"/>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5" name="object 205"/>
          <p:cNvSpPr/>
          <p:nvPr/>
        </p:nvSpPr>
        <p:spPr>
          <a:xfrm>
            <a:off x="5569580" y="69972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6" name="object 206"/>
          <p:cNvSpPr/>
          <p:nvPr/>
        </p:nvSpPr>
        <p:spPr>
          <a:xfrm>
            <a:off x="7796655"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7" name="object 207"/>
          <p:cNvSpPr/>
          <p:nvPr/>
        </p:nvSpPr>
        <p:spPr>
          <a:xfrm>
            <a:off x="9829740"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8" name="object 208"/>
          <p:cNvSpPr/>
          <p:nvPr/>
        </p:nvSpPr>
        <p:spPr>
          <a:xfrm>
            <a:off x="10429570" y="53863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9" name="object 209"/>
          <p:cNvSpPr/>
          <p:nvPr/>
        </p:nvSpPr>
        <p:spPr>
          <a:xfrm>
            <a:off x="9096423" y="668413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10" name="object 210"/>
          <p:cNvSpPr/>
          <p:nvPr/>
        </p:nvSpPr>
        <p:spPr>
          <a:xfrm>
            <a:off x="10348573"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5055907"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2" name="object 212"/>
          <p:cNvSpPr/>
          <p:nvPr/>
        </p:nvSpPr>
        <p:spPr>
          <a:xfrm>
            <a:off x="9121613" y="643108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566471"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4" name="object 214"/>
          <p:cNvSpPr/>
          <p:nvPr/>
        </p:nvSpPr>
        <p:spPr>
          <a:xfrm>
            <a:off x="10033914" y="544857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5" name="object 215"/>
          <p:cNvSpPr/>
          <p:nvPr/>
        </p:nvSpPr>
        <p:spPr>
          <a:xfrm>
            <a:off x="9362218" y="578794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986178" y="484205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7" name="object 217"/>
          <p:cNvSpPr/>
          <p:nvPr/>
        </p:nvSpPr>
        <p:spPr>
          <a:xfrm>
            <a:off x="9365512" y="65820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8" name="object 218"/>
          <p:cNvSpPr/>
          <p:nvPr/>
        </p:nvSpPr>
        <p:spPr>
          <a:xfrm>
            <a:off x="4756727" y="381322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960128"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9007754"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1" name="object 221"/>
          <p:cNvSpPr/>
          <p:nvPr/>
        </p:nvSpPr>
        <p:spPr>
          <a:xfrm>
            <a:off x="9269637"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2" name="object 222"/>
          <p:cNvSpPr/>
          <p:nvPr/>
        </p:nvSpPr>
        <p:spPr>
          <a:xfrm>
            <a:off x="4773638" y="230811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3" name="object 223"/>
          <p:cNvSpPr/>
          <p:nvPr/>
        </p:nvSpPr>
        <p:spPr>
          <a:xfrm>
            <a:off x="4985626"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8789609"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79994"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10267441"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10354931" y="29198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8" name="object 228"/>
          <p:cNvSpPr/>
          <p:nvPr/>
        </p:nvSpPr>
        <p:spPr>
          <a:xfrm>
            <a:off x="8915868" y="696359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5159562" y="490263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30" name="object 230"/>
          <p:cNvSpPr/>
          <p:nvPr/>
        </p:nvSpPr>
        <p:spPr>
          <a:xfrm>
            <a:off x="9666216" y="514702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10499117"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10436141" y="45874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4733730" y="235044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4" name="object 234"/>
          <p:cNvSpPr/>
          <p:nvPr/>
        </p:nvSpPr>
        <p:spPr>
          <a:xfrm>
            <a:off x="5270931" y="119753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5338712"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6" name="object 236"/>
          <p:cNvSpPr/>
          <p:nvPr/>
        </p:nvSpPr>
        <p:spPr>
          <a:xfrm>
            <a:off x="5296120" y="94448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7" name="object 237"/>
          <p:cNvSpPr/>
          <p:nvPr/>
        </p:nvSpPr>
        <p:spPr>
          <a:xfrm>
            <a:off x="10106361" y="7094886"/>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10155966"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9" name="object 239"/>
          <p:cNvSpPr/>
          <p:nvPr/>
        </p:nvSpPr>
        <p:spPr>
          <a:xfrm>
            <a:off x="10031637"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40" name="object 240"/>
          <p:cNvSpPr/>
          <p:nvPr/>
        </p:nvSpPr>
        <p:spPr>
          <a:xfrm>
            <a:off x="4800429"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1" name="object 241"/>
          <p:cNvSpPr/>
          <p:nvPr/>
        </p:nvSpPr>
        <p:spPr>
          <a:xfrm>
            <a:off x="8935648"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2" name="object 242"/>
          <p:cNvSpPr/>
          <p:nvPr/>
        </p:nvSpPr>
        <p:spPr>
          <a:xfrm>
            <a:off x="9762454"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3" name="object 243"/>
          <p:cNvSpPr/>
          <p:nvPr/>
        </p:nvSpPr>
        <p:spPr>
          <a:xfrm>
            <a:off x="9098253"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4" name="object 244"/>
          <p:cNvSpPr/>
          <p:nvPr/>
        </p:nvSpPr>
        <p:spPr>
          <a:xfrm>
            <a:off x="6165848" y="254617"/>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5" name="object 245"/>
          <p:cNvSpPr/>
          <p:nvPr/>
        </p:nvSpPr>
        <p:spPr>
          <a:xfrm>
            <a:off x="9464660" y="294943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6" name="object 246"/>
          <p:cNvSpPr/>
          <p:nvPr/>
        </p:nvSpPr>
        <p:spPr>
          <a:xfrm>
            <a:off x="4740401" y="43804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10038516"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8" name="object 248"/>
          <p:cNvSpPr/>
          <p:nvPr/>
        </p:nvSpPr>
        <p:spPr>
          <a:xfrm>
            <a:off x="9540629" y="365948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9" name="object 249"/>
          <p:cNvSpPr/>
          <p:nvPr/>
        </p:nvSpPr>
        <p:spPr>
          <a:xfrm>
            <a:off x="4785763" y="14006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0" name="object 250"/>
          <p:cNvSpPr/>
          <p:nvPr/>
        </p:nvSpPr>
        <p:spPr>
          <a:xfrm>
            <a:off x="5215203" y="195614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1" name="object 251"/>
          <p:cNvSpPr/>
          <p:nvPr/>
        </p:nvSpPr>
        <p:spPr>
          <a:xfrm>
            <a:off x="6042339" y="77640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2" name="object 252"/>
          <p:cNvSpPr/>
          <p:nvPr/>
        </p:nvSpPr>
        <p:spPr>
          <a:xfrm>
            <a:off x="5961343" y="585261"/>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5646685" y="838594"/>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4" name="object 254"/>
          <p:cNvSpPr/>
          <p:nvPr/>
        </p:nvSpPr>
        <p:spPr>
          <a:xfrm>
            <a:off x="6329211" y="5916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725055"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1252" y="268250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128690" y="278908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5286072"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5251522" y="175098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60" name="object 260"/>
          <p:cNvSpPr/>
          <p:nvPr/>
        </p:nvSpPr>
        <p:spPr>
          <a:xfrm>
            <a:off x="4761138" y="120384"/>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1" name="object 261"/>
          <p:cNvSpPr/>
          <p:nvPr/>
        </p:nvSpPr>
        <p:spPr>
          <a:xfrm>
            <a:off x="10517206"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2" name="object 262"/>
          <p:cNvSpPr/>
          <p:nvPr/>
        </p:nvSpPr>
        <p:spPr>
          <a:xfrm>
            <a:off x="9733748"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3" name="object 263"/>
          <p:cNvSpPr/>
          <p:nvPr/>
        </p:nvSpPr>
        <p:spPr>
          <a:xfrm>
            <a:off x="9670415"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5076775" y="116855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5" name="object 265"/>
          <p:cNvSpPr/>
          <p:nvPr/>
        </p:nvSpPr>
        <p:spPr>
          <a:xfrm>
            <a:off x="9284104"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6" name="object 266"/>
          <p:cNvSpPr/>
          <p:nvPr/>
        </p:nvSpPr>
        <p:spPr>
          <a:xfrm>
            <a:off x="4895175" y="181208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7" name="object 267"/>
          <p:cNvSpPr/>
          <p:nvPr/>
        </p:nvSpPr>
        <p:spPr>
          <a:xfrm>
            <a:off x="9234570"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9434112"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9" name="object 269"/>
          <p:cNvSpPr/>
          <p:nvPr/>
        </p:nvSpPr>
        <p:spPr>
          <a:xfrm>
            <a:off x="9665877"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9350850"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9388877"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920691"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3" name="object 273"/>
          <p:cNvSpPr/>
          <p:nvPr/>
        </p:nvSpPr>
        <p:spPr>
          <a:xfrm>
            <a:off x="9990115"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925834"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5" name="object 275"/>
          <p:cNvSpPr/>
          <p:nvPr/>
        </p:nvSpPr>
        <p:spPr>
          <a:xfrm>
            <a:off x="10353137" y="1207276"/>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6" name="object 276"/>
          <p:cNvSpPr/>
          <p:nvPr/>
        </p:nvSpPr>
        <p:spPr>
          <a:xfrm>
            <a:off x="8895996"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8796943"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7237714"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9" name="object 279"/>
          <p:cNvSpPr/>
          <p:nvPr/>
        </p:nvSpPr>
        <p:spPr>
          <a:xfrm>
            <a:off x="9156903"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80" name="object 280"/>
          <p:cNvSpPr/>
          <p:nvPr/>
        </p:nvSpPr>
        <p:spPr>
          <a:xfrm>
            <a:off x="8185042"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1" name="object 281"/>
          <p:cNvSpPr/>
          <p:nvPr/>
        </p:nvSpPr>
        <p:spPr>
          <a:xfrm>
            <a:off x="7707759"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2" name="object 282"/>
          <p:cNvSpPr/>
          <p:nvPr/>
        </p:nvSpPr>
        <p:spPr>
          <a:xfrm>
            <a:off x="8596384"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7506803"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4" name="object 284"/>
          <p:cNvSpPr/>
          <p:nvPr/>
        </p:nvSpPr>
        <p:spPr>
          <a:xfrm>
            <a:off x="7149045"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410925"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6" name="object 286"/>
          <p:cNvSpPr/>
          <p:nvPr/>
        </p:nvSpPr>
        <p:spPr>
          <a:xfrm>
            <a:off x="9935171" y="353143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7057156" y="1427860"/>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9260558"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9" name="object 289"/>
          <p:cNvSpPr/>
          <p:nvPr/>
        </p:nvSpPr>
        <p:spPr>
          <a:xfrm>
            <a:off x="6966846"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7994895"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1" name="object 291"/>
          <p:cNvSpPr/>
          <p:nvPr/>
        </p:nvSpPr>
        <p:spPr>
          <a:xfrm>
            <a:off x="7913898"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580939"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3" name="object 293"/>
          <p:cNvSpPr/>
          <p:nvPr/>
        </p:nvSpPr>
        <p:spPr>
          <a:xfrm>
            <a:off x="7599243"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4" name="object 294"/>
          <p:cNvSpPr/>
          <p:nvPr/>
        </p:nvSpPr>
        <p:spPr>
          <a:xfrm>
            <a:off x="8281766"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7231533" y="247344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6" name="object 296"/>
          <p:cNvSpPr/>
          <p:nvPr/>
        </p:nvSpPr>
        <p:spPr>
          <a:xfrm>
            <a:off x="7899193"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7" name="object 297"/>
          <p:cNvSpPr/>
          <p:nvPr/>
        </p:nvSpPr>
        <p:spPr>
          <a:xfrm>
            <a:off x="9446231" y="6017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8" name="object 298"/>
          <p:cNvSpPr/>
          <p:nvPr/>
        </p:nvSpPr>
        <p:spPr>
          <a:xfrm>
            <a:off x="8504172"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9" name="object 299"/>
          <p:cNvSpPr/>
          <p:nvPr/>
        </p:nvSpPr>
        <p:spPr>
          <a:xfrm>
            <a:off x="9471421" y="34874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00" name="object 300"/>
          <p:cNvSpPr/>
          <p:nvPr/>
        </p:nvSpPr>
        <p:spPr>
          <a:xfrm>
            <a:off x="8697295"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1" name="object 301"/>
          <p:cNvSpPr/>
          <p:nvPr/>
        </p:nvSpPr>
        <p:spPr>
          <a:xfrm>
            <a:off x="8247650"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8297255"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3" name="object 303"/>
          <p:cNvSpPr/>
          <p:nvPr/>
        </p:nvSpPr>
        <p:spPr>
          <a:xfrm>
            <a:off x="7515001"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4" name="object 304"/>
          <p:cNvSpPr/>
          <p:nvPr/>
        </p:nvSpPr>
        <p:spPr>
          <a:xfrm>
            <a:off x="5525360"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5" name="object 305"/>
          <p:cNvSpPr/>
          <p:nvPr/>
        </p:nvSpPr>
        <p:spPr>
          <a:xfrm>
            <a:off x="5436759"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134840" y="1426370"/>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7" name="object 307"/>
          <p:cNvSpPr/>
          <p:nvPr/>
        </p:nvSpPr>
        <p:spPr>
          <a:xfrm>
            <a:off x="6734666"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8" name="object 308"/>
          <p:cNvSpPr/>
          <p:nvPr/>
        </p:nvSpPr>
        <p:spPr>
          <a:xfrm>
            <a:off x="6960749"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9" name="object 309"/>
          <p:cNvSpPr/>
          <p:nvPr/>
        </p:nvSpPr>
        <p:spPr>
          <a:xfrm>
            <a:off x="5401522" y="409671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10" name="object 310"/>
          <p:cNvSpPr/>
          <p:nvPr/>
        </p:nvSpPr>
        <p:spPr>
          <a:xfrm>
            <a:off x="6653670"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426712" y="384367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6339013"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3" name="object 313"/>
          <p:cNvSpPr/>
          <p:nvPr/>
        </p:nvSpPr>
        <p:spPr>
          <a:xfrm>
            <a:off x="5667316" y="320052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91278" y="225463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5670611" y="3994596"/>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6" name="object 316"/>
          <p:cNvSpPr/>
          <p:nvPr/>
        </p:nvSpPr>
        <p:spPr>
          <a:xfrm>
            <a:off x="6254544" y="17539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5312852" y="335926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8" name="object 318"/>
          <p:cNvSpPr/>
          <p:nvPr/>
        </p:nvSpPr>
        <p:spPr>
          <a:xfrm>
            <a:off x="6685092"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572538"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660031" y="3323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1" name="object 321"/>
          <p:cNvSpPr/>
          <p:nvPr/>
        </p:nvSpPr>
        <p:spPr>
          <a:xfrm>
            <a:off x="5971305"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804218"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3" name="object 323"/>
          <p:cNvSpPr/>
          <p:nvPr/>
        </p:nvSpPr>
        <p:spPr>
          <a:xfrm>
            <a:off x="6741239"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4" name="object 324"/>
          <p:cNvSpPr/>
          <p:nvPr/>
        </p:nvSpPr>
        <p:spPr>
          <a:xfrm>
            <a:off x="6861104"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5" name="object 325"/>
          <p:cNvSpPr/>
          <p:nvPr/>
        </p:nvSpPr>
        <p:spPr>
          <a:xfrm>
            <a:off x="6461064"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6" name="object 326"/>
          <p:cNvSpPr/>
          <p:nvPr/>
        </p:nvSpPr>
        <p:spPr>
          <a:xfrm>
            <a:off x="6336735" y="33094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749075"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8" name="object 328"/>
          <p:cNvSpPr/>
          <p:nvPr/>
        </p:nvSpPr>
        <p:spPr>
          <a:xfrm>
            <a:off x="992539"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1348904"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0" y="10811997"/>
            <a:ext cx="12065" cy="17145"/>
          </a:xfrm>
          <a:custGeom>
            <a:avLst/>
            <a:gdLst/>
            <a:ahLst/>
            <a:cxnLst/>
            <a:rect l="l" t="t" r="r" b="b"/>
            <a:pathLst>
              <a:path w="12065" h="17145">
                <a:moveTo>
                  <a:pt x="7876" y="0"/>
                </a:moveTo>
                <a:lnTo>
                  <a:pt x="0" y="0"/>
                </a:lnTo>
                <a:lnTo>
                  <a:pt x="0" y="16900"/>
                </a:lnTo>
                <a:lnTo>
                  <a:pt x="7876" y="16900"/>
                </a:lnTo>
                <a:lnTo>
                  <a:pt x="11624" y="13109"/>
                </a:lnTo>
                <a:lnTo>
                  <a:pt x="11624" y="3769"/>
                </a:lnTo>
                <a:lnTo>
                  <a:pt x="7876"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877918"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2511" y="10269148"/>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3" name="object 333"/>
          <p:cNvSpPr/>
          <p:nvPr/>
        </p:nvSpPr>
        <p:spPr>
          <a:xfrm>
            <a:off x="270922"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4" name="object 334"/>
          <p:cNvSpPr/>
          <p:nvPr/>
        </p:nvSpPr>
        <p:spPr>
          <a:xfrm>
            <a:off x="1953887"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977873" y="997116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759751"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7" name="object 337"/>
          <p:cNvSpPr/>
          <p:nvPr/>
        </p:nvSpPr>
        <p:spPr>
          <a:xfrm>
            <a:off x="2779082"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8" name="object 338"/>
          <p:cNvSpPr/>
          <p:nvPr/>
        </p:nvSpPr>
        <p:spPr>
          <a:xfrm>
            <a:off x="1903108"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9" name="object 339"/>
          <p:cNvSpPr/>
          <p:nvPr/>
        </p:nvSpPr>
        <p:spPr>
          <a:xfrm>
            <a:off x="1867096"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2342856"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41" name="object 341"/>
          <p:cNvSpPr/>
          <p:nvPr/>
        </p:nvSpPr>
        <p:spPr>
          <a:xfrm>
            <a:off x="2379168"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2" name="object 342"/>
          <p:cNvSpPr/>
          <p:nvPr/>
        </p:nvSpPr>
        <p:spPr>
          <a:xfrm>
            <a:off x="953249" y="995148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3" name="object 343"/>
          <p:cNvSpPr/>
          <p:nvPr/>
        </p:nvSpPr>
        <p:spPr>
          <a:xfrm>
            <a:off x="749611"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905525"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5" name="object 345"/>
          <p:cNvSpPr/>
          <p:nvPr/>
        </p:nvSpPr>
        <p:spPr>
          <a:xfrm>
            <a:off x="2147009"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6" name="object 346"/>
          <p:cNvSpPr/>
          <p:nvPr/>
        </p:nvSpPr>
        <p:spPr>
          <a:xfrm>
            <a:off x="2479912" y="86340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879463"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1789249" y="870115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2051130"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50" name="object 350"/>
          <p:cNvSpPr/>
          <p:nvPr/>
        </p:nvSpPr>
        <p:spPr>
          <a:xfrm>
            <a:off x="1652669"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2690482"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52" name="object 352"/>
          <p:cNvSpPr/>
          <p:nvPr/>
        </p:nvSpPr>
        <p:spPr>
          <a:xfrm>
            <a:off x="1571104"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3" name="object 353"/>
          <p:cNvSpPr/>
          <p:nvPr/>
        </p:nvSpPr>
        <p:spPr>
          <a:xfrm>
            <a:off x="1186776"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1702696"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5" name="object 355"/>
          <p:cNvSpPr/>
          <p:nvPr/>
        </p:nvSpPr>
        <p:spPr>
          <a:xfrm>
            <a:off x="409748"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6" name="object 356"/>
          <p:cNvSpPr/>
          <p:nvPr/>
        </p:nvSpPr>
        <p:spPr>
          <a:xfrm>
            <a:off x="1268886"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7" name="object 357"/>
          <p:cNvSpPr/>
          <p:nvPr/>
        </p:nvSpPr>
        <p:spPr>
          <a:xfrm>
            <a:off x="2670375" y="7926732"/>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8" name="object 358"/>
          <p:cNvSpPr/>
          <p:nvPr/>
        </p:nvSpPr>
        <p:spPr>
          <a:xfrm>
            <a:off x="1697363"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2848635" y="784199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406122"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61" name="object 361"/>
          <p:cNvSpPr/>
          <p:nvPr/>
        </p:nvSpPr>
        <p:spPr>
          <a:xfrm>
            <a:off x="1647825"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2" name="object 362"/>
          <p:cNvSpPr/>
          <p:nvPr/>
        </p:nvSpPr>
        <p:spPr>
          <a:xfrm>
            <a:off x="2882737"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3" name="object 363"/>
          <p:cNvSpPr/>
          <p:nvPr/>
        </p:nvSpPr>
        <p:spPr>
          <a:xfrm>
            <a:off x="69536"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4" name="object 364"/>
          <p:cNvSpPr/>
          <p:nvPr/>
        </p:nvSpPr>
        <p:spPr>
          <a:xfrm>
            <a:off x="1158056"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1418453"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1355478"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7" name="object 367"/>
          <p:cNvSpPr/>
          <p:nvPr/>
        </p:nvSpPr>
        <p:spPr>
          <a:xfrm>
            <a:off x="3388562" y="8234833"/>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8" name="object 368"/>
          <p:cNvSpPr/>
          <p:nvPr/>
        </p:nvSpPr>
        <p:spPr>
          <a:xfrm>
            <a:off x="3988390" y="96074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9" name="object 369"/>
          <p:cNvSpPr/>
          <p:nvPr/>
        </p:nvSpPr>
        <p:spPr>
          <a:xfrm>
            <a:off x="4214474"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55245"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71" name="object 371"/>
          <p:cNvSpPr/>
          <p:nvPr/>
        </p:nvSpPr>
        <p:spPr>
          <a:xfrm>
            <a:off x="3907394" y="941629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72" name="object 372"/>
          <p:cNvSpPr/>
          <p:nvPr/>
        </p:nvSpPr>
        <p:spPr>
          <a:xfrm>
            <a:off x="4574434" y="981822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3" name="object 373"/>
          <p:cNvSpPr/>
          <p:nvPr/>
        </p:nvSpPr>
        <p:spPr>
          <a:xfrm>
            <a:off x="2680434"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4" name="object 374"/>
          <p:cNvSpPr/>
          <p:nvPr/>
        </p:nvSpPr>
        <p:spPr>
          <a:xfrm>
            <a:off x="3125291"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5" name="object 375"/>
          <p:cNvSpPr/>
          <p:nvPr/>
        </p:nvSpPr>
        <p:spPr>
          <a:xfrm>
            <a:off x="3592736" y="966962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6" name="object 376"/>
          <p:cNvSpPr/>
          <p:nvPr/>
        </p:nvSpPr>
        <p:spPr>
          <a:xfrm>
            <a:off x="2921040"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7" name="object 377"/>
          <p:cNvSpPr/>
          <p:nvPr/>
        </p:nvSpPr>
        <p:spPr>
          <a:xfrm>
            <a:off x="3545001" y="9063104"/>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8" name="object 378"/>
          <p:cNvSpPr/>
          <p:nvPr/>
        </p:nvSpPr>
        <p:spPr>
          <a:xfrm>
            <a:off x="2924334"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9" name="object 379"/>
          <p:cNvSpPr/>
          <p:nvPr/>
        </p:nvSpPr>
        <p:spPr>
          <a:xfrm>
            <a:off x="4275262" y="942271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3518948" y="855170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81" name="object 381"/>
          <p:cNvSpPr/>
          <p:nvPr/>
        </p:nvSpPr>
        <p:spPr>
          <a:xfrm>
            <a:off x="2566576" y="1016774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828457"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3" name="object 383"/>
          <p:cNvSpPr/>
          <p:nvPr/>
        </p:nvSpPr>
        <p:spPr>
          <a:xfrm>
            <a:off x="4292164" y="791760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4" name="object 384"/>
          <p:cNvSpPr/>
          <p:nvPr/>
        </p:nvSpPr>
        <p:spPr>
          <a:xfrm>
            <a:off x="4504151"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2348431"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3938816"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3826261" y="779461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3913745"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9" name="object 389"/>
          <p:cNvSpPr/>
          <p:nvPr/>
        </p:nvSpPr>
        <p:spPr>
          <a:xfrm>
            <a:off x="2474688" y="11184649"/>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4678086" y="105121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91" name="object 391"/>
          <p:cNvSpPr/>
          <p:nvPr/>
        </p:nvSpPr>
        <p:spPr>
          <a:xfrm>
            <a:off x="3225038"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057938"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3994963" y="88193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4" name="object 394"/>
          <p:cNvSpPr/>
          <p:nvPr/>
        </p:nvSpPr>
        <p:spPr>
          <a:xfrm>
            <a:off x="4252257" y="79599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4857237"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4114827" y="1093436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7" name="object 397"/>
          <p:cNvSpPr/>
          <p:nvPr/>
        </p:nvSpPr>
        <p:spPr>
          <a:xfrm>
            <a:off x="371478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3590459" y="101178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2494467" y="762118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00" name="object 400"/>
          <p:cNvSpPr/>
          <p:nvPr/>
        </p:nvSpPr>
        <p:spPr>
          <a:xfrm>
            <a:off x="3321274"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01" name="object 401"/>
          <p:cNvSpPr/>
          <p:nvPr/>
        </p:nvSpPr>
        <p:spPr>
          <a:xfrm>
            <a:off x="3023482"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2" name="object 402"/>
          <p:cNvSpPr/>
          <p:nvPr/>
        </p:nvSpPr>
        <p:spPr>
          <a:xfrm>
            <a:off x="3099449"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3" name="object 403"/>
          <p:cNvSpPr/>
          <p:nvPr/>
        </p:nvSpPr>
        <p:spPr>
          <a:xfrm>
            <a:off x="4733726" y="7565639"/>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4" name="object 404"/>
          <p:cNvSpPr/>
          <p:nvPr/>
        </p:nvSpPr>
        <p:spPr>
          <a:xfrm>
            <a:off x="4759779" y="8292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4647224" y="839857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6" name="object 406"/>
          <p:cNvSpPr/>
          <p:nvPr/>
        </p:nvSpPr>
        <p:spPr>
          <a:xfrm>
            <a:off x="4770049" y="736047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3292571"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8" name="object 408"/>
          <p:cNvSpPr/>
          <p:nvPr/>
        </p:nvSpPr>
        <p:spPr>
          <a:xfrm>
            <a:off x="4595299" y="677804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2842924"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4413699" y="742157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11" name="object 411"/>
          <p:cNvSpPr/>
          <p:nvPr/>
        </p:nvSpPr>
        <p:spPr>
          <a:xfrm>
            <a:off x="279338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2" name="object 412"/>
          <p:cNvSpPr/>
          <p:nvPr/>
        </p:nvSpPr>
        <p:spPr>
          <a:xfrm>
            <a:off x="3548938" y="719580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2404771" y="7071961"/>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4" name="object 414"/>
          <p:cNvSpPr/>
          <p:nvPr/>
        </p:nvSpPr>
        <p:spPr>
          <a:xfrm>
            <a:off x="2155206" y="7476823"/>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5" name="object 415"/>
          <p:cNvSpPr/>
          <p:nvPr/>
        </p:nvSpPr>
        <p:spPr>
          <a:xfrm>
            <a:off x="3493990"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6" name="object 416"/>
          <p:cNvSpPr/>
          <p:nvPr/>
        </p:nvSpPr>
        <p:spPr>
          <a:xfrm>
            <a:off x="1553718"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7" name="object 417"/>
          <p:cNvSpPr/>
          <p:nvPr/>
        </p:nvSpPr>
        <p:spPr>
          <a:xfrm>
            <a:off x="1472720"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2147756" y="67826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9" name="object 419"/>
          <p:cNvSpPr/>
          <p:nvPr/>
        </p:nvSpPr>
        <p:spPr>
          <a:xfrm>
            <a:off x="1158063"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20" name="object 420"/>
          <p:cNvSpPr/>
          <p:nvPr/>
        </p:nvSpPr>
        <p:spPr>
          <a:xfrm>
            <a:off x="790365" y="669451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21" name="object 421"/>
          <p:cNvSpPr/>
          <p:nvPr/>
        </p:nvSpPr>
        <p:spPr>
          <a:xfrm>
            <a:off x="1073823"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2" name="object 422"/>
          <p:cNvSpPr/>
          <p:nvPr/>
        </p:nvSpPr>
        <p:spPr>
          <a:xfrm>
            <a:off x="293488" y="702001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418874"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212493" y="68288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363038"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419926"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7" name="object 427"/>
          <p:cNvSpPr/>
          <p:nvPr/>
        </p:nvSpPr>
        <p:spPr>
          <a:xfrm>
            <a:off x="19886"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7190255"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7433716"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30" name="object 430"/>
          <p:cNvSpPr/>
          <p:nvPr/>
        </p:nvSpPr>
        <p:spPr>
          <a:xfrm>
            <a:off x="7790081"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6436040" y="1081199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5771834"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33" name="object 433"/>
          <p:cNvSpPr/>
          <p:nvPr/>
        </p:nvSpPr>
        <p:spPr>
          <a:xfrm>
            <a:off x="8860301"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4" name="object 434"/>
          <p:cNvSpPr/>
          <p:nvPr/>
        </p:nvSpPr>
        <p:spPr>
          <a:xfrm>
            <a:off x="8319097"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5" name="object 435"/>
          <p:cNvSpPr/>
          <p:nvPr/>
        </p:nvSpPr>
        <p:spPr>
          <a:xfrm>
            <a:off x="7373680" y="10269148"/>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6712100"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8395065"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8" name="object 438"/>
          <p:cNvSpPr/>
          <p:nvPr/>
        </p:nvSpPr>
        <p:spPr>
          <a:xfrm>
            <a:off x="741905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5521884" y="11005069"/>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7200929"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41" name="object 441"/>
          <p:cNvSpPr/>
          <p:nvPr/>
        </p:nvSpPr>
        <p:spPr>
          <a:xfrm>
            <a:off x="922026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42" name="object 442"/>
          <p:cNvSpPr/>
          <p:nvPr/>
        </p:nvSpPr>
        <p:spPr>
          <a:xfrm>
            <a:off x="8344286"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8308275"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8784035"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5" name="object 445"/>
          <p:cNvSpPr/>
          <p:nvPr/>
        </p:nvSpPr>
        <p:spPr>
          <a:xfrm>
            <a:off x="8820346"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7394429" y="995148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7" name="object 447"/>
          <p:cNvSpPr/>
          <p:nvPr/>
        </p:nvSpPr>
        <p:spPr>
          <a:xfrm>
            <a:off x="5250326" y="9865824"/>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8" name="object 448"/>
          <p:cNvSpPr/>
          <p:nvPr/>
        </p:nvSpPr>
        <p:spPr>
          <a:xfrm>
            <a:off x="6274795"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190791" y="9561829"/>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50" name="object 450"/>
          <p:cNvSpPr/>
          <p:nvPr/>
        </p:nvSpPr>
        <p:spPr>
          <a:xfrm>
            <a:off x="7346702"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51" name="object 451"/>
          <p:cNvSpPr/>
          <p:nvPr/>
        </p:nvSpPr>
        <p:spPr>
          <a:xfrm>
            <a:off x="8588187"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52" name="object 452"/>
          <p:cNvSpPr/>
          <p:nvPr/>
        </p:nvSpPr>
        <p:spPr>
          <a:xfrm>
            <a:off x="8921090"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7320640"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8230428"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8492310"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6" name="object 456"/>
          <p:cNvSpPr/>
          <p:nvPr/>
        </p:nvSpPr>
        <p:spPr>
          <a:xfrm>
            <a:off x="8093847"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7" name="object 457"/>
          <p:cNvSpPr/>
          <p:nvPr/>
        </p:nvSpPr>
        <p:spPr>
          <a:xfrm>
            <a:off x="9131660"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8012281"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7740508" y="796990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7627953"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7715447" y="742271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62" name="object 462"/>
          <p:cNvSpPr/>
          <p:nvPr/>
        </p:nvSpPr>
        <p:spPr>
          <a:xfrm>
            <a:off x="6850926"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63" name="object 463"/>
          <p:cNvSpPr/>
          <p:nvPr/>
        </p:nvSpPr>
        <p:spPr>
          <a:xfrm>
            <a:off x="5647208" y="882391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5896689"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5" name="object 465"/>
          <p:cNvSpPr/>
          <p:nvPr/>
        </p:nvSpPr>
        <p:spPr>
          <a:xfrm>
            <a:off x="5984751" y="918142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6343998" y="970214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7" name="object 467"/>
          <p:cNvSpPr/>
          <p:nvPr/>
        </p:nvSpPr>
        <p:spPr>
          <a:xfrm>
            <a:off x="7710063"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9111553" y="7926732"/>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9" name="object 469"/>
          <p:cNvSpPr/>
          <p:nvPr/>
        </p:nvSpPr>
        <p:spPr>
          <a:xfrm>
            <a:off x="8138540"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70" name="object 470"/>
          <p:cNvSpPr/>
          <p:nvPr/>
        </p:nvSpPr>
        <p:spPr>
          <a:xfrm>
            <a:off x="9289802" y="784199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71" name="object 471"/>
          <p:cNvSpPr/>
          <p:nvPr/>
        </p:nvSpPr>
        <p:spPr>
          <a:xfrm>
            <a:off x="6847300"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72" name="object 472"/>
          <p:cNvSpPr/>
          <p:nvPr/>
        </p:nvSpPr>
        <p:spPr>
          <a:xfrm>
            <a:off x="8089003"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9323918" y="97234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4" name="object 474"/>
          <p:cNvSpPr/>
          <p:nvPr/>
        </p:nvSpPr>
        <p:spPr>
          <a:xfrm>
            <a:off x="5975258"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5" name="object 475"/>
          <p:cNvSpPr/>
          <p:nvPr/>
        </p:nvSpPr>
        <p:spPr>
          <a:xfrm>
            <a:off x="6316214"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6107697"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7" name="object 477"/>
          <p:cNvSpPr/>
          <p:nvPr/>
        </p:nvSpPr>
        <p:spPr>
          <a:xfrm>
            <a:off x="6339461"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6024435"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9" name="object 479"/>
          <p:cNvSpPr/>
          <p:nvPr/>
        </p:nvSpPr>
        <p:spPr>
          <a:xfrm>
            <a:off x="6062461" y="101771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5594274" y="10228662"/>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81" name="object 481"/>
          <p:cNvSpPr/>
          <p:nvPr/>
        </p:nvSpPr>
        <p:spPr>
          <a:xfrm>
            <a:off x="7599234"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5599417" y="933612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83" name="object 483"/>
          <p:cNvSpPr/>
          <p:nvPr/>
        </p:nvSpPr>
        <p:spPr>
          <a:xfrm>
            <a:off x="7026721" y="9649937"/>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4" name="object 484"/>
          <p:cNvSpPr/>
          <p:nvPr/>
        </p:nvSpPr>
        <p:spPr>
          <a:xfrm>
            <a:off x="7859631"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5" name="object 485"/>
          <p:cNvSpPr/>
          <p:nvPr/>
        </p:nvSpPr>
        <p:spPr>
          <a:xfrm>
            <a:off x="5354419" y="10286792"/>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6" name="object 486"/>
          <p:cNvSpPr/>
          <p:nvPr/>
        </p:nvSpPr>
        <p:spPr>
          <a:xfrm>
            <a:off x="5569580" y="1121829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7796655"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8" name="object 488"/>
          <p:cNvSpPr/>
          <p:nvPr/>
        </p:nvSpPr>
        <p:spPr>
          <a:xfrm>
            <a:off x="9829740"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9" name="object 489"/>
          <p:cNvSpPr/>
          <p:nvPr/>
        </p:nvSpPr>
        <p:spPr>
          <a:xfrm>
            <a:off x="10429570" y="960743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0" name="object 490"/>
          <p:cNvSpPr/>
          <p:nvPr/>
        </p:nvSpPr>
        <p:spPr>
          <a:xfrm>
            <a:off x="9096423"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91" name="object 491"/>
          <p:cNvSpPr/>
          <p:nvPr/>
        </p:nvSpPr>
        <p:spPr>
          <a:xfrm>
            <a:off x="10348573"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5055907"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121613"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4" name="object 494"/>
          <p:cNvSpPr/>
          <p:nvPr/>
        </p:nvSpPr>
        <p:spPr>
          <a:xfrm>
            <a:off x="9566471"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5" name="object 495"/>
          <p:cNvSpPr/>
          <p:nvPr/>
        </p:nvSpPr>
        <p:spPr>
          <a:xfrm>
            <a:off x="10033914" y="966962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6" name="object 496"/>
          <p:cNvSpPr/>
          <p:nvPr/>
        </p:nvSpPr>
        <p:spPr>
          <a:xfrm>
            <a:off x="9362218" y="1000899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7" name="object 497"/>
          <p:cNvSpPr/>
          <p:nvPr/>
        </p:nvSpPr>
        <p:spPr>
          <a:xfrm>
            <a:off x="9986178" y="9063104"/>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8" name="object 498"/>
          <p:cNvSpPr/>
          <p:nvPr/>
        </p:nvSpPr>
        <p:spPr>
          <a:xfrm>
            <a:off x="9365512" y="1080306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9" name="object 499"/>
          <p:cNvSpPr/>
          <p:nvPr/>
        </p:nvSpPr>
        <p:spPr>
          <a:xfrm>
            <a:off x="4756727" y="8034278"/>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9960128"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9007754"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9269637"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3" name="object 503"/>
          <p:cNvSpPr/>
          <p:nvPr/>
        </p:nvSpPr>
        <p:spPr>
          <a:xfrm>
            <a:off x="4773638" y="65291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4" name="object 504"/>
          <p:cNvSpPr/>
          <p:nvPr/>
        </p:nvSpPr>
        <p:spPr>
          <a:xfrm>
            <a:off x="4985626"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8789609"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10379994"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10267441"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354931" y="7140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9" name="object 509"/>
          <p:cNvSpPr/>
          <p:nvPr/>
        </p:nvSpPr>
        <p:spPr>
          <a:xfrm>
            <a:off x="8915868" y="111846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5159562" y="912369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11" name="object 511"/>
          <p:cNvSpPr/>
          <p:nvPr/>
        </p:nvSpPr>
        <p:spPr>
          <a:xfrm>
            <a:off x="9666216" y="936807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12" name="object 512"/>
          <p:cNvSpPr/>
          <p:nvPr/>
        </p:nvSpPr>
        <p:spPr>
          <a:xfrm>
            <a:off x="10499117"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10436141"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4733730" y="657149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5338712"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6" name="object 516"/>
          <p:cNvSpPr/>
          <p:nvPr/>
        </p:nvSpPr>
        <p:spPr>
          <a:xfrm>
            <a:off x="1015596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10031637"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8935648"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9762454"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464660" y="71704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21" name="object 521"/>
          <p:cNvSpPr/>
          <p:nvPr/>
        </p:nvSpPr>
        <p:spPr>
          <a:xfrm>
            <a:off x="9540629" y="788054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22" name="object 522"/>
          <p:cNvSpPr/>
          <p:nvPr/>
        </p:nvSpPr>
        <p:spPr>
          <a:xfrm>
            <a:off x="5241252" y="690356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3" name="object 523"/>
          <p:cNvSpPr/>
          <p:nvPr/>
        </p:nvSpPr>
        <p:spPr>
          <a:xfrm>
            <a:off x="5128690" y="701013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9733748"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5" name="object 525"/>
          <p:cNvSpPr/>
          <p:nvPr/>
        </p:nvSpPr>
        <p:spPr>
          <a:xfrm>
            <a:off x="9284104"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9234570"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7" name="object 527"/>
          <p:cNvSpPr/>
          <p:nvPr/>
        </p:nvSpPr>
        <p:spPr>
          <a:xfrm>
            <a:off x="9990115"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8895996" y="699669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9" name="object 529"/>
          <p:cNvSpPr/>
          <p:nvPr/>
        </p:nvSpPr>
        <p:spPr>
          <a:xfrm>
            <a:off x="8596384"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9935171" y="775247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1" name="object 531"/>
          <p:cNvSpPr/>
          <p:nvPr/>
        </p:nvSpPr>
        <p:spPr>
          <a:xfrm>
            <a:off x="7994895"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913898"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3" name="object 533"/>
          <p:cNvSpPr/>
          <p:nvPr/>
        </p:nvSpPr>
        <p:spPr>
          <a:xfrm>
            <a:off x="8580939" y="71446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4" name="object 534"/>
          <p:cNvSpPr/>
          <p:nvPr/>
        </p:nvSpPr>
        <p:spPr>
          <a:xfrm>
            <a:off x="7599243"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5" name="object 535"/>
          <p:cNvSpPr/>
          <p:nvPr/>
        </p:nvSpPr>
        <p:spPr>
          <a:xfrm>
            <a:off x="8281766"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6" name="object 536"/>
          <p:cNvSpPr/>
          <p:nvPr/>
        </p:nvSpPr>
        <p:spPr>
          <a:xfrm>
            <a:off x="7231533" y="6694511"/>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7" name="object 537"/>
          <p:cNvSpPr/>
          <p:nvPr/>
        </p:nvSpPr>
        <p:spPr>
          <a:xfrm>
            <a:off x="7515001"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8" name="object 538"/>
          <p:cNvSpPr/>
          <p:nvPr/>
        </p:nvSpPr>
        <p:spPr>
          <a:xfrm>
            <a:off x="5525360"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9" name="object 539"/>
          <p:cNvSpPr/>
          <p:nvPr/>
        </p:nvSpPr>
        <p:spPr>
          <a:xfrm>
            <a:off x="1050551" y="7106249"/>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40" name="object 540"/>
          <p:cNvSpPr/>
          <p:nvPr/>
        </p:nvSpPr>
        <p:spPr>
          <a:xfrm>
            <a:off x="2306688" y="6673767"/>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41" name="object 541"/>
          <p:cNvSpPr/>
          <p:nvPr/>
        </p:nvSpPr>
        <p:spPr>
          <a:xfrm>
            <a:off x="2104060"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42" name="object 542"/>
          <p:cNvSpPr/>
          <p:nvPr/>
        </p:nvSpPr>
        <p:spPr>
          <a:xfrm>
            <a:off x="2067885" y="7912095"/>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3" name="object 543"/>
          <p:cNvSpPr/>
          <p:nvPr/>
        </p:nvSpPr>
        <p:spPr>
          <a:xfrm>
            <a:off x="956076"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4" name="object 544"/>
          <p:cNvSpPr/>
          <p:nvPr/>
        </p:nvSpPr>
        <p:spPr>
          <a:xfrm>
            <a:off x="1463027"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1194790" y="8470849"/>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6" name="object 546"/>
          <p:cNvSpPr/>
          <p:nvPr/>
        </p:nvSpPr>
        <p:spPr>
          <a:xfrm>
            <a:off x="1599380"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7" name="object 547"/>
          <p:cNvSpPr/>
          <p:nvPr/>
        </p:nvSpPr>
        <p:spPr>
          <a:xfrm>
            <a:off x="276348"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2017415" y="7278608"/>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6734666"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50" name="object 550"/>
          <p:cNvSpPr/>
          <p:nvPr/>
        </p:nvSpPr>
        <p:spPr>
          <a:xfrm>
            <a:off x="6960749"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51" name="object 551"/>
          <p:cNvSpPr/>
          <p:nvPr/>
        </p:nvSpPr>
        <p:spPr>
          <a:xfrm>
            <a:off x="5401522" y="831776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2" name="object 552"/>
          <p:cNvSpPr/>
          <p:nvPr/>
        </p:nvSpPr>
        <p:spPr>
          <a:xfrm>
            <a:off x="6653670"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3" name="object 553"/>
          <p:cNvSpPr/>
          <p:nvPr/>
        </p:nvSpPr>
        <p:spPr>
          <a:xfrm>
            <a:off x="5426712" y="806472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4" name="object 554"/>
          <p:cNvSpPr/>
          <p:nvPr/>
        </p:nvSpPr>
        <p:spPr>
          <a:xfrm>
            <a:off x="6339013"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5" name="object 555"/>
          <p:cNvSpPr/>
          <p:nvPr/>
        </p:nvSpPr>
        <p:spPr>
          <a:xfrm>
            <a:off x="5667316" y="7421578"/>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6291278" y="6475684"/>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7" name="object 557"/>
          <p:cNvSpPr/>
          <p:nvPr/>
        </p:nvSpPr>
        <p:spPr>
          <a:xfrm>
            <a:off x="5670611" y="821565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8" name="object 558"/>
          <p:cNvSpPr/>
          <p:nvPr/>
        </p:nvSpPr>
        <p:spPr>
          <a:xfrm>
            <a:off x="5312852" y="758032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9" name="object 559"/>
          <p:cNvSpPr/>
          <p:nvPr/>
        </p:nvSpPr>
        <p:spPr>
          <a:xfrm>
            <a:off x="5971305"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6804218"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4046301" y="869860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717961"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3" name="object 563"/>
          <p:cNvSpPr/>
          <p:nvPr/>
        </p:nvSpPr>
        <p:spPr>
          <a:xfrm>
            <a:off x="3949725"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3634707"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3672722" y="806374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4263933" y="893653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7" name="object 567"/>
          <p:cNvSpPr/>
          <p:nvPr/>
        </p:nvSpPr>
        <p:spPr>
          <a:xfrm>
            <a:off x="3901545" y="8583345"/>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3581566" y="888832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414479"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593794"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681889" y="789574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72" name="object 572"/>
          <p:cNvSpPr/>
          <p:nvPr/>
        </p:nvSpPr>
        <p:spPr>
          <a:xfrm>
            <a:off x="584429"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471874"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556245" y="1056388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227904"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6" name="object 576"/>
          <p:cNvSpPr/>
          <p:nvPr/>
        </p:nvSpPr>
        <p:spPr>
          <a:xfrm>
            <a:off x="3459669"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144642"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3182667" y="9929024"/>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3773878" y="1080181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80" name="object 580"/>
          <p:cNvSpPr/>
          <p:nvPr/>
        </p:nvSpPr>
        <p:spPr>
          <a:xfrm>
            <a:off x="3091512" y="1075359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3924422"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6861104"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3" name="object 583"/>
          <p:cNvSpPr/>
          <p:nvPr/>
        </p:nvSpPr>
        <p:spPr>
          <a:xfrm>
            <a:off x="6461064"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6336735" y="753047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0941239"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6" name="object 586"/>
          <p:cNvSpPr/>
          <p:nvPr/>
        </p:nvSpPr>
        <p:spPr>
          <a:xfrm>
            <a:off x="11184702"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541068"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187023" y="659094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611286"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90" name="object 590"/>
          <p:cNvSpPr/>
          <p:nvPr/>
        </p:nvSpPr>
        <p:spPr>
          <a:xfrm>
            <a:off x="12070082"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91" name="object 591"/>
          <p:cNvSpPr/>
          <p:nvPr/>
        </p:nvSpPr>
        <p:spPr>
          <a:xfrm>
            <a:off x="11124665"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92" name="object 592"/>
          <p:cNvSpPr/>
          <p:nvPr/>
        </p:nvSpPr>
        <p:spPr>
          <a:xfrm>
            <a:off x="10463085"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3" name="object 593"/>
          <p:cNvSpPr/>
          <p:nvPr/>
        </p:nvSpPr>
        <p:spPr>
          <a:xfrm>
            <a:off x="12146050"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1170037"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5" name="object 595"/>
          <p:cNvSpPr/>
          <p:nvPr/>
        </p:nvSpPr>
        <p:spPr>
          <a:xfrm>
            <a:off x="10951914"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6" name="object 596"/>
          <p:cNvSpPr/>
          <p:nvPr/>
        </p:nvSpPr>
        <p:spPr>
          <a:xfrm>
            <a:off x="12971247"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7" name="object 597"/>
          <p:cNvSpPr/>
          <p:nvPr/>
        </p:nvSpPr>
        <p:spPr>
          <a:xfrm>
            <a:off x="12095272"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13280786"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2535020"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600" name="object 600"/>
          <p:cNvSpPr/>
          <p:nvPr/>
        </p:nvSpPr>
        <p:spPr>
          <a:xfrm>
            <a:off x="12571332"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1145412" y="573042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2" name="object 602"/>
          <p:cNvSpPr/>
          <p:nvPr/>
        </p:nvSpPr>
        <p:spPr>
          <a:xfrm>
            <a:off x="10025780" y="453916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0941775"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1097688"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5" name="object 605"/>
          <p:cNvSpPr/>
          <p:nvPr/>
        </p:nvSpPr>
        <p:spPr>
          <a:xfrm>
            <a:off x="12339171"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6" name="object 606"/>
          <p:cNvSpPr/>
          <p:nvPr/>
        </p:nvSpPr>
        <p:spPr>
          <a:xfrm>
            <a:off x="12672076"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1071627" y="461251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981413" y="44801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2243292"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10" name="object 610"/>
          <p:cNvSpPr/>
          <p:nvPr/>
        </p:nvSpPr>
        <p:spPr>
          <a:xfrm>
            <a:off x="11844832"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11" name="object 611"/>
          <p:cNvSpPr/>
          <p:nvPr/>
        </p:nvSpPr>
        <p:spPr>
          <a:xfrm>
            <a:off x="12882645"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763268"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1491492"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11378940"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1466422"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6" name="object 616"/>
          <p:cNvSpPr/>
          <p:nvPr/>
        </p:nvSpPr>
        <p:spPr>
          <a:xfrm>
            <a:off x="10601911"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7" name="object 617"/>
          <p:cNvSpPr/>
          <p:nvPr/>
        </p:nvSpPr>
        <p:spPr>
          <a:xfrm>
            <a:off x="9647673"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9735738"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0094984"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20" name="object 620"/>
          <p:cNvSpPr/>
          <p:nvPr/>
        </p:nvSpPr>
        <p:spPr>
          <a:xfrm>
            <a:off x="11461049"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2862539" y="3705670"/>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1889526"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3" name="object 623"/>
          <p:cNvSpPr/>
          <p:nvPr/>
        </p:nvSpPr>
        <p:spPr>
          <a:xfrm>
            <a:off x="13040799"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4" name="object 624"/>
          <p:cNvSpPr/>
          <p:nvPr/>
        </p:nvSpPr>
        <p:spPr>
          <a:xfrm>
            <a:off x="10598285"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5" name="object 625"/>
          <p:cNvSpPr/>
          <p:nvPr/>
        </p:nvSpPr>
        <p:spPr>
          <a:xfrm>
            <a:off x="11839988"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3074901"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7" name="object 627"/>
          <p:cNvSpPr/>
          <p:nvPr/>
        </p:nvSpPr>
        <p:spPr>
          <a:xfrm>
            <a:off x="9726244"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8" name="object 628"/>
          <p:cNvSpPr/>
          <p:nvPr/>
        </p:nvSpPr>
        <p:spPr>
          <a:xfrm>
            <a:off x="10067200"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858682"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30" name="object 630"/>
          <p:cNvSpPr/>
          <p:nvPr/>
        </p:nvSpPr>
        <p:spPr>
          <a:xfrm>
            <a:off x="10090447"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9775420"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9813436" y="595608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350219"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0777707" y="5428872"/>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1610616"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6" name="object 636"/>
          <p:cNvSpPr/>
          <p:nvPr/>
        </p:nvSpPr>
        <p:spPr>
          <a:xfrm>
            <a:off x="11547640"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3580726"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180554" y="538637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9" name="object 639"/>
          <p:cNvSpPr/>
          <p:nvPr/>
        </p:nvSpPr>
        <p:spPr>
          <a:xfrm>
            <a:off x="14406638"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40" name="object 640"/>
          <p:cNvSpPr/>
          <p:nvPr/>
        </p:nvSpPr>
        <p:spPr>
          <a:xfrm>
            <a:off x="12789509" y="695685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41" name="object 641"/>
          <p:cNvSpPr/>
          <p:nvPr/>
        </p:nvSpPr>
        <p:spPr>
          <a:xfrm>
            <a:off x="14099556"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4766588" y="559716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2525833" y="622221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3317455"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5" name="object 645"/>
          <p:cNvSpPr/>
          <p:nvPr/>
        </p:nvSpPr>
        <p:spPr>
          <a:xfrm>
            <a:off x="13784901" y="544857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6" name="object 646"/>
          <p:cNvSpPr/>
          <p:nvPr/>
        </p:nvSpPr>
        <p:spPr>
          <a:xfrm>
            <a:off x="13113204"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3737164" y="484205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8" name="object 648"/>
          <p:cNvSpPr/>
          <p:nvPr/>
        </p:nvSpPr>
        <p:spPr>
          <a:xfrm>
            <a:off x="13116498"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9" name="object 649"/>
          <p:cNvSpPr/>
          <p:nvPr/>
        </p:nvSpPr>
        <p:spPr>
          <a:xfrm>
            <a:off x="14467425" y="520166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3711111"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758739" y="59466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3020609"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3" name="object 653"/>
          <p:cNvSpPr/>
          <p:nvPr/>
        </p:nvSpPr>
        <p:spPr>
          <a:xfrm>
            <a:off x="14484317" y="369655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4" name="object 654"/>
          <p:cNvSpPr/>
          <p:nvPr/>
        </p:nvSpPr>
        <p:spPr>
          <a:xfrm>
            <a:off x="14696315"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2540594"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130979" y="34669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7" name="object 657"/>
          <p:cNvSpPr/>
          <p:nvPr/>
        </p:nvSpPr>
        <p:spPr>
          <a:xfrm>
            <a:off x="14018424"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105909"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9" name="object 659"/>
          <p:cNvSpPr/>
          <p:nvPr/>
        </p:nvSpPr>
        <p:spPr>
          <a:xfrm>
            <a:off x="12674846" y="66015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870250" y="6291074"/>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61" name="object 661"/>
          <p:cNvSpPr/>
          <p:nvPr/>
        </p:nvSpPr>
        <p:spPr>
          <a:xfrm>
            <a:off x="13417191" y="514702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2" name="object 662"/>
          <p:cNvSpPr/>
          <p:nvPr/>
        </p:nvSpPr>
        <p:spPr>
          <a:xfrm>
            <a:off x="14250100"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4187126" y="45982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4444420" y="37388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5049400"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306990" y="671330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7" name="object 667"/>
          <p:cNvSpPr/>
          <p:nvPr/>
        </p:nvSpPr>
        <p:spPr>
          <a:xfrm>
            <a:off x="13857344" y="709488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906951"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3782623"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70" name="object 670"/>
          <p:cNvSpPr/>
          <p:nvPr/>
        </p:nvSpPr>
        <p:spPr>
          <a:xfrm>
            <a:off x="14511118"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71" name="object 671"/>
          <p:cNvSpPr/>
          <p:nvPr/>
        </p:nvSpPr>
        <p:spPr>
          <a:xfrm>
            <a:off x="12686631" y="34001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2" name="object 672"/>
          <p:cNvSpPr/>
          <p:nvPr/>
        </p:nvSpPr>
        <p:spPr>
          <a:xfrm>
            <a:off x="13513437" y="236933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2849238"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4" name="object 674"/>
          <p:cNvSpPr/>
          <p:nvPr/>
        </p:nvSpPr>
        <p:spPr>
          <a:xfrm>
            <a:off x="9916833"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5" name="object 675"/>
          <p:cNvSpPr/>
          <p:nvPr/>
        </p:nvSpPr>
        <p:spPr>
          <a:xfrm>
            <a:off x="13215647"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6" name="object 676"/>
          <p:cNvSpPr/>
          <p:nvPr/>
        </p:nvSpPr>
        <p:spPr>
          <a:xfrm>
            <a:off x="14451082"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7" name="object 677"/>
          <p:cNvSpPr/>
          <p:nvPr/>
        </p:nvSpPr>
        <p:spPr>
          <a:xfrm>
            <a:off x="13789500"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8" name="object 678"/>
          <p:cNvSpPr/>
          <p:nvPr/>
        </p:nvSpPr>
        <p:spPr>
          <a:xfrm>
            <a:off x="13291611"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4496454" y="15285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4278330" y="201547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81" name="object 681"/>
          <p:cNvSpPr/>
          <p:nvPr/>
        </p:nvSpPr>
        <p:spPr>
          <a:xfrm>
            <a:off x="14925890" y="334458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82" name="object 682"/>
          <p:cNvSpPr/>
          <p:nvPr/>
        </p:nvSpPr>
        <p:spPr>
          <a:xfrm>
            <a:off x="9793323"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9712328"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4" name="object 684"/>
          <p:cNvSpPr/>
          <p:nvPr/>
        </p:nvSpPr>
        <p:spPr>
          <a:xfrm>
            <a:off x="10080194"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951943" y="40709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4839388" y="4177519"/>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7" name="object 687"/>
          <p:cNvSpPr/>
          <p:nvPr/>
        </p:nvSpPr>
        <p:spPr>
          <a:xfrm>
            <a:off x="14962213" y="3139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8" name="object 688"/>
          <p:cNvSpPr/>
          <p:nvPr/>
        </p:nvSpPr>
        <p:spPr>
          <a:xfrm>
            <a:off x="14471820" y="1508824"/>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9" name="object 689"/>
          <p:cNvSpPr/>
          <p:nvPr/>
        </p:nvSpPr>
        <p:spPr>
          <a:xfrm>
            <a:off x="14268191" y="111916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4424104" y="902304"/>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91" name="object 691"/>
          <p:cNvSpPr/>
          <p:nvPr/>
        </p:nvSpPr>
        <p:spPr>
          <a:xfrm>
            <a:off x="13484735"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2" name="object 692"/>
          <p:cNvSpPr/>
          <p:nvPr/>
        </p:nvSpPr>
        <p:spPr>
          <a:xfrm>
            <a:off x="13421400"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4787463" y="255698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035089"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4605863" y="320052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6" name="object 696"/>
          <p:cNvSpPr/>
          <p:nvPr/>
        </p:nvSpPr>
        <p:spPr>
          <a:xfrm>
            <a:off x="12985553"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7" name="object 697"/>
          <p:cNvSpPr/>
          <p:nvPr/>
        </p:nvSpPr>
        <p:spPr>
          <a:xfrm>
            <a:off x="13185097"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8" name="object 698"/>
          <p:cNvSpPr/>
          <p:nvPr/>
        </p:nvSpPr>
        <p:spPr>
          <a:xfrm>
            <a:off x="13416863"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3101834"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3139850" y="17344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71674"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02" name="object 702"/>
          <p:cNvSpPr/>
          <p:nvPr/>
        </p:nvSpPr>
        <p:spPr>
          <a:xfrm>
            <a:off x="13741102"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2676816"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4" name="object 704"/>
          <p:cNvSpPr/>
          <p:nvPr/>
        </p:nvSpPr>
        <p:spPr>
          <a:xfrm>
            <a:off x="14104120" y="1207276"/>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2646981"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6" name="object 706"/>
          <p:cNvSpPr/>
          <p:nvPr/>
        </p:nvSpPr>
        <p:spPr>
          <a:xfrm>
            <a:off x="12547927"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0988699"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8" name="object 708"/>
          <p:cNvSpPr/>
          <p:nvPr/>
        </p:nvSpPr>
        <p:spPr>
          <a:xfrm>
            <a:off x="12907888"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1936027"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10" name="object 710"/>
          <p:cNvSpPr/>
          <p:nvPr/>
        </p:nvSpPr>
        <p:spPr>
          <a:xfrm>
            <a:off x="11458745"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2347369"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12" name="object 712"/>
          <p:cNvSpPr/>
          <p:nvPr/>
        </p:nvSpPr>
        <p:spPr>
          <a:xfrm>
            <a:off x="11257789"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3" name="object 713"/>
          <p:cNvSpPr/>
          <p:nvPr/>
        </p:nvSpPr>
        <p:spPr>
          <a:xfrm>
            <a:off x="10900028"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1161900"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5" name="object 715"/>
          <p:cNvSpPr/>
          <p:nvPr/>
        </p:nvSpPr>
        <p:spPr>
          <a:xfrm>
            <a:off x="13686153"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0808144" y="1427860"/>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3011540"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8" name="object 718"/>
          <p:cNvSpPr/>
          <p:nvPr/>
        </p:nvSpPr>
        <p:spPr>
          <a:xfrm>
            <a:off x="10717832"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9" name="object 719"/>
          <p:cNvSpPr/>
          <p:nvPr/>
        </p:nvSpPr>
        <p:spPr>
          <a:xfrm>
            <a:off x="11745881"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1664884"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21" name="object 721"/>
          <p:cNvSpPr/>
          <p:nvPr/>
        </p:nvSpPr>
        <p:spPr>
          <a:xfrm>
            <a:off x="12331914"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22" name="object 722"/>
          <p:cNvSpPr/>
          <p:nvPr/>
        </p:nvSpPr>
        <p:spPr>
          <a:xfrm>
            <a:off x="11350225"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3" name="object 723"/>
          <p:cNvSpPr/>
          <p:nvPr/>
        </p:nvSpPr>
        <p:spPr>
          <a:xfrm>
            <a:off x="12032753"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0982518" y="247344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5" name="object 725"/>
          <p:cNvSpPr/>
          <p:nvPr/>
        </p:nvSpPr>
        <p:spPr>
          <a:xfrm>
            <a:off x="11650178"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6" name="object 726"/>
          <p:cNvSpPr/>
          <p:nvPr/>
        </p:nvSpPr>
        <p:spPr>
          <a:xfrm>
            <a:off x="13197216"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7" name="object 727"/>
          <p:cNvSpPr/>
          <p:nvPr/>
        </p:nvSpPr>
        <p:spPr>
          <a:xfrm>
            <a:off x="12255158"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8" name="object 728"/>
          <p:cNvSpPr/>
          <p:nvPr/>
        </p:nvSpPr>
        <p:spPr>
          <a:xfrm>
            <a:off x="13222405"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9" name="object 729"/>
          <p:cNvSpPr/>
          <p:nvPr/>
        </p:nvSpPr>
        <p:spPr>
          <a:xfrm>
            <a:off x="12448279"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30" name="object 730"/>
          <p:cNvSpPr/>
          <p:nvPr/>
        </p:nvSpPr>
        <p:spPr>
          <a:xfrm>
            <a:off x="11998635"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2048241"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2" name="object 732"/>
          <p:cNvSpPr/>
          <p:nvPr/>
        </p:nvSpPr>
        <p:spPr>
          <a:xfrm>
            <a:off x="11265986"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3" name="object 733"/>
          <p:cNvSpPr/>
          <p:nvPr/>
        </p:nvSpPr>
        <p:spPr>
          <a:xfrm>
            <a:off x="9885826" y="1426370"/>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485651"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5" name="object 735"/>
          <p:cNvSpPr/>
          <p:nvPr/>
        </p:nvSpPr>
        <p:spPr>
          <a:xfrm>
            <a:off x="10711735"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6" name="object 736"/>
          <p:cNvSpPr/>
          <p:nvPr/>
        </p:nvSpPr>
        <p:spPr>
          <a:xfrm>
            <a:off x="10404657" y="26078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7" name="object 737"/>
          <p:cNvSpPr/>
          <p:nvPr/>
        </p:nvSpPr>
        <p:spPr>
          <a:xfrm>
            <a:off x="10089999"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8" name="object 738"/>
          <p:cNvSpPr/>
          <p:nvPr/>
        </p:nvSpPr>
        <p:spPr>
          <a:xfrm>
            <a:off x="10042265"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9" name="object 739"/>
          <p:cNvSpPr/>
          <p:nvPr/>
        </p:nvSpPr>
        <p:spPr>
          <a:xfrm>
            <a:off x="10016213" y="174323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436079"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323523"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411006"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3" name="object 743"/>
          <p:cNvSpPr/>
          <p:nvPr/>
        </p:nvSpPr>
        <p:spPr>
          <a:xfrm>
            <a:off x="9722290"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555201"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5" name="object 745"/>
          <p:cNvSpPr/>
          <p:nvPr/>
        </p:nvSpPr>
        <p:spPr>
          <a:xfrm>
            <a:off x="10492225"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6" name="object 746"/>
          <p:cNvSpPr/>
          <p:nvPr/>
        </p:nvSpPr>
        <p:spPr>
          <a:xfrm>
            <a:off x="10612089"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7" name="object 747"/>
          <p:cNvSpPr/>
          <p:nvPr/>
        </p:nvSpPr>
        <p:spPr>
          <a:xfrm>
            <a:off x="10212049"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0087719"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9" name="object 749"/>
          <p:cNvSpPr/>
          <p:nvPr/>
        </p:nvSpPr>
        <p:spPr>
          <a:xfrm>
            <a:off x="17382419"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7625880"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51" name="object 751"/>
          <p:cNvSpPr/>
          <p:nvPr/>
        </p:nvSpPr>
        <p:spPr>
          <a:xfrm>
            <a:off x="17982245"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2" name="object 752"/>
          <p:cNvSpPr/>
          <p:nvPr/>
        </p:nvSpPr>
        <p:spPr>
          <a:xfrm>
            <a:off x="16628203" y="659094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5963999"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4" name="object 754"/>
          <p:cNvSpPr/>
          <p:nvPr/>
        </p:nvSpPr>
        <p:spPr>
          <a:xfrm>
            <a:off x="19052464"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5" name="object 755"/>
          <p:cNvSpPr/>
          <p:nvPr/>
        </p:nvSpPr>
        <p:spPr>
          <a:xfrm>
            <a:off x="18511260"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6" name="object 756"/>
          <p:cNvSpPr/>
          <p:nvPr/>
        </p:nvSpPr>
        <p:spPr>
          <a:xfrm>
            <a:off x="17565845"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6904264"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8" name="object 758"/>
          <p:cNvSpPr/>
          <p:nvPr/>
        </p:nvSpPr>
        <p:spPr>
          <a:xfrm>
            <a:off x="18587228"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9" name="object 759"/>
          <p:cNvSpPr/>
          <p:nvPr/>
        </p:nvSpPr>
        <p:spPr>
          <a:xfrm>
            <a:off x="17611218"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5714047" y="6784015"/>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7393091"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62" name="object 762"/>
          <p:cNvSpPr/>
          <p:nvPr/>
        </p:nvSpPr>
        <p:spPr>
          <a:xfrm>
            <a:off x="19412427"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3" name="object 763"/>
          <p:cNvSpPr/>
          <p:nvPr/>
        </p:nvSpPr>
        <p:spPr>
          <a:xfrm>
            <a:off x="18536449"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8500438"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8976199"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6" name="object 766"/>
          <p:cNvSpPr/>
          <p:nvPr/>
        </p:nvSpPr>
        <p:spPr>
          <a:xfrm>
            <a:off x="19012509"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7" name="object 767"/>
          <p:cNvSpPr/>
          <p:nvPr/>
        </p:nvSpPr>
        <p:spPr>
          <a:xfrm>
            <a:off x="17586591" y="573042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8" name="object 768"/>
          <p:cNvSpPr/>
          <p:nvPr/>
        </p:nvSpPr>
        <p:spPr>
          <a:xfrm>
            <a:off x="15442489" y="564477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9" name="object 769"/>
          <p:cNvSpPr/>
          <p:nvPr/>
        </p:nvSpPr>
        <p:spPr>
          <a:xfrm>
            <a:off x="16466957"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382954" y="534077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71" name="object 771"/>
          <p:cNvSpPr/>
          <p:nvPr/>
        </p:nvSpPr>
        <p:spPr>
          <a:xfrm>
            <a:off x="17538855" y="512391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72" name="object 772"/>
          <p:cNvSpPr/>
          <p:nvPr/>
        </p:nvSpPr>
        <p:spPr>
          <a:xfrm>
            <a:off x="18780351"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3" name="object 773"/>
          <p:cNvSpPr/>
          <p:nvPr/>
        </p:nvSpPr>
        <p:spPr>
          <a:xfrm>
            <a:off x="19113255"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7512803"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422591"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8684464" y="4354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7" name="object 777"/>
          <p:cNvSpPr/>
          <p:nvPr/>
        </p:nvSpPr>
        <p:spPr>
          <a:xfrm>
            <a:off x="18286010"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8" name="object 778"/>
          <p:cNvSpPr/>
          <p:nvPr/>
        </p:nvSpPr>
        <p:spPr>
          <a:xfrm>
            <a:off x="19323823"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8204445"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7932672"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782011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7907599"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3" name="object 783"/>
          <p:cNvSpPr/>
          <p:nvPr/>
        </p:nvSpPr>
        <p:spPr>
          <a:xfrm>
            <a:off x="17043089"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4" name="object 784"/>
          <p:cNvSpPr/>
          <p:nvPr/>
        </p:nvSpPr>
        <p:spPr>
          <a:xfrm>
            <a:off x="15839372" y="460286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6088852"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6176916" y="496037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6536162"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8" name="object 788"/>
          <p:cNvSpPr/>
          <p:nvPr/>
        </p:nvSpPr>
        <p:spPr>
          <a:xfrm>
            <a:off x="17902226"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9303716" y="3705670"/>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90" name="object 790"/>
          <p:cNvSpPr/>
          <p:nvPr/>
        </p:nvSpPr>
        <p:spPr>
          <a:xfrm>
            <a:off x="18330704"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91" name="object 791"/>
          <p:cNvSpPr/>
          <p:nvPr/>
        </p:nvSpPr>
        <p:spPr>
          <a:xfrm>
            <a:off x="19481976"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92" name="object 792"/>
          <p:cNvSpPr/>
          <p:nvPr/>
        </p:nvSpPr>
        <p:spPr>
          <a:xfrm>
            <a:off x="17039463" y="412679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3" name="object 793"/>
          <p:cNvSpPr/>
          <p:nvPr/>
        </p:nvSpPr>
        <p:spPr>
          <a:xfrm>
            <a:off x="18281166"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9516080" y="550238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5" name="object 795"/>
          <p:cNvSpPr/>
          <p:nvPr/>
        </p:nvSpPr>
        <p:spPr>
          <a:xfrm>
            <a:off x="16167422" y="326736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6" name="object 796"/>
          <p:cNvSpPr/>
          <p:nvPr/>
        </p:nvSpPr>
        <p:spPr>
          <a:xfrm>
            <a:off x="16508378" y="408458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299860"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8" name="object 798"/>
          <p:cNvSpPr/>
          <p:nvPr/>
        </p:nvSpPr>
        <p:spPr>
          <a:xfrm>
            <a:off x="16531625"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6216597"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00" name="object 800"/>
          <p:cNvSpPr/>
          <p:nvPr/>
        </p:nvSpPr>
        <p:spPr>
          <a:xfrm>
            <a:off x="16254624" y="5956083"/>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5786439" y="6007608"/>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02" name="object 802"/>
          <p:cNvSpPr/>
          <p:nvPr/>
        </p:nvSpPr>
        <p:spPr>
          <a:xfrm>
            <a:off x="17791397" y="366911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5791580" y="5115059"/>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4" name="object 804"/>
          <p:cNvSpPr/>
          <p:nvPr/>
        </p:nvSpPr>
        <p:spPr>
          <a:xfrm>
            <a:off x="17218883" y="542887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5" name="object 805"/>
          <p:cNvSpPr/>
          <p:nvPr/>
        </p:nvSpPr>
        <p:spPr>
          <a:xfrm>
            <a:off x="18051794"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6" name="object 806"/>
          <p:cNvSpPr/>
          <p:nvPr/>
        </p:nvSpPr>
        <p:spPr>
          <a:xfrm>
            <a:off x="15546582" y="6065748"/>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7" name="object 807"/>
          <p:cNvSpPr/>
          <p:nvPr/>
        </p:nvSpPr>
        <p:spPr>
          <a:xfrm>
            <a:off x="15761744" y="6997244"/>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8" name="object 808"/>
          <p:cNvSpPr/>
          <p:nvPr/>
        </p:nvSpPr>
        <p:spPr>
          <a:xfrm>
            <a:off x="17988819"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20021905"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10" name="object 810"/>
          <p:cNvSpPr/>
          <p:nvPr/>
        </p:nvSpPr>
        <p:spPr>
          <a:xfrm>
            <a:off x="19288586" y="668413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11" name="object 811"/>
          <p:cNvSpPr/>
          <p:nvPr/>
        </p:nvSpPr>
        <p:spPr>
          <a:xfrm>
            <a:off x="15248072"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9313776" y="643108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3" name="object 813"/>
          <p:cNvSpPr/>
          <p:nvPr/>
        </p:nvSpPr>
        <p:spPr>
          <a:xfrm>
            <a:off x="19758635"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554383"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5" name="object 815"/>
          <p:cNvSpPr/>
          <p:nvPr/>
        </p:nvSpPr>
        <p:spPr>
          <a:xfrm>
            <a:off x="19557675"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4948890" y="381322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9199917"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461790"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9" name="object 819"/>
          <p:cNvSpPr/>
          <p:nvPr/>
        </p:nvSpPr>
        <p:spPr>
          <a:xfrm>
            <a:off x="14965791" y="230811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20" name="object 820"/>
          <p:cNvSpPr/>
          <p:nvPr/>
        </p:nvSpPr>
        <p:spPr>
          <a:xfrm>
            <a:off x="15177789"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8981773"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9108030" y="696359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5351726" y="490263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4" name="object 824"/>
          <p:cNvSpPr/>
          <p:nvPr/>
        </p:nvSpPr>
        <p:spPr>
          <a:xfrm>
            <a:off x="19858380"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5" name="object 825"/>
          <p:cNvSpPr/>
          <p:nvPr/>
        </p:nvSpPr>
        <p:spPr>
          <a:xfrm>
            <a:off x="14925893" y="2350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6" name="object 826"/>
          <p:cNvSpPr/>
          <p:nvPr/>
        </p:nvSpPr>
        <p:spPr>
          <a:xfrm>
            <a:off x="15463094" y="119753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7" name="object 827"/>
          <p:cNvSpPr/>
          <p:nvPr/>
        </p:nvSpPr>
        <p:spPr>
          <a:xfrm>
            <a:off x="15530876"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5488284" y="94448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4992593"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30" name="object 830"/>
          <p:cNvSpPr/>
          <p:nvPr/>
        </p:nvSpPr>
        <p:spPr>
          <a:xfrm>
            <a:off x="19127810"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1" name="object 831"/>
          <p:cNvSpPr/>
          <p:nvPr/>
        </p:nvSpPr>
        <p:spPr>
          <a:xfrm>
            <a:off x="19954619" y="236933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290416"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3" name="object 833"/>
          <p:cNvSpPr/>
          <p:nvPr/>
        </p:nvSpPr>
        <p:spPr>
          <a:xfrm>
            <a:off x="16358012"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4" name="object 834"/>
          <p:cNvSpPr/>
          <p:nvPr/>
        </p:nvSpPr>
        <p:spPr>
          <a:xfrm>
            <a:off x="19656824"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32555" y="43804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9732783" y="365948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7" name="object 837"/>
          <p:cNvSpPr/>
          <p:nvPr/>
        </p:nvSpPr>
        <p:spPr>
          <a:xfrm>
            <a:off x="14977927" y="14006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5407366" y="195614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9" name="object 839"/>
          <p:cNvSpPr/>
          <p:nvPr/>
        </p:nvSpPr>
        <p:spPr>
          <a:xfrm>
            <a:off x="16234503"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6153505"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41" name="object 841"/>
          <p:cNvSpPr/>
          <p:nvPr/>
        </p:nvSpPr>
        <p:spPr>
          <a:xfrm>
            <a:off x="15838848" y="838594"/>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2" name="object 842"/>
          <p:cNvSpPr/>
          <p:nvPr/>
        </p:nvSpPr>
        <p:spPr>
          <a:xfrm>
            <a:off x="16521374"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917219"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433416" y="268250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5320853" y="278908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5478235"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443685" y="175098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8" name="object 848"/>
          <p:cNvSpPr/>
          <p:nvPr/>
        </p:nvSpPr>
        <p:spPr>
          <a:xfrm>
            <a:off x="14953302" y="120384"/>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9" name="object 849"/>
          <p:cNvSpPr/>
          <p:nvPr/>
        </p:nvSpPr>
        <p:spPr>
          <a:xfrm>
            <a:off x="19925912"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50" name="object 850"/>
          <p:cNvSpPr/>
          <p:nvPr/>
        </p:nvSpPr>
        <p:spPr>
          <a:xfrm>
            <a:off x="19862579"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5268937" y="116855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476268"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5087338" y="181208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4" name="object 854"/>
          <p:cNvSpPr/>
          <p:nvPr/>
        </p:nvSpPr>
        <p:spPr>
          <a:xfrm>
            <a:off x="19426733"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5" name="object 855"/>
          <p:cNvSpPr/>
          <p:nvPr/>
        </p:nvSpPr>
        <p:spPr>
          <a:xfrm>
            <a:off x="19626276"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6" name="object 856"/>
          <p:cNvSpPr/>
          <p:nvPr/>
        </p:nvSpPr>
        <p:spPr>
          <a:xfrm>
            <a:off x="19858042"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9543014"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8" name="object 858"/>
          <p:cNvSpPr/>
          <p:nvPr/>
        </p:nvSpPr>
        <p:spPr>
          <a:xfrm>
            <a:off x="19581042"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9" name="object 859"/>
          <p:cNvSpPr/>
          <p:nvPr/>
        </p:nvSpPr>
        <p:spPr>
          <a:xfrm>
            <a:off x="19112855"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60" name="object 860"/>
          <p:cNvSpPr/>
          <p:nvPr/>
        </p:nvSpPr>
        <p:spPr>
          <a:xfrm>
            <a:off x="19117997"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61" name="object 861"/>
          <p:cNvSpPr/>
          <p:nvPr/>
        </p:nvSpPr>
        <p:spPr>
          <a:xfrm>
            <a:off x="19088160" y="2775637"/>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2" name="object 862"/>
          <p:cNvSpPr/>
          <p:nvPr/>
        </p:nvSpPr>
        <p:spPr>
          <a:xfrm>
            <a:off x="18989106"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7429877"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4" name="object 864"/>
          <p:cNvSpPr/>
          <p:nvPr/>
        </p:nvSpPr>
        <p:spPr>
          <a:xfrm>
            <a:off x="19349067"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8377205"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6" name="object 866"/>
          <p:cNvSpPr/>
          <p:nvPr/>
        </p:nvSpPr>
        <p:spPr>
          <a:xfrm>
            <a:off x="17899924"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8788547" y="3255769"/>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8" name="object 868"/>
          <p:cNvSpPr/>
          <p:nvPr/>
        </p:nvSpPr>
        <p:spPr>
          <a:xfrm>
            <a:off x="17698977" y="1046280"/>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9" name="object 869"/>
          <p:cNvSpPr/>
          <p:nvPr/>
        </p:nvSpPr>
        <p:spPr>
          <a:xfrm>
            <a:off x="17341209"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7603089"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71" name="object 871"/>
          <p:cNvSpPr/>
          <p:nvPr/>
        </p:nvSpPr>
        <p:spPr>
          <a:xfrm>
            <a:off x="17249319" y="1427860"/>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9452721" y="75534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3" name="object 873"/>
          <p:cNvSpPr/>
          <p:nvPr/>
        </p:nvSpPr>
        <p:spPr>
          <a:xfrm>
            <a:off x="17159009" y="249930"/>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4" name="object 874"/>
          <p:cNvSpPr/>
          <p:nvPr/>
        </p:nvSpPr>
        <p:spPr>
          <a:xfrm>
            <a:off x="18187058"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5" name="object 875"/>
          <p:cNvSpPr/>
          <p:nvPr/>
        </p:nvSpPr>
        <p:spPr>
          <a:xfrm>
            <a:off x="18106060"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6" name="object 876"/>
          <p:cNvSpPr/>
          <p:nvPr/>
        </p:nvSpPr>
        <p:spPr>
          <a:xfrm>
            <a:off x="18773092"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7" name="object 877"/>
          <p:cNvSpPr/>
          <p:nvPr/>
        </p:nvSpPr>
        <p:spPr>
          <a:xfrm>
            <a:off x="17791405"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8" name="object 878"/>
          <p:cNvSpPr/>
          <p:nvPr/>
        </p:nvSpPr>
        <p:spPr>
          <a:xfrm>
            <a:off x="18473931"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7423696" y="247344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80" name="object 880"/>
          <p:cNvSpPr/>
          <p:nvPr/>
        </p:nvSpPr>
        <p:spPr>
          <a:xfrm>
            <a:off x="18091356"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1" name="object 881"/>
          <p:cNvSpPr/>
          <p:nvPr/>
        </p:nvSpPr>
        <p:spPr>
          <a:xfrm>
            <a:off x="19638395"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2" name="object 882"/>
          <p:cNvSpPr/>
          <p:nvPr/>
        </p:nvSpPr>
        <p:spPr>
          <a:xfrm>
            <a:off x="18696336"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3" name="object 883"/>
          <p:cNvSpPr/>
          <p:nvPr/>
        </p:nvSpPr>
        <p:spPr>
          <a:xfrm>
            <a:off x="19663585"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4" name="object 884"/>
          <p:cNvSpPr/>
          <p:nvPr/>
        </p:nvSpPr>
        <p:spPr>
          <a:xfrm>
            <a:off x="18889459"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5" name="object 885"/>
          <p:cNvSpPr/>
          <p:nvPr/>
        </p:nvSpPr>
        <p:spPr>
          <a:xfrm>
            <a:off x="18439813"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8489418"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7707165"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8" name="object 888"/>
          <p:cNvSpPr/>
          <p:nvPr/>
        </p:nvSpPr>
        <p:spPr>
          <a:xfrm>
            <a:off x="15717524"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9" name="object 889"/>
          <p:cNvSpPr/>
          <p:nvPr/>
        </p:nvSpPr>
        <p:spPr>
          <a:xfrm>
            <a:off x="15628923"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6327003" y="1426370"/>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91" name="object 891"/>
          <p:cNvSpPr/>
          <p:nvPr/>
        </p:nvSpPr>
        <p:spPr>
          <a:xfrm>
            <a:off x="16926828"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2" name="object 892"/>
          <p:cNvSpPr/>
          <p:nvPr/>
        </p:nvSpPr>
        <p:spPr>
          <a:xfrm>
            <a:off x="17152912"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3" name="object 893"/>
          <p:cNvSpPr/>
          <p:nvPr/>
        </p:nvSpPr>
        <p:spPr>
          <a:xfrm>
            <a:off x="15593686" y="409671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4" name="object 894"/>
          <p:cNvSpPr/>
          <p:nvPr/>
        </p:nvSpPr>
        <p:spPr>
          <a:xfrm>
            <a:off x="16845835"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5618876" y="384367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6" name="object 896"/>
          <p:cNvSpPr/>
          <p:nvPr/>
        </p:nvSpPr>
        <p:spPr>
          <a:xfrm>
            <a:off x="16531177" y="286114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7" name="object 897"/>
          <p:cNvSpPr/>
          <p:nvPr/>
        </p:nvSpPr>
        <p:spPr>
          <a:xfrm>
            <a:off x="15859480" y="320052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6483441"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9" name="object 899"/>
          <p:cNvSpPr/>
          <p:nvPr/>
        </p:nvSpPr>
        <p:spPr>
          <a:xfrm>
            <a:off x="15862774" y="3994596"/>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0" name="object 900"/>
          <p:cNvSpPr/>
          <p:nvPr/>
        </p:nvSpPr>
        <p:spPr>
          <a:xfrm>
            <a:off x="16446709" y="175399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5505016" y="335926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2" name="object 902"/>
          <p:cNvSpPr/>
          <p:nvPr/>
        </p:nvSpPr>
        <p:spPr>
          <a:xfrm>
            <a:off x="16877256"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764700"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52185"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5" name="object 905"/>
          <p:cNvSpPr/>
          <p:nvPr/>
        </p:nvSpPr>
        <p:spPr>
          <a:xfrm>
            <a:off x="16163467" y="255959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6" name="object 906"/>
          <p:cNvSpPr/>
          <p:nvPr/>
        </p:nvSpPr>
        <p:spPr>
          <a:xfrm>
            <a:off x="16996381"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933403"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7053267" y="4125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9" name="object 909"/>
          <p:cNvSpPr/>
          <p:nvPr/>
        </p:nvSpPr>
        <p:spPr>
          <a:xfrm>
            <a:off x="16653226"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0" name="object 910"/>
          <p:cNvSpPr/>
          <p:nvPr/>
        </p:nvSpPr>
        <p:spPr>
          <a:xfrm>
            <a:off x="16528899"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1" name="object 911"/>
          <p:cNvSpPr/>
          <p:nvPr/>
        </p:nvSpPr>
        <p:spPr>
          <a:xfrm>
            <a:off x="10941239"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2" name="object 912"/>
          <p:cNvSpPr/>
          <p:nvPr/>
        </p:nvSpPr>
        <p:spPr>
          <a:xfrm>
            <a:off x="11184702"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541068"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187023" y="1081199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070082"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4665"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7" name="object 917"/>
          <p:cNvSpPr/>
          <p:nvPr/>
        </p:nvSpPr>
        <p:spPr>
          <a:xfrm>
            <a:off x="10463085"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8" name="object 918"/>
          <p:cNvSpPr/>
          <p:nvPr/>
        </p:nvSpPr>
        <p:spPr>
          <a:xfrm>
            <a:off x="12146050"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9" name="object 919"/>
          <p:cNvSpPr/>
          <p:nvPr/>
        </p:nvSpPr>
        <p:spPr>
          <a:xfrm>
            <a:off x="11170037"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0951914"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21" name="object 921"/>
          <p:cNvSpPr/>
          <p:nvPr/>
        </p:nvSpPr>
        <p:spPr>
          <a:xfrm>
            <a:off x="12971247"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2" name="object 922"/>
          <p:cNvSpPr/>
          <p:nvPr/>
        </p:nvSpPr>
        <p:spPr>
          <a:xfrm>
            <a:off x="12095272"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3" name="object 923"/>
          <p:cNvSpPr/>
          <p:nvPr/>
        </p:nvSpPr>
        <p:spPr>
          <a:xfrm>
            <a:off x="12059260"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12535020"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5" name="object 925"/>
          <p:cNvSpPr/>
          <p:nvPr/>
        </p:nvSpPr>
        <p:spPr>
          <a:xfrm>
            <a:off x="12571332"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1145412" y="995148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7" name="object 927"/>
          <p:cNvSpPr/>
          <p:nvPr/>
        </p:nvSpPr>
        <p:spPr>
          <a:xfrm>
            <a:off x="10025780" y="8760217"/>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8" name="object 928"/>
          <p:cNvSpPr/>
          <p:nvPr/>
        </p:nvSpPr>
        <p:spPr>
          <a:xfrm>
            <a:off x="10941775"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1097688"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30" name="object 930"/>
          <p:cNvSpPr/>
          <p:nvPr/>
        </p:nvSpPr>
        <p:spPr>
          <a:xfrm>
            <a:off x="12339171"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31" name="object 931"/>
          <p:cNvSpPr/>
          <p:nvPr/>
        </p:nvSpPr>
        <p:spPr>
          <a:xfrm>
            <a:off x="12672076"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1071627" y="8833562"/>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3" name="object 933"/>
          <p:cNvSpPr/>
          <p:nvPr/>
        </p:nvSpPr>
        <p:spPr>
          <a:xfrm>
            <a:off x="11981413" y="870115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2243292"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5" name="object 935"/>
          <p:cNvSpPr/>
          <p:nvPr/>
        </p:nvSpPr>
        <p:spPr>
          <a:xfrm>
            <a:off x="11844832"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6" name="object 936"/>
          <p:cNvSpPr/>
          <p:nvPr/>
        </p:nvSpPr>
        <p:spPr>
          <a:xfrm>
            <a:off x="12882645"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763268"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8" name="object 938"/>
          <p:cNvSpPr/>
          <p:nvPr/>
        </p:nvSpPr>
        <p:spPr>
          <a:xfrm>
            <a:off x="11378940"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894860"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40" name="object 940"/>
          <p:cNvSpPr/>
          <p:nvPr/>
        </p:nvSpPr>
        <p:spPr>
          <a:xfrm>
            <a:off x="10601911"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41" name="object 941"/>
          <p:cNvSpPr/>
          <p:nvPr/>
        </p:nvSpPr>
        <p:spPr>
          <a:xfrm>
            <a:off x="10094984"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1461049"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3" name="object 943"/>
          <p:cNvSpPr/>
          <p:nvPr/>
        </p:nvSpPr>
        <p:spPr>
          <a:xfrm>
            <a:off x="12862539" y="7926732"/>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4" name="object 944"/>
          <p:cNvSpPr/>
          <p:nvPr/>
        </p:nvSpPr>
        <p:spPr>
          <a:xfrm>
            <a:off x="11889526"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5" name="object 945"/>
          <p:cNvSpPr/>
          <p:nvPr/>
        </p:nvSpPr>
        <p:spPr>
          <a:xfrm>
            <a:off x="13040799"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10598285"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7" name="object 947"/>
          <p:cNvSpPr/>
          <p:nvPr/>
        </p:nvSpPr>
        <p:spPr>
          <a:xfrm>
            <a:off x="11839988"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8" name="object 948"/>
          <p:cNvSpPr/>
          <p:nvPr/>
        </p:nvSpPr>
        <p:spPr>
          <a:xfrm>
            <a:off x="13074901"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9" name="object 949"/>
          <p:cNvSpPr/>
          <p:nvPr/>
        </p:nvSpPr>
        <p:spPr>
          <a:xfrm>
            <a:off x="9726244"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50" name="object 950"/>
          <p:cNvSpPr/>
          <p:nvPr/>
        </p:nvSpPr>
        <p:spPr>
          <a:xfrm>
            <a:off x="10067200"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858682"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2" name="object 952"/>
          <p:cNvSpPr/>
          <p:nvPr/>
        </p:nvSpPr>
        <p:spPr>
          <a:xfrm>
            <a:off x="10261699"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9775420"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9813436" y="1017713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350219"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6" name="object 956"/>
          <p:cNvSpPr/>
          <p:nvPr/>
        </p:nvSpPr>
        <p:spPr>
          <a:xfrm>
            <a:off x="11610616"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1547640"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8" name="object 958"/>
          <p:cNvSpPr/>
          <p:nvPr/>
        </p:nvSpPr>
        <p:spPr>
          <a:xfrm>
            <a:off x="13580726"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9" name="object 959"/>
          <p:cNvSpPr/>
          <p:nvPr/>
        </p:nvSpPr>
        <p:spPr>
          <a:xfrm>
            <a:off x="14180554" y="96074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60" name="object 960"/>
          <p:cNvSpPr/>
          <p:nvPr/>
        </p:nvSpPr>
        <p:spPr>
          <a:xfrm>
            <a:off x="14406638"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47408"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2" name="object 962"/>
          <p:cNvSpPr/>
          <p:nvPr/>
        </p:nvSpPr>
        <p:spPr>
          <a:xfrm>
            <a:off x="14099556"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3" name="object 963"/>
          <p:cNvSpPr/>
          <p:nvPr/>
        </p:nvSpPr>
        <p:spPr>
          <a:xfrm>
            <a:off x="14766588" y="98182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4" name="object 964"/>
          <p:cNvSpPr/>
          <p:nvPr/>
        </p:nvSpPr>
        <p:spPr>
          <a:xfrm>
            <a:off x="12872598"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5" name="object 965"/>
          <p:cNvSpPr/>
          <p:nvPr/>
        </p:nvSpPr>
        <p:spPr>
          <a:xfrm>
            <a:off x="13317455"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6" name="object 966"/>
          <p:cNvSpPr/>
          <p:nvPr/>
        </p:nvSpPr>
        <p:spPr>
          <a:xfrm>
            <a:off x="13784901" y="966962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7" name="object 967"/>
          <p:cNvSpPr/>
          <p:nvPr/>
        </p:nvSpPr>
        <p:spPr>
          <a:xfrm>
            <a:off x="13113204"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3737164" y="9063104"/>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9" name="object 969"/>
          <p:cNvSpPr/>
          <p:nvPr/>
        </p:nvSpPr>
        <p:spPr>
          <a:xfrm>
            <a:off x="13116498"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70" name="object 970"/>
          <p:cNvSpPr/>
          <p:nvPr/>
        </p:nvSpPr>
        <p:spPr>
          <a:xfrm>
            <a:off x="14467425" y="942271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3711111"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2" name="object 972"/>
          <p:cNvSpPr/>
          <p:nvPr/>
        </p:nvSpPr>
        <p:spPr>
          <a:xfrm>
            <a:off x="12758739" y="101677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3020609"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4" name="object 974"/>
          <p:cNvSpPr/>
          <p:nvPr/>
        </p:nvSpPr>
        <p:spPr>
          <a:xfrm>
            <a:off x="14484317" y="791760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5" name="object 975"/>
          <p:cNvSpPr/>
          <p:nvPr/>
        </p:nvSpPr>
        <p:spPr>
          <a:xfrm>
            <a:off x="14696315"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2540594"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4130979" y="76880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018424"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4105909"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80" name="object 980"/>
          <p:cNvSpPr/>
          <p:nvPr/>
        </p:nvSpPr>
        <p:spPr>
          <a:xfrm>
            <a:off x="12666852" y="11184649"/>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870250" y="105121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2" name="object 982"/>
          <p:cNvSpPr/>
          <p:nvPr/>
        </p:nvSpPr>
        <p:spPr>
          <a:xfrm>
            <a:off x="13417191" y="936807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4250100"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4187126"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5" name="object 985"/>
          <p:cNvSpPr/>
          <p:nvPr/>
        </p:nvSpPr>
        <p:spPr>
          <a:xfrm>
            <a:off x="14444420" y="79599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5049400"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4306990" y="1093436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8" name="object 988"/>
          <p:cNvSpPr/>
          <p:nvPr/>
        </p:nvSpPr>
        <p:spPr>
          <a:xfrm>
            <a:off x="13906951"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782623"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2686631" y="76211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3513437" y="6590390"/>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2" name="object 992"/>
          <p:cNvSpPr/>
          <p:nvPr/>
        </p:nvSpPr>
        <p:spPr>
          <a:xfrm>
            <a:off x="13215647"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3" name="object 993"/>
          <p:cNvSpPr/>
          <p:nvPr/>
        </p:nvSpPr>
        <p:spPr>
          <a:xfrm>
            <a:off x="13291611"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4" name="object 994"/>
          <p:cNvSpPr/>
          <p:nvPr/>
        </p:nvSpPr>
        <p:spPr>
          <a:xfrm>
            <a:off x="14925890" y="7565639"/>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5" name="object 995"/>
          <p:cNvSpPr/>
          <p:nvPr/>
        </p:nvSpPr>
        <p:spPr>
          <a:xfrm>
            <a:off x="14951943" y="8292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4839388" y="839857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7" name="object 997"/>
          <p:cNvSpPr/>
          <p:nvPr/>
        </p:nvSpPr>
        <p:spPr>
          <a:xfrm>
            <a:off x="14962213" y="736047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3484735"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9" name="object 999"/>
          <p:cNvSpPr/>
          <p:nvPr/>
        </p:nvSpPr>
        <p:spPr>
          <a:xfrm>
            <a:off x="14787463" y="677804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035089"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4605863" y="742157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2" name="object 1002"/>
          <p:cNvSpPr/>
          <p:nvPr/>
        </p:nvSpPr>
        <p:spPr>
          <a:xfrm>
            <a:off x="12985553"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3" name="object 1003"/>
          <p:cNvSpPr/>
          <p:nvPr/>
        </p:nvSpPr>
        <p:spPr>
          <a:xfrm>
            <a:off x="13741102"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2596935" y="707196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5" name="object 1005"/>
          <p:cNvSpPr/>
          <p:nvPr/>
        </p:nvSpPr>
        <p:spPr>
          <a:xfrm>
            <a:off x="12347369"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6" name="object 1006"/>
          <p:cNvSpPr/>
          <p:nvPr/>
        </p:nvSpPr>
        <p:spPr>
          <a:xfrm>
            <a:off x="13686153"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7" name="object 1007"/>
          <p:cNvSpPr/>
          <p:nvPr/>
        </p:nvSpPr>
        <p:spPr>
          <a:xfrm>
            <a:off x="11745881"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8" name="object 1008"/>
          <p:cNvSpPr/>
          <p:nvPr/>
        </p:nvSpPr>
        <p:spPr>
          <a:xfrm>
            <a:off x="11664884"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9" name="object 1009"/>
          <p:cNvSpPr/>
          <p:nvPr/>
        </p:nvSpPr>
        <p:spPr>
          <a:xfrm>
            <a:off x="12339911" y="67826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10" name="object 1010"/>
          <p:cNvSpPr/>
          <p:nvPr/>
        </p:nvSpPr>
        <p:spPr>
          <a:xfrm>
            <a:off x="11350225"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1" name="object 1011"/>
          <p:cNvSpPr/>
          <p:nvPr/>
        </p:nvSpPr>
        <p:spPr>
          <a:xfrm>
            <a:off x="10982518" y="669451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1265986"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3" name="object 1013"/>
          <p:cNvSpPr/>
          <p:nvPr/>
        </p:nvSpPr>
        <p:spPr>
          <a:xfrm>
            <a:off x="10485651"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4" name="object 1014"/>
          <p:cNvSpPr/>
          <p:nvPr/>
        </p:nvSpPr>
        <p:spPr>
          <a:xfrm>
            <a:off x="10611038"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10404657" y="68288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6" name="object 1016"/>
          <p:cNvSpPr/>
          <p:nvPr/>
        </p:nvSpPr>
        <p:spPr>
          <a:xfrm>
            <a:off x="10089999"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7" name="object 1017"/>
          <p:cNvSpPr/>
          <p:nvPr/>
        </p:nvSpPr>
        <p:spPr>
          <a:xfrm>
            <a:off x="10042265"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9722290"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555201"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612089"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21" name="object 1021"/>
          <p:cNvSpPr/>
          <p:nvPr/>
        </p:nvSpPr>
        <p:spPr>
          <a:xfrm>
            <a:off x="10212049"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2" name="object 1022"/>
          <p:cNvSpPr/>
          <p:nvPr/>
        </p:nvSpPr>
        <p:spPr>
          <a:xfrm>
            <a:off x="10087719"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3" name="object 1023"/>
          <p:cNvSpPr/>
          <p:nvPr/>
        </p:nvSpPr>
        <p:spPr>
          <a:xfrm>
            <a:off x="17382419"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4" name="object 1024"/>
          <p:cNvSpPr/>
          <p:nvPr/>
        </p:nvSpPr>
        <p:spPr>
          <a:xfrm>
            <a:off x="17625880"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5" name="object 1025"/>
          <p:cNvSpPr/>
          <p:nvPr/>
        </p:nvSpPr>
        <p:spPr>
          <a:xfrm>
            <a:off x="17982245"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6" name="object 1026"/>
          <p:cNvSpPr/>
          <p:nvPr/>
        </p:nvSpPr>
        <p:spPr>
          <a:xfrm>
            <a:off x="16628203" y="1081199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7" name="object 1027"/>
          <p:cNvSpPr/>
          <p:nvPr/>
        </p:nvSpPr>
        <p:spPr>
          <a:xfrm>
            <a:off x="15963999"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8" name="object 1028"/>
          <p:cNvSpPr/>
          <p:nvPr/>
        </p:nvSpPr>
        <p:spPr>
          <a:xfrm>
            <a:off x="19052464"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9" name="object 1029"/>
          <p:cNvSpPr/>
          <p:nvPr/>
        </p:nvSpPr>
        <p:spPr>
          <a:xfrm>
            <a:off x="18511260"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5845"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31" name="object 1031"/>
          <p:cNvSpPr/>
          <p:nvPr/>
        </p:nvSpPr>
        <p:spPr>
          <a:xfrm>
            <a:off x="16904264"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8587228"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7611218"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4" name="object 1034"/>
          <p:cNvSpPr/>
          <p:nvPr/>
        </p:nvSpPr>
        <p:spPr>
          <a:xfrm>
            <a:off x="15714047" y="11005069"/>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5" name="object 1035"/>
          <p:cNvSpPr/>
          <p:nvPr/>
        </p:nvSpPr>
        <p:spPr>
          <a:xfrm>
            <a:off x="17393091"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6" name="object 1036"/>
          <p:cNvSpPr/>
          <p:nvPr/>
        </p:nvSpPr>
        <p:spPr>
          <a:xfrm>
            <a:off x="19412427"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7" name="object 1037"/>
          <p:cNvSpPr/>
          <p:nvPr/>
        </p:nvSpPr>
        <p:spPr>
          <a:xfrm>
            <a:off x="18536449"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8" name="object 1038"/>
          <p:cNvSpPr/>
          <p:nvPr/>
        </p:nvSpPr>
        <p:spPr>
          <a:xfrm>
            <a:off x="18500438"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8976199"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9012509"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586591" y="995148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2" name="object 1042"/>
          <p:cNvSpPr/>
          <p:nvPr/>
        </p:nvSpPr>
        <p:spPr>
          <a:xfrm>
            <a:off x="15442489" y="9865824"/>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3" name="object 1043"/>
          <p:cNvSpPr/>
          <p:nvPr/>
        </p:nvSpPr>
        <p:spPr>
          <a:xfrm>
            <a:off x="16466957"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4" name="object 1044"/>
          <p:cNvSpPr/>
          <p:nvPr/>
        </p:nvSpPr>
        <p:spPr>
          <a:xfrm>
            <a:off x="17382954" y="956182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7538855" y="934496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6" name="object 1046"/>
          <p:cNvSpPr/>
          <p:nvPr/>
        </p:nvSpPr>
        <p:spPr>
          <a:xfrm>
            <a:off x="18780351"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7" name="object 1047"/>
          <p:cNvSpPr/>
          <p:nvPr/>
        </p:nvSpPr>
        <p:spPr>
          <a:xfrm>
            <a:off x="19113255"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7512803"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9" name="object 1049"/>
          <p:cNvSpPr/>
          <p:nvPr/>
        </p:nvSpPr>
        <p:spPr>
          <a:xfrm>
            <a:off x="18422591"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684464" y="85758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1" name="object 1051"/>
          <p:cNvSpPr/>
          <p:nvPr/>
        </p:nvSpPr>
        <p:spPr>
          <a:xfrm>
            <a:off x="18286010"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2" name="object 1052"/>
          <p:cNvSpPr/>
          <p:nvPr/>
        </p:nvSpPr>
        <p:spPr>
          <a:xfrm>
            <a:off x="19323823"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8204445"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932672" y="796990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5" name="object 1055"/>
          <p:cNvSpPr/>
          <p:nvPr/>
        </p:nvSpPr>
        <p:spPr>
          <a:xfrm>
            <a:off x="17820116"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7907599" y="742271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7" name="object 1057"/>
          <p:cNvSpPr/>
          <p:nvPr/>
        </p:nvSpPr>
        <p:spPr>
          <a:xfrm>
            <a:off x="17043089"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8" name="object 1058"/>
          <p:cNvSpPr/>
          <p:nvPr/>
        </p:nvSpPr>
        <p:spPr>
          <a:xfrm>
            <a:off x="15839372" y="882391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088852"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6176916" y="918142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61" name="object 1061"/>
          <p:cNvSpPr/>
          <p:nvPr/>
        </p:nvSpPr>
        <p:spPr>
          <a:xfrm>
            <a:off x="16536162"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7902226"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3" name="object 1063"/>
          <p:cNvSpPr/>
          <p:nvPr/>
        </p:nvSpPr>
        <p:spPr>
          <a:xfrm>
            <a:off x="19303716" y="7926732"/>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4" name="object 1064"/>
          <p:cNvSpPr/>
          <p:nvPr/>
        </p:nvSpPr>
        <p:spPr>
          <a:xfrm>
            <a:off x="18330704"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5" name="object 1065"/>
          <p:cNvSpPr/>
          <p:nvPr/>
        </p:nvSpPr>
        <p:spPr>
          <a:xfrm>
            <a:off x="19481976"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7039463" y="8347852"/>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7" name="object 1067"/>
          <p:cNvSpPr/>
          <p:nvPr/>
        </p:nvSpPr>
        <p:spPr>
          <a:xfrm>
            <a:off x="18281166"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8" name="object 1068"/>
          <p:cNvSpPr/>
          <p:nvPr/>
        </p:nvSpPr>
        <p:spPr>
          <a:xfrm>
            <a:off x="19516080" y="972343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9" name="object 1069"/>
          <p:cNvSpPr/>
          <p:nvPr/>
        </p:nvSpPr>
        <p:spPr>
          <a:xfrm>
            <a:off x="16167422" y="7488415"/>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70" name="object 1070"/>
          <p:cNvSpPr/>
          <p:nvPr/>
        </p:nvSpPr>
        <p:spPr>
          <a:xfrm>
            <a:off x="16508378" y="830564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99860"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2" name="object 1072"/>
          <p:cNvSpPr/>
          <p:nvPr/>
        </p:nvSpPr>
        <p:spPr>
          <a:xfrm>
            <a:off x="16531625"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6216597"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6254624" y="101771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5" name="object 1075"/>
          <p:cNvSpPr/>
          <p:nvPr/>
        </p:nvSpPr>
        <p:spPr>
          <a:xfrm>
            <a:off x="15786439" y="10228662"/>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6" name="object 1076"/>
          <p:cNvSpPr/>
          <p:nvPr/>
        </p:nvSpPr>
        <p:spPr>
          <a:xfrm>
            <a:off x="17791397" y="789016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791580" y="933612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8" name="object 1078"/>
          <p:cNvSpPr/>
          <p:nvPr/>
        </p:nvSpPr>
        <p:spPr>
          <a:xfrm>
            <a:off x="17218883" y="964993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9" name="object 1079"/>
          <p:cNvSpPr/>
          <p:nvPr/>
        </p:nvSpPr>
        <p:spPr>
          <a:xfrm>
            <a:off x="18051794"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80" name="object 1080"/>
          <p:cNvSpPr/>
          <p:nvPr/>
        </p:nvSpPr>
        <p:spPr>
          <a:xfrm>
            <a:off x="15546582" y="10286792"/>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81" name="object 1081"/>
          <p:cNvSpPr/>
          <p:nvPr/>
        </p:nvSpPr>
        <p:spPr>
          <a:xfrm>
            <a:off x="15761744" y="1121829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7988819"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3" name="object 1083"/>
          <p:cNvSpPr/>
          <p:nvPr/>
        </p:nvSpPr>
        <p:spPr>
          <a:xfrm>
            <a:off x="20021905"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288586"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5" name="object 1085"/>
          <p:cNvSpPr/>
          <p:nvPr/>
        </p:nvSpPr>
        <p:spPr>
          <a:xfrm>
            <a:off x="15248072"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313776"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7" name="object 1087"/>
          <p:cNvSpPr/>
          <p:nvPr/>
        </p:nvSpPr>
        <p:spPr>
          <a:xfrm>
            <a:off x="19758635"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554383"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9" name="object 1089"/>
          <p:cNvSpPr/>
          <p:nvPr/>
        </p:nvSpPr>
        <p:spPr>
          <a:xfrm>
            <a:off x="19557675"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90" name="object 1090"/>
          <p:cNvSpPr/>
          <p:nvPr/>
        </p:nvSpPr>
        <p:spPr>
          <a:xfrm>
            <a:off x="14948890" y="8034278"/>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91" name="object 1091"/>
          <p:cNvSpPr/>
          <p:nvPr/>
        </p:nvSpPr>
        <p:spPr>
          <a:xfrm>
            <a:off x="19199917"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9461790"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3" name="object 1093"/>
          <p:cNvSpPr/>
          <p:nvPr/>
        </p:nvSpPr>
        <p:spPr>
          <a:xfrm>
            <a:off x="14965791" y="65291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4" name="object 1094"/>
          <p:cNvSpPr/>
          <p:nvPr/>
        </p:nvSpPr>
        <p:spPr>
          <a:xfrm>
            <a:off x="15177789"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8981773"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9108030" y="111846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351726" y="912369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8" name="object 1098"/>
          <p:cNvSpPr/>
          <p:nvPr/>
        </p:nvSpPr>
        <p:spPr>
          <a:xfrm>
            <a:off x="19858380"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4925893" y="657149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5530876"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127810"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2" name="object 1102"/>
          <p:cNvSpPr/>
          <p:nvPr/>
        </p:nvSpPr>
        <p:spPr>
          <a:xfrm>
            <a:off x="19954619" y="659039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9656824"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4" name="object 1104"/>
          <p:cNvSpPr/>
          <p:nvPr/>
        </p:nvSpPr>
        <p:spPr>
          <a:xfrm>
            <a:off x="19732783" y="7880543"/>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5" name="object 1105"/>
          <p:cNvSpPr/>
          <p:nvPr/>
        </p:nvSpPr>
        <p:spPr>
          <a:xfrm>
            <a:off x="15433416" y="690356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5320853" y="701013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925912"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8" name="object 1108"/>
          <p:cNvSpPr/>
          <p:nvPr/>
        </p:nvSpPr>
        <p:spPr>
          <a:xfrm>
            <a:off x="19476268"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9" name="object 1109"/>
          <p:cNvSpPr/>
          <p:nvPr/>
        </p:nvSpPr>
        <p:spPr>
          <a:xfrm>
            <a:off x="19426733"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10" name="object 1110"/>
          <p:cNvSpPr/>
          <p:nvPr/>
        </p:nvSpPr>
        <p:spPr>
          <a:xfrm>
            <a:off x="19088160" y="699669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11" name="object 1111"/>
          <p:cNvSpPr/>
          <p:nvPr/>
        </p:nvSpPr>
        <p:spPr>
          <a:xfrm>
            <a:off x="18788547" y="747682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2" name="object 1112"/>
          <p:cNvSpPr/>
          <p:nvPr/>
        </p:nvSpPr>
        <p:spPr>
          <a:xfrm>
            <a:off x="18187058"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3" name="object 1113"/>
          <p:cNvSpPr/>
          <p:nvPr/>
        </p:nvSpPr>
        <p:spPr>
          <a:xfrm>
            <a:off x="18106060"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773092" y="71446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5" name="object 1115"/>
          <p:cNvSpPr/>
          <p:nvPr/>
        </p:nvSpPr>
        <p:spPr>
          <a:xfrm>
            <a:off x="17791405"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6" name="object 1116"/>
          <p:cNvSpPr/>
          <p:nvPr/>
        </p:nvSpPr>
        <p:spPr>
          <a:xfrm>
            <a:off x="18473931"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7" name="object 1117"/>
          <p:cNvSpPr/>
          <p:nvPr/>
        </p:nvSpPr>
        <p:spPr>
          <a:xfrm>
            <a:off x="17423696" y="669451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8" name="object 1118"/>
          <p:cNvSpPr/>
          <p:nvPr/>
        </p:nvSpPr>
        <p:spPr>
          <a:xfrm>
            <a:off x="17707165"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9" name="object 1119"/>
          <p:cNvSpPr/>
          <p:nvPr/>
        </p:nvSpPr>
        <p:spPr>
          <a:xfrm>
            <a:off x="15717524"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0" name="object 1120"/>
          <p:cNvSpPr/>
          <p:nvPr/>
        </p:nvSpPr>
        <p:spPr>
          <a:xfrm>
            <a:off x="11242714" y="7106249"/>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21" name="object 1121"/>
          <p:cNvSpPr/>
          <p:nvPr/>
        </p:nvSpPr>
        <p:spPr>
          <a:xfrm>
            <a:off x="12498851" y="6673767"/>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2" name="object 1122"/>
          <p:cNvSpPr/>
          <p:nvPr/>
        </p:nvSpPr>
        <p:spPr>
          <a:xfrm>
            <a:off x="12296223"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3" name="object 1123"/>
          <p:cNvSpPr/>
          <p:nvPr/>
        </p:nvSpPr>
        <p:spPr>
          <a:xfrm>
            <a:off x="12260048" y="7912095"/>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4" name="object 1124"/>
          <p:cNvSpPr/>
          <p:nvPr/>
        </p:nvSpPr>
        <p:spPr>
          <a:xfrm>
            <a:off x="11148239"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5" name="object 1125"/>
          <p:cNvSpPr/>
          <p:nvPr/>
        </p:nvSpPr>
        <p:spPr>
          <a:xfrm>
            <a:off x="11655191"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6" name="object 1126"/>
          <p:cNvSpPr/>
          <p:nvPr/>
        </p:nvSpPr>
        <p:spPr>
          <a:xfrm>
            <a:off x="11386953" y="8470849"/>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7" name="object 1127"/>
          <p:cNvSpPr/>
          <p:nvPr/>
        </p:nvSpPr>
        <p:spPr>
          <a:xfrm>
            <a:off x="11791544"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8" name="object 1128"/>
          <p:cNvSpPr/>
          <p:nvPr/>
        </p:nvSpPr>
        <p:spPr>
          <a:xfrm>
            <a:off x="10468512"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2209578" y="7278608"/>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6926828"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31" name="object 1131"/>
          <p:cNvSpPr/>
          <p:nvPr/>
        </p:nvSpPr>
        <p:spPr>
          <a:xfrm>
            <a:off x="17152912"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2" name="object 1132"/>
          <p:cNvSpPr/>
          <p:nvPr/>
        </p:nvSpPr>
        <p:spPr>
          <a:xfrm>
            <a:off x="15593686" y="831776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3" name="object 1133"/>
          <p:cNvSpPr/>
          <p:nvPr/>
        </p:nvSpPr>
        <p:spPr>
          <a:xfrm>
            <a:off x="16845835"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618876" y="806472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5" name="object 1135"/>
          <p:cNvSpPr/>
          <p:nvPr/>
        </p:nvSpPr>
        <p:spPr>
          <a:xfrm>
            <a:off x="16531177" y="708220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6" name="object 1136"/>
          <p:cNvSpPr/>
          <p:nvPr/>
        </p:nvSpPr>
        <p:spPr>
          <a:xfrm>
            <a:off x="15859480" y="742157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6483441"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8" name="object 1138"/>
          <p:cNvSpPr/>
          <p:nvPr/>
        </p:nvSpPr>
        <p:spPr>
          <a:xfrm>
            <a:off x="15862774" y="821565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9" name="object 1139"/>
          <p:cNvSpPr/>
          <p:nvPr/>
        </p:nvSpPr>
        <p:spPr>
          <a:xfrm>
            <a:off x="15505016" y="75803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40" name="object 1140"/>
          <p:cNvSpPr/>
          <p:nvPr/>
        </p:nvSpPr>
        <p:spPr>
          <a:xfrm>
            <a:off x="16163467" y="6780657"/>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6996381"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2" name="object 1142"/>
          <p:cNvSpPr/>
          <p:nvPr/>
        </p:nvSpPr>
        <p:spPr>
          <a:xfrm>
            <a:off x="14238465" y="869860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910124"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4" name="object 1144"/>
          <p:cNvSpPr/>
          <p:nvPr/>
        </p:nvSpPr>
        <p:spPr>
          <a:xfrm>
            <a:off x="14141888"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3826870"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6" name="object 1146"/>
          <p:cNvSpPr/>
          <p:nvPr/>
        </p:nvSpPr>
        <p:spPr>
          <a:xfrm>
            <a:off x="13864885" y="806374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7" name="object 1147"/>
          <p:cNvSpPr/>
          <p:nvPr/>
        </p:nvSpPr>
        <p:spPr>
          <a:xfrm>
            <a:off x="14456095" y="893653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8" name="object 1148"/>
          <p:cNvSpPr/>
          <p:nvPr/>
        </p:nvSpPr>
        <p:spPr>
          <a:xfrm>
            <a:off x="14093708" y="8583345"/>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9" name="object 1149"/>
          <p:cNvSpPr/>
          <p:nvPr/>
        </p:nvSpPr>
        <p:spPr>
          <a:xfrm>
            <a:off x="13773729" y="888832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4606643"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51" name="object 1151"/>
          <p:cNvSpPr/>
          <p:nvPr/>
        </p:nvSpPr>
        <p:spPr>
          <a:xfrm>
            <a:off x="10785958"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874053" y="789574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3" name="object 1153"/>
          <p:cNvSpPr/>
          <p:nvPr/>
        </p:nvSpPr>
        <p:spPr>
          <a:xfrm>
            <a:off x="10776593"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4" name="object 1154"/>
          <p:cNvSpPr/>
          <p:nvPr/>
        </p:nvSpPr>
        <p:spPr>
          <a:xfrm>
            <a:off x="10664039"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5" name="object 1155"/>
          <p:cNvSpPr/>
          <p:nvPr/>
        </p:nvSpPr>
        <p:spPr>
          <a:xfrm>
            <a:off x="9907966" y="985124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6" name="object 1156"/>
          <p:cNvSpPr/>
          <p:nvPr/>
        </p:nvSpPr>
        <p:spPr>
          <a:xfrm>
            <a:off x="10011620" y="105451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7" name="object 1157"/>
          <p:cNvSpPr/>
          <p:nvPr/>
        </p:nvSpPr>
        <p:spPr>
          <a:xfrm>
            <a:off x="10164911" y="900178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8" name="object 1158"/>
          <p:cNvSpPr/>
          <p:nvPr/>
        </p:nvSpPr>
        <p:spPr>
          <a:xfrm>
            <a:off x="13748410" y="1056388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420067"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60" name="object 1160"/>
          <p:cNvSpPr/>
          <p:nvPr/>
        </p:nvSpPr>
        <p:spPr>
          <a:xfrm>
            <a:off x="13651831"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336806"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2" name="object 1162"/>
          <p:cNvSpPr/>
          <p:nvPr/>
        </p:nvSpPr>
        <p:spPr>
          <a:xfrm>
            <a:off x="13374830" y="9929024"/>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3966042" y="1080181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4" name="object 1164"/>
          <p:cNvSpPr/>
          <p:nvPr/>
        </p:nvSpPr>
        <p:spPr>
          <a:xfrm>
            <a:off x="13283677" y="1075359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5" name="object 1165"/>
          <p:cNvSpPr/>
          <p:nvPr/>
        </p:nvSpPr>
        <p:spPr>
          <a:xfrm>
            <a:off x="14116586"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7053267" y="834694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7" name="object 1167"/>
          <p:cNvSpPr/>
          <p:nvPr/>
        </p:nvSpPr>
        <p:spPr>
          <a:xfrm>
            <a:off x="16653226"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8" name="object 1168"/>
          <p:cNvSpPr/>
          <p:nvPr/>
        </p:nvSpPr>
        <p:spPr>
          <a:xfrm>
            <a:off x="16528899"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69" name="object 1169"/>
          <p:cNvSpPr/>
          <p:nvPr/>
        </p:nvSpPr>
        <p:spPr>
          <a:xfrm flipH="1">
            <a:off x="-6350" y="-24561"/>
            <a:ext cx="4541885" cy="2555036"/>
          </a:xfrm>
          <a:custGeom>
            <a:avLst/>
            <a:gdLst/>
            <a:ahLst/>
            <a:cxnLst/>
            <a:rect l="l" t="t" r="r" b="b"/>
            <a:pathLst>
              <a:path w="6136640" h="2876550">
                <a:moveTo>
                  <a:pt x="6136252" y="0"/>
                </a:moveTo>
                <a:lnTo>
                  <a:pt x="0" y="0"/>
                </a:lnTo>
                <a:lnTo>
                  <a:pt x="899564" y="2283595"/>
                </a:lnTo>
                <a:lnTo>
                  <a:pt x="6136252" y="2875933"/>
                </a:lnTo>
                <a:lnTo>
                  <a:pt x="6136252" y="0"/>
                </a:lnTo>
                <a:close/>
              </a:path>
            </a:pathLst>
          </a:custGeom>
          <a:solidFill>
            <a:srgbClr val="FFFFFF"/>
          </a:solidFill>
        </p:spPr>
        <p:txBody>
          <a:bodyPr wrap="square" lIns="0" tIns="0" rIns="0" bIns="0" rtlCol="0"/>
          <a:lstStyle/>
          <a:p>
            <a:endParaRPr/>
          </a:p>
        </p:txBody>
      </p:sp>
      <p:sp>
        <p:nvSpPr>
          <p:cNvPr id="1170" name="object 1170"/>
          <p:cNvSpPr txBox="1">
            <a:spLocks noGrp="1"/>
          </p:cNvSpPr>
          <p:nvPr>
            <p:ph type="title"/>
          </p:nvPr>
        </p:nvSpPr>
        <p:spPr>
          <a:xfrm>
            <a:off x="202585" y="288963"/>
            <a:ext cx="4229735" cy="1365758"/>
          </a:xfrm>
          <a:prstGeom prst="rect">
            <a:avLst/>
          </a:prstGeom>
        </p:spPr>
        <p:txBody>
          <a:bodyPr vert="horz" wrap="square" lIns="0" tIns="11430" rIns="0" bIns="0" rtlCol="0">
            <a:spAutoFit/>
          </a:bodyPr>
          <a:lstStyle/>
          <a:p>
            <a:pPr marL="99695" marR="5080" indent="-87630">
              <a:lnSpc>
                <a:spcPct val="100400"/>
              </a:lnSpc>
              <a:spcBef>
                <a:spcPts val="90"/>
              </a:spcBef>
            </a:pPr>
            <a:r>
              <a:rPr lang="en-US" sz="4400" b="1" spc="-85" dirty="0">
                <a:solidFill>
                  <a:srgbClr val="111B32"/>
                </a:solidFill>
                <a:latin typeface="Trebuchet MS"/>
                <a:cs typeface="Trebuchet MS"/>
              </a:rPr>
              <a:t>Methods Of  Protection</a:t>
            </a:r>
            <a:endParaRPr sz="4400" dirty="0">
              <a:latin typeface="Trebuchet MS"/>
              <a:cs typeface="Trebuchet MS"/>
            </a:endParaRPr>
          </a:p>
        </p:txBody>
      </p:sp>
      <p:sp>
        <p:nvSpPr>
          <p:cNvPr id="1171" name="object 1171"/>
          <p:cNvSpPr txBox="1"/>
          <p:nvPr/>
        </p:nvSpPr>
        <p:spPr>
          <a:xfrm>
            <a:off x="1120194" y="3243740"/>
            <a:ext cx="18229580" cy="6000874"/>
          </a:xfrm>
          <a:prstGeom prst="rect">
            <a:avLst/>
          </a:prstGeom>
        </p:spPr>
        <p:txBody>
          <a:bodyPr vert="horz" wrap="square" lIns="0" tIns="12065" rIns="0" bIns="0" rtlCol="0">
            <a:spAutoFit/>
          </a:bodyPr>
          <a:lstStyle/>
          <a:p>
            <a:pPr marL="113030" marR="5080" indent="-635" algn="ctr" rtl="0">
              <a:lnSpc>
                <a:spcPct val="120000"/>
              </a:lnSpc>
              <a:spcBef>
                <a:spcPts val="95"/>
              </a:spcBef>
            </a:pPr>
            <a:r>
              <a:rPr lang="en-US" sz="3600" spc="-185" dirty="0">
                <a:solidFill>
                  <a:srgbClr val="FFFFFF"/>
                </a:solidFill>
                <a:latin typeface="Trebuchet MS" panose="020B0603020202020204" pitchFamily="34" charset="0"/>
                <a:cs typeface="Tahoma"/>
              </a:rPr>
              <a:t>The phenomena of a short circuit starting as a localized problem and spreading until it does serious damage to electronics is called a “latch-up”.</a:t>
            </a:r>
          </a:p>
          <a:p>
            <a:pPr marL="113030" marR="5080" indent="-635" algn="ctr" rtl="0">
              <a:lnSpc>
                <a:spcPct val="120000"/>
              </a:lnSpc>
              <a:spcBef>
                <a:spcPts val="95"/>
              </a:spcBef>
            </a:pPr>
            <a:endParaRPr lang="en-US" sz="3600" spc="-185" dirty="0">
              <a:solidFill>
                <a:srgbClr val="FFFFFF"/>
              </a:solidFill>
              <a:latin typeface="Trebuchet MS" panose="020B0603020202020204" pitchFamily="34" charset="0"/>
              <a:cs typeface="Tahoma"/>
            </a:endParaRPr>
          </a:p>
          <a:p>
            <a:pPr marL="113030" marR="5080" indent="-635" algn="ctr" rtl="0">
              <a:lnSpc>
                <a:spcPct val="120000"/>
              </a:lnSpc>
              <a:spcBef>
                <a:spcPts val="95"/>
              </a:spcBef>
            </a:pPr>
            <a:r>
              <a:rPr lang="en-US" sz="3600" spc="-185" dirty="0">
                <a:solidFill>
                  <a:srgbClr val="FFFFFF"/>
                </a:solidFill>
                <a:latin typeface="Trebuchet MS" panose="020B0603020202020204" pitchFamily="34" charset="0"/>
                <a:cs typeface="Tahoma"/>
              </a:rPr>
              <a:t>How can we protect electronics?</a:t>
            </a:r>
          </a:p>
          <a:p>
            <a:pPr marL="683895" marR="5080" indent="-571500" algn="l" rtl="0">
              <a:lnSpc>
                <a:spcPct val="120000"/>
              </a:lnSpc>
              <a:spcBef>
                <a:spcPts val="95"/>
              </a:spcBef>
              <a:buFont typeface="Wingdings" panose="05000000000000000000" pitchFamily="2" charset="2"/>
              <a:buChar char="§"/>
            </a:pPr>
            <a:r>
              <a:rPr lang="en-US" sz="3600" spc="-185" dirty="0">
                <a:solidFill>
                  <a:srgbClr val="FFFFFF"/>
                </a:solidFill>
                <a:latin typeface="Trebuchet MS" panose="020B0603020202020204" pitchFamily="34" charset="0"/>
                <a:cs typeface="Tahoma"/>
              </a:rPr>
              <a:t>Latch-up resistant electronics can be built, but this isn’t always possible.</a:t>
            </a:r>
          </a:p>
          <a:p>
            <a:pPr marL="683895" marR="5080" indent="-571500" algn="l" rtl="0">
              <a:lnSpc>
                <a:spcPct val="120000"/>
              </a:lnSpc>
              <a:spcBef>
                <a:spcPts val="95"/>
              </a:spcBef>
              <a:buFont typeface="Wingdings" panose="05000000000000000000" pitchFamily="2" charset="2"/>
              <a:buChar char="§"/>
            </a:pPr>
            <a:r>
              <a:rPr lang="en-US" sz="3600" spc="-185" dirty="0">
                <a:solidFill>
                  <a:srgbClr val="FFFFFF"/>
                </a:solidFill>
                <a:latin typeface="Trebuchet MS" panose="020B0603020202020204" pitchFamily="34" charset="0"/>
                <a:cs typeface="Tahoma"/>
              </a:rPr>
              <a:t>If the damage isn’t extensive and stays at the level of the bit, as in the example of the Belgian elections, we can add a mechanism to correct mistakes.</a:t>
            </a:r>
          </a:p>
          <a:p>
            <a:pPr marL="683895" marR="5080" indent="-571500" algn="l" rtl="0">
              <a:lnSpc>
                <a:spcPct val="120000"/>
              </a:lnSpc>
              <a:spcBef>
                <a:spcPts val="95"/>
              </a:spcBef>
              <a:buFont typeface="Wingdings" panose="05000000000000000000" pitchFamily="2" charset="2"/>
              <a:buChar char="§"/>
            </a:pPr>
            <a:r>
              <a:rPr lang="en-US" sz="3600" spc="-185" dirty="0">
                <a:solidFill>
                  <a:srgbClr val="FFFFFF"/>
                </a:solidFill>
                <a:latin typeface="Trebuchet MS" panose="020B0603020202020204" pitchFamily="34" charset="0"/>
                <a:cs typeface="Tahoma"/>
              </a:rPr>
              <a:t>We can add shielding against electromagnetic radiation</a:t>
            </a:r>
          </a:p>
          <a:p>
            <a:pPr marL="683895" marR="5080" indent="-571500" algn="l" rtl="0">
              <a:lnSpc>
                <a:spcPct val="120000"/>
              </a:lnSpc>
              <a:spcBef>
                <a:spcPts val="95"/>
              </a:spcBef>
              <a:buFont typeface="Wingdings" panose="05000000000000000000" pitchFamily="2" charset="2"/>
              <a:buChar char="§"/>
            </a:pPr>
            <a:r>
              <a:rPr lang="en-US" sz="3600" spc="-185" dirty="0">
                <a:solidFill>
                  <a:srgbClr val="FFFFFF"/>
                </a:solidFill>
                <a:latin typeface="Trebuchet MS" panose="020B0603020202020204" pitchFamily="34" charset="0"/>
                <a:cs typeface="Tahoma"/>
              </a:rPr>
              <a:t>and more…</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452461"/>
            <a:ext cx="20093940" cy="6040414"/>
          </a:xfrm>
          <a:custGeom>
            <a:avLst/>
            <a:gdLst/>
            <a:ahLst/>
            <a:cxnLst/>
            <a:rect l="l" t="t" r="r" b="b"/>
            <a:pathLst>
              <a:path w="20093940" h="5895340">
                <a:moveTo>
                  <a:pt x="0" y="5895118"/>
                </a:moveTo>
                <a:lnTo>
                  <a:pt x="20093629" y="5895118"/>
                </a:lnTo>
                <a:lnTo>
                  <a:pt x="20093629" y="0"/>
                </a:lnTo>
                <a:lnTo>
                  <a:pt x="0" y="0"/>
                </a:lnTo>
                <a:lnTo>
                  <a:pt x="0" y="5895118"/>
                </a:lnTo>
                <a:close/>
              </a:path>
            </a:pathLst>
          </a:custGeom>
          <a:solidFill>
            <a:srgbClr val="111B32"/>
          </a:solidFill>
        </p:spPr>
        <p:txBody>
          <a:bodyPr wrap="square" lIns="0" tIns="0" rIns="0" bIns="0" rtlCol="0"/>
          <a:lstStyle/>
          <a:p>
            <a:endParaRPr/>
          </a:p>
        </p:txBody>
      </p:sp>
      <p:sp>
        <p:nvSpPr>
          <p:cNvPr id="3" name="object 3"/>
          <p:cNvSpPr/>
          <p:nvPr/>
        </p:nvSpPr>
        <p:spPr>
          <a:xfrm>
            <a:off x="0" y="8607067"/>
            <a:ext cx="20093940" cy="2701925"/>
          </a:xfrm>
          <a:custGeom>
            <a:avLst/>
            <a:gdLst/>
            <a:ahLst/>
            <a:cxnLst/>
            <a:rect l="l" t="t" r="r" b="b"/>
            <a:pathLst>
              <a:path w="20093940" h="2701925">
                <a:moveTo>
                  <a:pt x="0" y="2701488"/>
                </a:moveTo>
                <a:lnTo>
                  <a:pt x="20093629" y="2701488"/>
                </a:lnTo>
                <a:lnTo>
                  <a:pt x="20093629" y="0"/>
                </a:lnTo>
                <a:lnTo>
                  <a:pt x="0" y="0"/>
                </a:lnTo>
                <a:lnTo>
                  <a:pt x="0" y="2701488"/>
                </a:lnTo>
                <a:close/>
              </a:path>
            </a:pathLst>
          </a:custGeom>
          <a:solidFill>
            <a:srgbClr val="111B32"/>
          </a:solidFill>
        </p:spPr>
        <p:txBody>
          <a:bodyPr wrap="square" lIns="0" tIns="0" rIns="0" bIns="0" rtlCol="0"/>
          <a:lstStyle/>
          <a:p>
            <a:endParaRPr/>
          </a:p>
        </p:txBody>
      </p:sp>
      <p:sp>
        <p:nvSpPr>
          <p:cNvPr id="4" name="object 4"/>
          <p:cNvSpPr/>
          <p:nvPr/>
        </p:nvSpPr>
        <p:spPr>
          <a:xfrm>
            <a:off x="696721"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 name="object 5"/>
          <p:cNvSpPr/>
          <p:nvPr/>
        </p:nvSpPr>
        <p:spPr>
          <a:xfrm>
            <a:off x="1296550"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66768"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25564"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218568"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925519" y="575010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 name="object 10"/>
          <p:cNvSpPr/>
          <p:nvPr/>
        </p:nvSpPr>
        <p:spPr>
          <a:xfrm>
            <a:off x="2726728"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 name="object 11"/>
          <p:cNvSpPr/>
          <p:nvPr/>
        </p:nvSpPr>
        <p:spPr>
          <a:xfrm>
            <a:off x="1850754"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3036267"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3" name="object 13"/>
          <p:cNvSpPr/>
          <p:nvPr/>
        </p:nvSpPr>
        <p:spPr>
          <a:xfrm>
            <a:off x="2290502"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4" name="object 14"/>
          <p:cNvSpPr/>
          <p:nvPr/>
        </p:nvSpPr>
        <p:spPr>
          <a:xfrm>
            <a:off x="2326813"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5" name="object 15"/>
          <p:cNvSpPr/>
          <p:nvPr/>
        </p:nvSpPr>
        <p:spPr>
          <a:xfrm>
            <a:off x="900895" y="573042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6" name="object 16"/>
          <p:cNvSpPr/>
          <p:nvPr/>
        </p:nvSpPr>
        <p:spPr>
          <a:xfrm>
            <a:off x="697257"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7" name="object 17"/>
          <p:cNvSpPr/>
          <p:nvPr/>
        </p:nvSpPr>
        <p:spPr>
          <a:xfrm>
            <a:off x="853170"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8" name="object 18"/>
          <p:cNvSpPr/>
          <p:nvPr/>
        </p:nvSpPr>
        <p:spPr>
          <a:xfrm>
            <a:off x="2094654"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9" name="object 19"/>
          <p:cNvSpPr/>
          <p:nvPr/>
        </p:nvSpPr>
        <p:spPr>
          <a:xfrm>
            <a:off x="2427558" y="441297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0" name="object 20"/>
          <p:cNvSpPr/>
          <p:nvPr/>
        </p:nvSpPr>
        <p:spPr>
          <a:xfrm>
            <a:off x="827108"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1" name="object 21"/>
          <p:cNvSpPr/>
          <p:nvPr/>
        </p:nvSpPr>
        <p:spPr>
          <a:xfrm>
            <a:off x="1736894" y="44801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 name="object 22"/>
          <p:cNvSpPr/>
          <p:nvPr/>
        </p:nvSpPr>
        <p:spPr>
          <a:xfrm>
            <a:off x="1998775"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3" name="object 23"/>
          <p:cNvSpPr/>
          <p:nvPr/>
        </p:nvSpPr>
        <p:spPr>
          <a:xfrm>
            <a:off x="1600314"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4" name="object 24"/>
          <p:cNvSpPr/>
          <p:nvPr/>
        </p:nvSpPr>
        <p:spPr>
          <a:xfrm>
            <a:off x="2638128"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1518749"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6" name="object 26"/>
          <p:cNvSpPr/>
          <p:nvPr/>
        </p:nvSpPr>
        <p:spPr>
          <a:xfrm>
            <a:off x="1246974"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7" name="object 27"/>
          <p:cNvSpPr/>
          <p:nvPr/>
        </p:nvSpPr>
        <p:spPr>
          <a:xfrm>
            <a:off x="1134422"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221904"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29" name="object 29"/>
          <p:cNvSpPr/>
          <p:nvPr/>
        </p:nvSpPr>
        <p:spPr>
          <a:xfrm>
            <a:off x="357394"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0" name="object 30"/>
          <p:cNvSpPr/>
          <p:nvPr/>
        </p:nvSpPr>
        <p:spPr>
          <a:xfrm>
            <a:off x="2618020" y="3705670"/>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1" name="object 31"/>
          <p:cNvSpPr/>
          <p:nvPr/>
        </p:nvSpPr>
        <p:spPr>
          <a:xfrm>
            <a:off x="1645008"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2" name="object 32"/>
          <p:cNvSpPr/>
          <p:nvPr/>
        </p:nvSpPr>
        <p:spPr>
          <a:xfrm>
            <a:off x="2796281" y="362094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3" name="object 33"/>
          <p:cNvSpPr/>
          <p:nvPr/>
        </p:nvSpPr>
        <p:spPr>
          <a:xfrm>
            <a:off x="353768"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830382"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105702"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533199" y="5428872"/>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37" name="object 37"/>
          <p:cNvSpPr/>
          <p:nvPr/>
        </p:nvSpPr>
        <p:spPr>
          <a:xfrm>
            <a:off x="1366098"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8" name="object 38"/>
          <p:cNvSpPr/>
          <p:nvPr/>
        </p:nvSpPr>
        <p:spPr>
          <a:xfrm>
            <a:off x="1303123"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 name="object 39"/>
          <p:cNvSpPr/>
          <p:nvPr/>
        </p:nvSpPr>
        <p:spPr>
          <a:xfrm>
            <a:off x="3336208" y="40137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0" name="object 40"/>
          <p:cNvSpPr/>
          <p:nvPr/>
        </p:nvSpPr>
        <p:spPr>
          <a:xfrm>
            <a:off x="3936036" y="538637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3855039" y="519524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 name="object 42"/>
          <p:cNvSpPr/>
          <p:nvPr/>
        </p:nvSpPr>
        <p:spPr>
          <a:xfrm>
            <a:off x="4522080" y="559716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 name="object 43"/>
          <p:cNvSpPr/>
          <p:nvPr/>
        </p:nvSpPr>
        <p:spPr>
          <a:xfrm>
            <a:off x="3540382" y="544857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44" name="object 44"/>
          <p:cNvSpPr/>
          <p:nvPr/>
        </p:nvSpPr>
        <p:spPr>
          <a:xfrm>
            <a:off x="2868686"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5" name="object 45"/>
          <p:cNvSpPr/>
          <p:nvPr/>
        </p:nvSpPr>
        <p:spPr>
          <a:xfrm>
            <a:off x="3492646" y="484205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6" name="object 46"/>
          <p:cNvSpPr/>
          <p:nvPr/>
        </p:nvSpPr>
        <p:spPr>
          <a:xfrm>
            <a:off x="4222908" y="520166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7" name="object 47"/>
          <p:cNvSpPr/>
          <p:nvPr/>
        </p:nvSpPr>
        <p:spPr>
          <a:xfrm>
            <a:off x="3466593" y="433064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8" name="object 48"/>
          <p:cNvSpPr/>
          <p:nvPr/>
        </p:nvSpPr>
        <p:spPr>
          <a:xfrm>
            <a:off x="2776102"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239810" y="369655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4451797"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51" name="object 51"/>
          <p:cNvSpPr/>
          <p:nvPr/>
        </p:nvSpPr>
        <p:spPr>
          <a:xfrm>
            <a:off x="2296076"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886461"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3" name="object 53"/>
          <p:cNvSpPr/>
          <p:nvPr/>
        </p:nvSpPr>
        <p:spPr>
          <a:xfrm>
            <a:off x="3773907" y="357356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4" name="object 54"/>
          <p:cNvSpPr/>
          <p:nvPr/>
        </p:nvSpPr>
        <p:spPr>
          <a:xfrm>
            <a:off x="3861391"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5" name="object 55"/>
          <p:cNvSpPr/>
          <p:nvPr/>
        </p:nvSpPr>
        <p:spPr>
          <a:xfrm>
            <a:off x="3172683"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6" name="object 56"/>
          <p:cNvSpPr/>
          <p:nvPr/>
        </p:nvSpPr>
        <p:spPr>
          <a:xfrm>
            <a:off x="4005583"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942608" y="45982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 name="object 58"/>
          <p:cNvSpPr/>
          <p:nvPr/>
        </p:nvSpPr>
        <p:spPr>
          <a:xfrm>
            <a:off x="4199902" y="37388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4804883"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0" name="object 60"/>
          <p:cNvSpPr/>
          <p:nvPr/>
        </p:nvSpPr>
        <p:spPr>
          <a:xfrm>
            <a:off x="4266600"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1" name="object 61"/>
          <p:cNvSpPr/>
          <p:nvPr/>
        </p:nvSpPr>
        <p:spPr>
          <a:xfrm>
            <a:off x="2442113" y="34001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3268920"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2604718"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4" name="object 64"/>
          <p:cNvSpPr/>
          <p:nvPr/>
        </p:nvSpPr>
        <p:spPr>
          <a:xfrm>
            <a:off x="2971128"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5" name="object 65"/>
          <p:cNvSpPr/>
          <p:nvPr/>
        </p:nvSpPr>
        <p:spPr>
          <a:xfrm>
            <a:off x="4206563"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6" name="object 66"/>
          <p:cNvSpPr/>
          <p:nvPr/>
        </p:nvSpPr>
        <p:spPr>
          <a:xfrm>
            <a:off x="3544982"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3047094"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8" name="object 68"/>
          <p:cNvSpPr/>
          <p:nvPr/>
        </p:nvSpPr>
        <p:spPr>
          <a:xfrm>
            <a:off x="4251935" y="15285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9" name="object 69"/>
          <p:cNvSpPr/>
          <p:nvPr/>
        </p:nvSpPr>
        <p:spPr>
          <a:xfrm>
            <a:off x="4033811" y="2015472"/>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0" name="object 70"/>
          <p:cNvSpPr/>
          <p:nvPr/>
        </p:nvSpPr>
        <p:spPr>
          <a:xfrm>
            <a:off x="4681372" y="334458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71" name="object 71"/>
          <p:cNvSpPr/>
          <p:nvPr/>
        </p:nvSpPr>
        <p:spPr>
          <a:xfrm>
            <a:off x="4707425" y="40709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594870" y="4177519"/>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 name="object 73"/>
          <p:cNvSpPr/>
          <p:nvPr/>
        </p:nvSpPr>
        <p:spPr>
          <a:xfrm>
            <a:off x="4717694" y="3139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4" name="object 74"/>
          <p:cNvSpPr/>
          <p:nvPr/>
        </p:nvSpPr>
        <p:spPr>
          <a:xfrm>
            <a:off x="4227302" y="1508824"/>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75" name="object 75"/>
          <p:cNvSpPr/>
          <p:nvPr/>
        </p:nvSpPr>
        <p:spPr>
          <a:xfrm>
            <a:off x="4023673"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6" name="object 76"/>
          <p:cNvSpPr/>
          <p:nvPr/>
        </p:nvSpPr>
        <p:spPr>
          <a:xfrm>
            <a:off x="4179586" y="902304"/>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77" name="object 77"/>
          <p:cNvSpPr/>
          <p:nvPr/>
        </p:nvSpPr>
        <p:spPr>
          <a:xfrm>
            <a:off x="3240217"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8" name="object 78"/>
          <p:cNvSpPr/>
          <p:nvPr/>
        </p:nvSpPr>
        <p:spPr>
          <a:xfrm>
            <a:off x="3176882" y="125948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4542945" y="255698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0" name="object 80"/>
          <p:cNvSpPr/>
          <p:nvPr/>
        </p:nvSpPr>
        <p:spPr>
          <a:xfrm>
            <a:off x="2790570"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 name="object 81"/>
          <p:cNvSpPr/>
          <p:nvPr/>
        </p:nvSpPr>
        <p:spPr>
          <a:xfrm>
            <a:off x="4361344" y="320052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2" name="object 82"/>
          <p:cNvSpPr/>
          <p:nvPr/>
        </p:nvSpPr>
        <p:spPr>
          <a:xfrm>
            <a:off x="2741034"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3" name="object 83"/>
          <p:cNvSpPr/>
          <p:nvPr/>
        </p:nvSpPr>
        <p:spPr>
          <a:xfrm>
            <a:off x="2940579"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4" name="object 84"/>
          <p:cNvSpPr/>
          <p:nvPr/>
        </p:nvSpPr>
        <p:spPr>
          <a:xfrm>
            <a:off x="3172345"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 name="object 85"/>
          <p:cNvSpPr/>
          <p:nvPr/>
        </p:nvSpPr>
        <p:spPr>
          <a:xfrm>
            <a:off x="2857316"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6" name="object 86"/>
          <p:cNvSpPr/>
          <p:nvPr/>
        </p:nvSpPr>
        <p:spPr>
          <a:xfrm>
            <a:off x="2895343" y="173447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7" name="object 87"/>
          <p:cNvSpPr/>
          <p:nvPr/>
        </p:nvSpPr>
        <p:spPr>
          <a:xfrm>
            <a:off x="2427157" y="178600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8" name="object 88"/>
          <p:cNvSpPr/>
          <p:nvPr/>
        </p:nvSpPr>
        <p:spPr>
          <a:xfrm>
            <a:off x="3496583" y="297474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2432299" y="89346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90" name="object 90"/>
          <p:cNvSpPr/>
          <p:nvPr/>
        </p:nvSpPr>
        <p:spPr>
          <a:xfrm>
            <a:off x="3859613" y="1207276"/>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2402464" y="2775637"/>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92" name="object 92"/>
          <p:cNvSpPr/>
          <p:nvPr/>
        </p:nvSpPr>
        <p:spPr>
          <a:xfrm>
            <a:off x="2303409"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744182"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4" name="object 94"/>
          <p:cNvSpPr/>
          <p:nvPr/>
        </p:nvSpPr>
        <p:spPr>
          <a:xfrm>
            <a:off x="2663371"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1691508"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 name="object 96"/>
          <p:cNvSpPr/>
          <p:nvPr/>
        </p:nvSpPr>
        <p:spPr>
          <a:xfrm>
            <a:off x="1214227"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97" name="object 97"/>
          <p:cNvSpPr/>
          <p:nvPr/>
        </p:nvSpPr>
        <p:spPr>
          <a:xfrm>
            <a:off x="2102852" y="3255769"/>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8" name="object 98"/>
          <p:cNvSpPr/>
          <p:nvPr/>
        </p:nvSpPr>
        <p:spPr>
          <a:xfrm>
            <a:off x="1013270" y="10462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 name="object 99"/>
          <p:cNvSpPr/>
          <p:nvPr/>
        </p:nvSpPr>
        <p:spPr>
          <a:xfrm>
            <a:off x="655510"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 name="object 100"/>
          <p:cNvSpPr/>
          <p:nvPr/>
        </p:nvSpPr>
        <p:spPr>
          <a:xfrm>
            <a:off x="917382"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1" name="object 101"/>
          <p:cNvSpPr/>
          <p:nvPr/>
        </p:nvSpPr>
        <p:spPr>
          <a:xfrm>
            <a:off x="3441636"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563626" y="1427860"/>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767023"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4" name="object 104"/>
          <p:cNvSpPr/>
          <p:nvPr/>
        </p:nvSpPr>
        <p:spPr>
          <a:xfrm>
            <a:off x="473314"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05" name="object 105"/>
          <p:cNvSpPr/>
          <p:nvPr/>
        </p:nvSpPr>
        <p:spPr>
          <a:xfrm>
            <a:off x="1501363"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1420366"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2087406"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08" name="object 108"/>
          <p:cNvSpPr/>
          <p:nvPr/>
        </p:nvSpPr>
        <p:spPr>
          <a:xfrm>
            <a:off x="1105708"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9" name="object 109"/>
          <p:cNvSpPr/>
          <p:nvPr/>
        </p:nvSpPr>
        <p:spPr>
          <a:xfrm>
            <a:off x="1788234" y="252809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0" name="object 110"/>
          <p:cNvSpPr/>
          <p:nvPr/>
        </p:nvSpPr>
        <p:spPr>
          <a:xfrm>
            <a:off x="738011" y="247344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11" name="object 111"/>
          <p:cNvSpPr/>
          <p:nvPr/>
        </p:nvSpPr>
        <p:spPr>
          <a:xfrm>
            <a:off x="1405659"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 name="object 112"/>
          <p:cNvSpPr/>
          <p:nvPr/>
        </p:nvSpPr>
        <p:spPr>
          <a:xfrm>
            <a:off x="2952697"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 name="object 113"/>
          <p:cNvSpPr/>
          <p:nvPr/>
        </p:nvSpPr>
        <p:spPr>
          <a:xfrm>
            <a:off x="2010641"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4" name="object 114"/>
          <p:cNvSpPr/>
          <p:nvPr/>
        </p:nvSpPr>
        <p:spPr>
          <a:xfrm>
            <a:off x="2977887"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5" name="object 115"/>
          <p:cNvSpPr/>
          <p:nvPr/>
        </p:nvSpPr>
        <p:spPr>
          <a:xfrm>
            <a:off x="2203761"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1754117"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1803723"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8" name="object 118"/>
          <p:cNvSpPr/>
          <p:nvPr/>
        </p:nvSpPr>
        <p:spPr>
          <a:xfrm>
            <a:off x="1021469"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9" name="object 119"/>
          <p:cNvSpPr/>
          <p:nvPr/>
        </p:nvSpPr>
        <p:spPr>
          <a:xfrm>
            <a:off x="241134" y="279896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467217"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21" name="object 121"/>
          <p:cNvSpPr/>
          <p:nvPr/>
        </p:nvSpPr>
        <p:spPr>
          <a:xfrm>
            <a:off x="160138" y="260782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2" name="object 122"/>
          <p:cNvSpPr/>
          <p:nvPr/>
        </p:nvSpPr>
        <p:spPr>
          <a:xfrm>
            <a:off x="191560"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79005"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4" name="object 124"/>
          <p:cNvSpPr/>
          <p:nvPr/>
        </p:nvSpPr>
        <p:spPr>
          <a:xfrm>
            <a:off x="166489"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25" name="object 125"/>
          <p:cNvSpPr/>
          <p:nvPr/>
        </p:nvSpPr>
        <p:spPr>
          <a:xfrm>
            <a:off x="310683"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6" name="object 126"/>
          <p:cNvSpPr/>
          <p:nvPr/>
        </p:nvSpPr>
        <p:spPr>
          <a:xfrm>
            <a:off x="247707" y="20108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27" name="object 127"/>
          <p:cNvSpPr/>
          <p:nvPr/>
        </p:nvSpPr>
        <p:spPr>
          <a:xfrm>
            <a:off x="367572"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28" name="object 128"/>
          <p:cNvSpPr/>
          <p:nvPr/>
        </p:nvSpPr>
        <p:spPr>
          <a:xfrm>
            <a:off x="7137900"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29" name="object 129"/>
          <p:cNvSpPr/>
          <p:nvPr/>
        </p:nvSpPr>
        <p:spPr>
          <a:xfrm>
            <a:off x="7737727"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0" name="object 130"/>
          <p:cNvSpPr/>
          <p:nvPr/>
        </p:nvSpPr>
        <p:spPr>
          <a:xfrm>
            <a:off x="8807946"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31" name="object 131"/>
          <p:cNvSpPr/>
          <p:nvPr/>
        </p:nvSpPr>
        <p:spPr>
          <a:xfrm>
            <a:off x="8266743"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2" name="object 132"/>
          <p:cNvSpPr/>
          <p:nvPr/>
        </p:nvSpPr>
        <p:spPr>
          <a:xfrm>
            <a:off x="6659746"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33" name="object 133"/>
          <p:cNvSpPr/>
          <p:nvPr/>
        </p:nvSpPr>
        <p:spPr>
          <a:xfrm>
            <a:off x="7366699"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4" name="object 134"/>
          <p:cNvSpPr/>
          <p:nvPr/>
        </p:nvSpPr>
        <p:spPr>
          <a:xfrm>
            <a:off x="9167909"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35" name="object 135"/>
          <p:cNvSpPr/>
          <p:nvPr/>
        </p:nvSpPr>
        <p:spPr>
          <a:xfrm>
            <a:off x="8291931"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6" name="object 136"/>
          <p:cNvSpPr/>
          <p:nvPr/>
        </p:nvSpPr>
        <p:spPr>
          <a:xfrm>
            <a:off x="8731680"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37" name="object 137"/>
          <p:cNvSpPr/>
          <p:nvPr/>
        </p:nvSpPr>
        <p:spPr>
          <a:xfrm>
            <a:off x="8767991"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38" name="object 138"/>
          <p:cNvSpPr/>
          <p:nvPr/>
        </p:nvSpPr>
        <p:spPr>
          <a:xfrm>
            <a:off x="7342075" y="573042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5197971" y="564477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40" name="object 140"/>
          <p:cNvSpPr/>
          <p:nvPr/>
        </p:nvSpPr>
        <p:spPr>
          <a:xfrm>
            <a:off x="6222441"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7138437" y="534077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42" name="object 142"/>
          <p:cNvSpPr/>
          <p:nvPr/>
        </p:nvSpPr>
        <p:spPr>
          <a:xfrm>
            <a:off x="7294348"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43" name="object 143"/>
          <p:cNvSpPr/>
          <p:nvPr/>
        </p:nvSpPr>
        <p:spPr>
          <a:xfrm>
            <a:off x="8535833"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4" name="object 144"/>
          <p:cNvSpPr/>
          <p:nvPr/>
        </p:nvSpPr>
        <p:spPr>
          <a:xfrm>
            <a:off x="8868736"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5" name="object 145"/>
          <p:cNvSpPr/>
          <p:nvPr/>
        </p:nvSpPr>
        <p:spPr>
          <a:xfrm>
            <a:off x="7268286"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46" name="object 146"/>
          <p:cNvSpPr/>
          <p:nvPr/>
        </p:nvSpPr>
        <p:spPr>
          <a:xfrm>
            <a:off x="8178074"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7" name="object 147"/>
          <p:cNvSpPr/>
          <p:nvPr/>
        </p:nvSpPr>
        <p:spPr>
          <a:xfrm>
            <a:off x="8439955"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48" name="object 148"/>
          <p:cNvSpPr/>
          <p:nvPr/>
        </p:nvSpPr>
        <p:spPr>
          <a:xfrm>
            <a:off x="8041492"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49" name="object 149"/>
          <p:cNvSpPr/>
          <p:nvPr/>
        </p:nvSpPr>
        <p:spPr>
          <a:xfrm>
            <a:off x="9079305"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7959927"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51" name="object 151"/>
          <p:cNvSpPr/>
          <p:nvPr/>
        </p:nvSpPr>
        <p:spPr>
          <a:xfrm>
            <a:off x="7688154"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52" name="object 152"/>
          <p:cNvSpPr/>
          <p:nvPr/>
        </p:nvSpPr>
        <p:spPr>
          <a:xfrm>
            <a:off x="7575599"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7663093" y="320166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54" name="object 154"/>
          <p:cNvSpPr/>
          <p:nvPr/>
        </p:nvSpPr>
        <p:spPr>
          <a:xfrm>
            <a:off x="6798571"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55" name="object 155"/>
          <p:cNvSpPr/>
          <p:nvPr/>
        </p:nvSpPr>
        <p:spPr>
          <a:xfrm>
            <a:off x="5594853" y="460286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56" name="object 156"/>
          <p:cNvSpPr/>
          <p:nvPr/>
        </p:nvSpPr>
        <p:spPr>
          <a:xfrm>
            <a:off x="5844335"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5932397"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6291643" y="5481094"/>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59" name="object 159"/>
          <p:cNvSpPr/>
          <p:nvPr/>
        </p:nvSpPr>
        <p:spPr>
          <a:xfrm>
            <a:off x="9059199" y="3705670"/>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60" name="object 160"/>
          <p:cNvSpPr/>
          <p:nvPr/>
        </p:nvSpPr>
        <p:spPr>
          <a:xfrm>
            <a:off x="8086186"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9237448" y="362094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62" name="object 162"/>
          <p:cNvSpPr/>
          <p:nvPr/>
        </p:nvSpPr>
        <p:spPr>
          <a:xfrm>
            <a:off x="6794945"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63" name="object 163"/>
          <p:cNvSpPr/>
          <p:nvPr/>
        </p:nvSpPr>
        <p:spPr>
          <a:xfrm>
            <a:off x="9271563" y="550238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64" name="object 164"/>
          <p:cNvSpPr/>
          <p:nvPr/>
        </p:nvSpPr>
        <p:spPr>
          <a:xfrm>
            <a:off x="5922904"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65" name="object 165"/>
          <p:cNvSpPr/>
          <p:nvPr/>
        </p:nvSpPr>
        <p:spPr>
          <a:xfrm>
            <a:off x="6263860"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6287106"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7546880"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68" name="object 168"/>
          <p:cNvSpPr/>
          <p:nvPr/>
        </p:nvSpPr>
        <p:spPr>
          <a:xfrm>
            <a:off x="5547063" y="5115059"/>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169" name="object 169"/>
          <p:cNvSpPr/>
          <p:nvPr/>
        </p:nvSpPr>
        <p:spPr>
          <a:xfrm>
            <a:off x="6974366" y="542887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807277"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7744301"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72" name="object 172"/>
          <p:cNvSpPr/>
          <p:nvPr/>
        </p:nvSpPr>
        <p:spPr>
          <a:xfrm>
            <a:off x="9777386"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10377216" y="53863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4" name="object 174"/>
          <p:cNvSpPr/>
          <p:nvPr/>
        </p:nvSpPr>
        <p:spPr>
          <a:xfrm>
            <a:off x="10296219"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75" name="object 175"/>
          <p:cNvSpPr/>
          <p:nvPr/>
        </p:nvSpPr>
        <p:spPr>
          <a:xfrm>
            <a:off x="5003553"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76" name="object 176"/>
          <p:cNvSpPr/>
          <p:nvPr/>
        </p:nvSpPr>
        <p:spPr>
          <a:xfrm>
            <a:off x="9981559" y="544857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77" name="object 177"/>
          <p:cNvSpPr/>
          <p:nvPr/>
        </p:nvSpPr>
        <p:spPr>
          <a:xfrm>
            <a:off x="9309864" y="578794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78" name="object 178"/>
          <p:cNvSpPr/>
          <p:nvPr/>
        </p:nvSpPr>
        <p:spPr>
          <a:xfrm>
            <a:off x="9933824" y="484205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79" name="object 179"/>
          <p:cNvSpPr/>
          <p:nvPr/>
        </p:nvSpPr>
        <p:spPr>
          <a:xfrm>
            <a:off x="4704372" y="381322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80" name="object 180"/>
          <p:cNvSpPr/>
          <p:nvPr/>
        </p:nvSpPr>
        <p:spPr>
          <a:xfrm>
            <a:off x="9907773"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921728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2" name="object 182"/>
          <p:cNvSpPr/>
          <p:nvPr/>
        </p:nvSpPr>
        <p:spPr>
          <a:xfrm>
            <a:off x="4721283" y="230811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183" name="object 183"/>
          <p:cNvSpPr/>
          <p:nvPr/>
        </p:nvSpPr>
        <p:spPr>
          <a:xfrm>
            <a:off x="4933271"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8737254"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10327639"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6" name="object 186"/>
          <p:cNvSpPr/>
          <p:nvPr/>
        </p:nvSpPr>
        <p:spPr>
          <a:xfrm>
            <a:off x="10215086"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10302577" y="29198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8" name="object 188"/>
          <p:cNvSpPr/>
          <p:nvPr/>
        </p:nvSpPr>
        <p:spPr>
          <a:xfrm>
            <a:off x="5107208" y="490263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89" name="object 189"/>
          <p:cNvSpPr/>
          <p:nvPr/>
        </p:nvSpPr>
        <p:spPr>
          <a:xfrm>
            <a:off x="9613862" y="514702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90" name="object 190"/>
          <p:cNvSpPr/>
          <p:nvPr/>
        </p:nvSpPr>
        <p:spPr>
          <a:xfrm>
            <a:off x="10446762"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91" name="object 191"/>
          <p:cNvSpPr/>
          <p:nvPr/>
        </p:nvSpPr>
        <p:spPr>
          <a:xfrm>
            <a:off x="10383786" y="45874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92" name="object 192"/>
          <p:cNvSpPr/>
          <p:nvPr/>
        </p:nvSpPr>
        <p:spPr>
          <a:xfrm>
            <a:off x="4681375" y="235044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5218577" y="119753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94" name="object 194"/>
          <p:cNvSpPr/>
          <p:nvPr/>
        </p:nvSpPr>
        <p:spPr>
          <a:xfrm>
            <a:off x="5286358"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95" name="object 195"/>
          <p:cNvSpPr/>
          <p:nvPr/>
        </p:nvSpPr>
        <p:spPr>
          <a:xfrm>
            <a:off x="5243765" y="94448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96" name="object 196"/>
          <p:cNvSpPr/>
          <p:nvPr/>
        </p:nvSpPr>
        <p:spPr>
          <a:xfrm>
            <a:off x="4748075"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97" name="object 197"/>
          <p:cNvSpPr/>
          <p:nvPr/>
        </p:nvSpPr>
        <p:spPr>
          <a:xfrm>
            <a:off x="8883294"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9710100"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9045898"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113493" y="254617"/>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01" name="object 201"/>
          <p:cNvSpPr/>
          <p:nvPr/>
        </p:nvSpPr>
        <p:spPr>
          <a:xfrm>
            <a:off x="9412306" y="294943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2" name="object 202"/>
          <p:cNvSpPr/>
          <p:nvPr/>
        </p:nvSpPr>
        <p:spPr>
          <a:xfrm>
            <a:off x="4688046" y="43804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9986161"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04" name="object 204"/>
          <p:cNvSpPr/>
          <p:nvPr/>
        </p:nvSpPr>
        <p:spPr>
          <a:xfrm>
            <a:off x="9488274" y="365948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4733408" y="14006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5162849" y="195614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07" name="object 207"/>
          <p:cNvSpPr/>
          <p:nvPr/>
        </p:nvSpPr>
        <p:spPr>
          <a:xfrm>
            <a:off x="5989985" y="77640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8" name="object 208"/>
          <p:cNvSpPr/>
          <p:nvPr/>
        </p:nvSpPr>
        <p:spPr>
          <a:xfrm>
            <a:off x="5908988" y="585261"/>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594331" y="838594"/>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0" name="object 210"/>
          <p:cNvSpPr/>
          <p:nvPr/>
        </p:nvSpPr>
        <p:spPr>
          <a:xfrm>
            <a:off x="6276857" y="5916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11" name="object 211"/>
          <p:cNvSpPr/>
          <p:nvPr/>
        </p:nvSpPr>
        <p:spPr>
          <a:xfrm>
            <a:off x="5672701"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5188898" y="268250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5076335" y="278908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4" name="object 214"/>
          <p:cNvSpPr/>
          <p:nvPr/>
        </p:nvSpPr>
        <p:spPr>
          <a:xfrm>
            <a:off x="5233718"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15" name="object 215"/>
          <p:cNvSpPr/>
          <p:nvPr/>
        </p:nvSpPr>
        <p:spPr>
          <a:xfrm>
            <a:off x="5199168" y="175098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16" name="object 216"/>
          <p:cNvSpPr/>
          <p:nvPr/>
        </p:nvSpPr>
        <p:spPr>
          <a:xfrm>
            <a:off x="4708784" y="120384"/>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17" name="object 217"/>
          <p:cNvSpPr/>
          <p:nvPr/>
        </p:nvSpPr>
        <p:spPr>
          <a:xfrm>
            <a:off x="10464851"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8" name="object 218"/>
          <p:cNvSpPr/>
          <p:nvPr/>
        </p:nvSpPr>
        <p:spPr>
          <a:xfrm>
            <a:off x="9681394"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9" name="object 219"/>
          <p:cNvSpPr/>
          <p:nvPr/>
        </p:nvSpPr>
        <p:spPr>
          <a:xfrm>
            <a:off x="9618060"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5024420" y="116855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21" name="object 221"/>
          <p:cNvSpPr/>
          <p:nvPr/>
        </p:nvSpPr>
        <p:spPr>
          <a:xfrm>
            <a:off x="9231750"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4842821" y="181208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23" name="object 223"/>
          <p:cNvSpPr/>
          <p:nvPr/>
        </p:nvSpPr>
        <p:spPr>
          <a:xfrm>
            <a:off x="9182215"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24" name="object 224"/>
          <p:cNvSpPr/>
          <p:nvPr/>
        </p:nvSpPr>
        <p:spPr>
          <a:xfrm>
            <a:off x="9381758"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25" name="object 225"/>
          <p:cNvSpPr/>
          <p:nvPr/>
        </p:nvSpPr>
        <p:spPr>
          <a:xfrm>
            <a:off x="9613523"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9298495"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9336523"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8868336"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29" name="object 229"/>
          <p:cNvSpPr/>
          <p:nvPr/>
        </p:nvSpPr>
        <p:spPr>
          <a:xfrm>
            <a:off x="9937761"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8873479"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31" name="object 231"/>
          <p:cNvSpPr/>
          <p:nvPr/>
        </p:nvSpPr>
        <p:spPr>
          <a:xfrm>
            <a:off x="10300782" y="1207276"/>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8843641"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8744589"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34" name="object 234"/>
          <p:cNvSpPr/>
          <p:nvPr/>
        </p:nvSpPr>
        <p:spPr>
          <a:xfrm>
            <a:off x="7185359"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9104548"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36" name="object 236"/>
          <p:cNvSpPr/>
          <p:nvPr/>
        </p:nvSpPr>
        <p:spPr>
          <a:xfrm>
            <a:off x="8132687"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7" name="object 237"/>
          <p:cNvSpPr/>
          <p:nvPr/>
        </p:nvSpPr>
        <p:spPr>
          <a:xfrm>
            <a:off x="7655405"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8544029"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39" name="object 239"/>
          <p:cNvSpPr/>
          <p:nvPr/>
        </p:nvSpPr>
        <p:spPr>
          <a:xfrm>
            <a:off x="7454448"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40" name="object 240"/>
          <p:cNvSpPr/>
          <p:nvPr/>
        </p:nvSpPr>
        <p:spPr>
          <a:xfrm>
            <a:off x="7096690"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7358571"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9882816" y="353143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43" name="object 243"/>
          <p:cNvSpPr/>
          <p:nvPr/>
        </p:nvSpPr>
        <p:spPr>
          <a:xfrm>
            <a:off x="7004802" y="1427860"/>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44" name="object 244"/>
          <p:cNvSpPr/>
          <p:nvPr/>
        </p:nvSpPr>
        <p:spPr>
          <a:xfrm>
            <a:off x="9208203"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45" name="object 245"/>
          <p:cNvSpPr/>
          <p:nvPr/>
        </p:nvSpPr>
        <p:spPr>
          <a:xfrm>
            <a:off x="6914491"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7942541"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7861544"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8528584"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49" name="object 249"/>
          <p:cNvSpPr/>
          <p:nvPr/>
        </p:nvSpPr>
        <p:spPr>
          <a:xfrm>
            <a:off x="7546888"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0" name="object 250"/>
          <p:cNvSpPr/>
          <p:nvPr/>
        </p:nvSpPr>
        <p:spPr>
          <a:xfrm>
            <a:off x="8229412"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1" name="object 251"/>
          <p:cNvSpPr/>
          <p:nvPr/>
        </p:nvSpPr>
        <p:spPr>
          <a:xfrm>
            <a:off x="7179178" y="247344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52" name="object 252"/>
          <p:cNvSpPr/>
          <p:nvPr/>
        </p:nvSpPr>
        <p:spPr>
          <a:xfrm>
            <a:off x="7846838"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9393876" y="6017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54" name="object 254"/>
          <p:cNvSpPr/>
          <p:nvPr/>
        </p:nvSpPr>
        <p:spPr>
          <a:xfrm>
            <a:off x="8451818"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55" name="object 255"/>
          <p:cNvSpPr/>
          <p:nvPr/>
        </p:nvSpPr>
        <p:spPr>
          <a:xfrm>
            <a:off x="9419066" y="34874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56" name="object 256"/>
          <p:cNvSpPr/>
          <p:nvPr/>
        </p:nvSpPr>
        <p:spPr>
          <a:xfrm>
            <a:off x="8644941"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57" name="object 257"/>
          <p:cNvSpPr/>
          <p:nvPr/>
        </p:nvSpPr>
        <p:spPr>
          <a:xfrm>
            <a:off x="8195295"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8244900"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7462646"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60" name="object 260"/>
          <p:cNvSpPr/>
          <p:nvPr/>
        </p:nvSpPr>
        <p:spPr>
          <a:xfrm>
            <a:off x="5473006"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5384404"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6082486" y="1426370"/>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63" name="object 263"/>
          <p:cNvSpPr/>
          <p:nvPr/>
        </p:nvSpPr>
        <p:spPr>
          <a:xfrm>
            <a:off x="6682311"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6908394"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265" name="object 265"/>
          <p:cNvSpPr/>
          <p:nvPr/>
        </p:nvSpPr>
        <p:spPr>
          <a:xfrm>
            <a:off x="5349168" y="409671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266" name="object 266"/>
          <p:cNvSpPr/>
          <p:nvPr/>
        </p:nvSpPr>
        <p:spPr>
          <a:xfrm>
            <a:off x="6601316"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67" name="object 267"/>
          <p:cNvSpPr/>
          <p:nvPr/>
        </p:nvSpPr>
        <p:spPr>
          <a:xfrm>
            <a:off x="5374358" y="384367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68" name="object 268"/>
          <p:cNvSpPr/>
          <p:nvPr/>
        </p:nvSpPr>
        <p:spPr>
          <a:xfrm>
            <a:off x="6286658"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69" name="object 269"/>
          <p:cNvSpPr/>
          <p:nvPr/>
        </p:nvSpPr>
        <p:spPr>
          <a:xfrm>
            <a:off x="5614961" y="320052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70" name="object 270"/>
          <p:cNvSpPr/>
          <p:nvPr/>
        </p:nvSpPr>
        <p:spPr>
          <a:xfrm>
            <a:off x="6238924" y="225463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5618257" y="3994596"/>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72" name="object 272"/>
          <p:cNvSpPr/>
          <p:nvPr/>
        </p:nvSpPr>
        <p:spPr>
          <a:xfrm>
            <a:off x="6202190" y="17539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5260498" y="335926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274" name="object 274"/>
          <p:cNvSpPr/>
          <p:nvPr/>
        </p:nvSpPr>
        <p:spPr>
          <a:xfrm>
            <a:off x="6632738"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75" name="object 275"/>
          <p:cNvSpPr/>
          <p:nvPr/>
        </p:nvSpPr>
        <p:spPr>
          <a:xfrm>
            <a:off x="6520183"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76" name="object 276"/>
          <p:cNvSpPr/>
          <p:nvPr/>
        </p:nvSpPr>
        <p:spPr>
          <a:xfrm>
            <a:off x="6607677" y="3323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77" name="object 277"/>
          <p:cNvSpPr/>
          <p:nvPr/>
        </p:nvSpPr>
        <p:spPr>
          <a:xfrm>
            <a:off x="5918950"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278" name="object 278"/>
          <p:cNvSpPr/>
          <p:nvPr/>
        </p:nvSpPr>
        <p:spPr>
          <a:xfrm>
            <a:off x="6751863"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79" name="object 279"/>
          <p:cNvSpPr/>
          <p:nvPr/>
        </p:nvSpPr>
        <p:spPr>
          <a:xfrm>
            <a:off x="6688885"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80" name="object 280"/>
          <p:cNvSpPr/>
          <p:nvPr/>
        </p:nvSpPr>
        <p:spPr>
          <a:xfrm>
            <a:off x="6808749"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6408709"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82" name="object 282"/>
          <p:cNvSpPr/>
          <p:nvPr/>
        </p:nvSpPr>
        <p:spPr>
          <a:xfrm>
            <a:off x="6284381" y="33094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83" name="object 283"/>
          <p:cNvSpPr/>
          <p:nvPr/>
        </p:nvSpPr>
        <p:spPr>
          <a:xfrm>
            <a:off x="940184"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84" name="object 284"/>
          <p:cNvSpPr/>
          <p:nvPr/>
        </p:nvSpPr>
        <p:spPr>
          <a:xfrm>
            <a:off x="1296550"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1825564"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86" name="object 286"/>
          <p:cNvSpPr/>
          <p:nvPr/>
        </p:nvSpPr>
        <p:spPr>
          <a:xfrm>
            <a:off x="880157" y="10269148"/>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218568"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1901532"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89" name="object 289"/>
          <p:cNvSpPr/>
          <p:nvPr/>
        </p:nvSpPr>
        <p:spPr>
          <a:xfrm>
            <a:off x="925519" y="997116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707397"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291" name="object 291"/>
          <p:cNvSpPr/>
          <p:nvPr/>
        </p:nvSpPr>
        <p:spPr>
          <a:xfrm>
            <a:off x="2726728"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92" name="object 292"/>
          <p:cNvSpPr/>
          <p:nvPr/>
        </p:nvSpPr>
        <p:spPr>
          <a:xfrm>
            <a:off x="1850754"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3" name="object 293"/>
          <p:cNvSpPr/>
          <p:nvPr/>
        </p:nvSpPr>
        <p:spPr>
          <a:xfrm>
            <a:off x="1814741"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900895" y="995148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95" name="object 295"/>
          <p:cNvSpPr/>
          <p:nvPr/>
        </p:nvSpPr>
        <p:spPr>
          <a:xfrm>
            <a:off x="697257"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96" name="object 296"/>
          <p:cNvSpPr/>
          <p:nvPr/>
        </p:nvSpPr>
        <p:spPr>
          <a:xfrm>
            <a:off x="853170"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97" name="object 297"/>
          <p:cNvSpPr/>
          <p:nvPr/>
        </p:nvSpPr>
        <p:spPr>
          <a:xfrm>
            <a:off x="2094654"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8" name="object 298"/>
          <p:cNvSpPr/>
          <p:nvPr/>
        </p:nvSpPr>
        <p:spPr>
          <a:xfrm>
            <a:off x="2427558" y="86340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9" name="object 299"/>
          <p:cNvSpPr/>
          <p:nvPr/>
        </p:nvSpPr>
        <p:spPr>
          <a:xfrm>
            <a:off x="827108"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1736894" y="870115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357394"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02" name="object 302"/>
          <p:cNvSpPr/>
          <p:nvPr/>
        </p:nvSpPr>
        <p:spPr>
          <a:xfrm>
            <a:off x="1216531"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03" name="object 303"/>
          <p:cNvSpPr/>
          <p:nvPr/>
        </p:nvSpPr>
        <p:spPr>
          <a:xfrm>
            <a:off x="1645008"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1595470"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05" name="object 305"/>
          <p:cNvSpPr/>
          <p:nvPr/>
        </p:nvSpPr>
        <p:spPr>
          <a:xfrm>
            <a:off x="2830382"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06" name="object 306"/>
          <p:cNvSpPr/>
          <p:nvPr/>
        </p:nvSpPr>
        <p:spPr>
          <a:xfrm>
            <a:off x="17181"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07" name="object 307"/>
          <p:cNvSpPr/>
          <p:nvPr/>
        </p:nvSpPr>
        <p:spPr>
          <a:xfrm>
            <a:off x="1366098"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8" name="object 308"/>
          <p:cNvSpPr/>
          <p:nvPr/>
        </p:nvSpPr>
        <p:spPr>
          <a:xfrm>
            <a:off x="1303123"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9" name="object 309"/>
          <p:cNvSpPr/>
          <p:nvPr/>
        </p:nvSpPr>
        <p:spPr>
          <a:xfrm>
            <a:off x="3936036" y="96074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10" name="object 310"/>
          <p:cNvSpPr/>
          <p:nvPr/>
        </p:nvSpPr>
        <p:spPr>
          <a:xfrm>
            <a:off x="4162120"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11" name="object 311"/>
          <p:cNvSpPr/>
          <p:nvPr/>
        </p:nvSpPr>
        <p:spPr>
          <a:xfrm>
            <a:off x="2602891"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12" name="object 312"/>
          <p:cNvSpPr/>
          <p:nvPr/>
        </p:nvSpPr>
        <p:spPr>
          <a:xfrm>
            <a:off x="3855039" y="941629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3" name="object 313"/>
          <p:cNvSpPr/>
          <p:nvPr/>
        </p:nvSpPr>
        <p:spPr>
          <a:xfrm>
            <a:off x="4522080" y="981822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2628080"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5" name="object 315"/>
          <p:cNvSpPr/>
          <p:nvPr/>
        </p:nvSpPr>
        <p:spPr>
          <a:xfrm>
            <a:off x="3072936"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3540382" y="966962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17" name="object 317"/>
          <p:cNvSpPr/>
          <p:nvPr/>
        </p:nvSpPr>
        <p:spPr>
          <a:xfrm>
            <a:off x="2868686"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18" name="object 318"/>
          <p:cNvSpPr/>
          <p:nvPr/>
        </p:nvSpPr>
        <p:spPr>
          <a:xfrm>
            <a:off x="3492646" y="9063104"/>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9" name="object 319"/>
          <p:cNvSpPr/>
          <p:nvPr/>
        </p:nvSpPr>
        <p:spPr>
          <a:xfrm>
            <a:off x="2871979"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20" name="object 320"/>
          <p:cNvSpPr/>
          <p:nvPr/>
        </p:nvSpPr>
        <p:spPr>
          <a:xfrm>
            <a:off x="4222908" y="942271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2514221" y="1016774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2776102"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3" name="object 323"/>
          <p:cNvSpPr/>
          <p:nvPr/>
        </p:nvSpPr>
        <p:spPr>
          <a:xfrm>
            <a:off x="2296076"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2422333" y="11184649"/>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4625732" y="105121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26" name="object 326"/>
          <p:cNvSpPr/>
          <p:nvPr/>
        </p:nvSpPr>
        <p:spPr>
          <a:xfrm>
            <a:off x="3172683"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27" name="object 327"/>
          <p:cNvSpPr/>
          <p:nvPr/>
        </p:nvSpPr>
        <p:spPr>
          <a:xfrm>
            <a:off x="4005583"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3942608" y="88193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4062473" y="1093436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30" name="object 330"/>
          <p:cNvSpPr/>
          <p:nvPr/>
        </p:nvSpPr>
        <p:spPr>
          <a:xfrm>
            <a:off x="3662431"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3538104" y="101178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7381362"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7737727"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4" name="object 334"/>
          <p:cNvSpPr/>
          <p:nvPr/>
        </p:nvSpPr>
        <p:spPr>
          <a:xfrm>
            <a:off x="6383686" y="1081199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335" name="object 335"/>
          <p:cNvSpPr/>
          <p:nvPr/>
        </p:nvSpPr>
        <p:spPr>
          <a:xfrm>
            <a:off x="5719480"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8807946"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37" name="object 337"/>
          <p:cNvSpPr/>
          <p:nvPr/>
        </p:nvSpPr>
        <p:spPr>
          <a:xfrm>
            <a:off x="8266743"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8" name="object 338"/>
          <p:cNvSpPr/>
          <p:nvPr/>
        </p:nvSpPr>
        <p:spPr>
          <a:xfrm>
            <a:off x="7321326" y="10269148"/>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6659746"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8342710"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41" name="object 341"/>
          <p:cNvSpPr/>
          <p:nvPr/>
        </p:nvSpPr>
        <p:spPr>
          <a:xfrm>
            <a:off x="7366699"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42" name="object 342"/>
          <p:cNvSpPr/>
          <p:nvPr/>
        </p:nvSpPr>
        <p:spPr>
          <a:xfrm>
            <a:off x="5469529" y="11005069"/>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343" name="object 343"/>
          <p:cNvSpPr/>
          <p:nvPr/>
        </p:nvSpPr>
        <p:spPr>
          <a:xfrm>
            <a:off x="7148575"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44" name="object 344"/>
          <p:cNvSpPr/>
          <p:nvPr/>
        </p:nvSpPr>
        <p:spPr>
          <a:xfrm>
            <a:off x="9167909"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45" name="object 345"/>
          <p:cNvSpPr/>
          <p:nvPr/>
        </p:nvSpPr>
        <p:spPr>
          <a:xfrm>
            <a:off x="8291931"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46" name="object 346"/>
          <p:cNvSpPr/>
          <p:nvPr/>
        </p:nvSpPr>
        <p:spPr>
          <a:xfrm>
            <a:off x="8255920"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7342075" y="995148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48" name="object 348"/>
          <p:cNvSpPr/>
          <p:nvPr/>
        </p:nvSpPr>
        <p:spPr>
          <a:xfrm>
            <a:off x="5197971" y="9865824"/>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349" name="object 349"/>
          <p:cNvSpPr/>
          <p:nvPr/>
        </p:nvSpPr>
        <p:spPr>
          <a:xfrm>
            <a:off x="6222441"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7138437" y="9561829"/>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7294348"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52" name="object 352"/>
          <p:cNvSpPr/>
          <p:nvPr/>
        </p:nvSpPr>
        <p:spPr>
          <a:xfrm>
            <a:off x="8535833"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53" name="object 353"/>
          <p:cNvSpPr/>
          <p:nvPr/>
        </p:nvSpPr>
        <p:spPr>
          <a:xfrm>
            <a:off x="8868736"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7268286"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55" name="object 355"/>
          <p:cNvSpPr/>
          <p:nvPr/>
        </p:nvSpPr>
        <p:spPr>
          <a:xfrm>
            <a:off x="8178074"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6798571"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7" name="object 357"/>
          <p:cNvSpPr/>
          <p:nvPr/>
        </p:nvSpPr>
        <p:spPr>
          <a:xfrm>
            <a:off x="5594853" y="882391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358" name="object 358"/>
          <p:cNvSpPr/>
          <p:nvPr/>
        </p:nvSpPr>
        <p:spPr>
          <a:xfrm>
            <a:off x="5932397" y="918142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6291643" y="970214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60" name="object 360"/>
          <p:cNvSpPr/>
          <p:nvPr/>
        </p:nvSpPr>
        <p:spPr>
          <a:xfrm>
            <a:off x="7657709"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61" name="object 361"/>
          <p:cNvSpPr/>
          <p:nvPr/>
        </p:nvSpPr>
        <p:spPr>
          <a:xfrm>
            <a:off x="8086186"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8036649"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3" name="object 363"/>
          <p:cNvSpPr/>
          <p:nvPr/>
        </p:nvSpPr>
        <p:spPr>
          <a:xfrm>
            <a:off x="9271563" y="97234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4" name="object 364"/>
          <p:cNvSpPr/>
          <p:nvPr/>
        </p:nvSpPr>
        <p:spPr>
          <a:xfrm>
            <a:off x="6055343"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365" name="object 365"/>
          <p:cNvSpPr/>
          <p:nvPr/>
        </p:nvSpPr>
        <p:spPr>
          <a:xfrm>
            <a:off x="6287106"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5972081"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367" name="object 367"/>
          <p:cNvSpPr/>
          <p:nvPr/>
        </p:nvSpPr>
        <p:spPr>
          <a:xfrm>
            <a:off x="6010107" y="101771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368" name="object 368"/>
          <p:cNvSpPr/>
          <p:nvPr/>
        </p:nvSpPr>
        <p:spPr>
          <a:xfrm>
            <a:off x="5541920" y="10228662"/>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369" name="object 369"/>
          <p:cNvSpPr/>
          <p:nvPr/>
        </p:nvSpPr>
        <p:spPr>
          <a:xfrm>
            <a:off x="5547063" y="933612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370" name="object 370"/>
          <p:cNvSpPr/>
          <p:nvPr/>
        </p:nvSpPr>
        <p:spPr>
          <a:xfrm>
            <a:off x="6974366" y="9649937"/>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71" name="object 371"/>
          <p:cNvSpPr/>
          <p:nvPr/>
        </p:nvSpPr>
        <p:spPr>
          <a:xfrm>
            <a:off x="7807277"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5302064" y="10286792"/>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373" name="object 373"/>
          <p:cNvSpPr/>
          <p:nvPr/>
        </p:nvSpPr>
        <p:spPr>
          <a:xfrm>
            <a:off x="5517225" y="1121829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374" name="object 374"/>
          <p:cNvSpPr/>
          <p:nvPr/>
        </p:nvSpPr>
        <p:spPr>
          <a:xfrm>
            <a:off x="7744301"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75" name="object 375"/>
          <p:cNvSpPr/>
          <p:nvPr/>
        </p:nvSpPr>
        <p:spPr>
          <a:xfrm>
            <a:off x="10377216" y="960743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6" name="object 376"/>
          <p:cNvSpPr/>
          <p:nvPr/>
        </p:nvSpPr>
        <p:spPr>
          <a:xfrm>
            <a:off x="9044068"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77" name="object 377"/>
          <p:cNvSpPr/>
          <p:nvPr/>
        </p:nvSpPr>
        <p:spPr>
          <a:xfrm>
            <a:off x="10296219"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78" name="object 378"/>
          <p:cNvSpPr/>
          <p:nvPr/>
        </p:nvSpPr>
        <p:spPr>
          <a:xfrm>
            <a:off x="9069258"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9" name="object 379"/>
          <p:cNvSpPr/>
          <p:nvPr/>
        </p:nvSpPr>
        <p:spPr>
          <a:xfrm>
            <a:off x="9514117"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9981559" y="966962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81" name="object 381"/>
          <p:cNvSpPr/>
          <p:nvPr/>
        </p:nvSpPr>
        <p:spPr>
          <a:xfrm>
            <a:off x="9309864" y="1000899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82" name="object 382"/>
          <p:cNvSpPr/>
          <p:nvPr/>
        </p:nvSpPr>
        <p:spPr>
          <a:xfrm>
            <a:off x="9933824" y="9063104"/>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83" name="object 383"/>
          <p:cNvSpPr/>
          <p:nvPr/>
        </p:nvSpPr>
        <p:spPr>
          <a:xfrm>
            <a:off x="9313157" y="1080306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84" name="object 384"/>
          <p:cNvSpPr/>
          <p:nvPr/>
        </p:nvSpPr>
        <p:spPr>
          <a:xfrm>
            <a:off x="8955399"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921728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8737254"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8863513" y="111846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5107208" y="912369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9" name="object 389"/>
          <p:cNvSpPr/>
          <p:nvPr/>
        </p:nvSpPr>
        <p:spPr>
          <a:xfrm>
            <a:off x="9613862" y="936807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10446762"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1" name="object 391"/>
          <p:cNvSpPr/>
          <p:nvPr/>
        </p:nvSpPr>
        <p:spPr>
          <a:xfrm>
            <a:off x="10383786"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2" name="object 392"/>
          <p:cNvSpPr/>
          <p:nvPr/>
        </p:nvSpPr>
        <p:spPr>
          <a:xfrm>
            <a:off x="10103612"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9979282"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4" name="object 394"/>
          <p:cNvSpPr/>
          <p:nvPr/>
        </p:nvSpPr>
        <p:spPr>
          <a:xfrm>
            <a:off x="1410673"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395" name="object 395"/>
          <p:cNvSpPr/>
          <p:nvPr/>
        </p:nvSpPr>
        <p:spPr>
          <a:xfrm>
            <a:off x="3993947" y="869860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4211578" y="893653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97" name="object 397"/>
          <p:cNvSpPr/>
          <p:nvPr/>
        </p:nvSpPr>
        <p:spPr>
          <a:xfrm>
            <a:off x="3529212" y="888832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541440"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99" name="object 399"/>
          <p:cNvSpPr/>
          <p:nvPr/>
        </p:nvSpPr>
        <p:spPr>
          <a:xfrm>
            <a:off x="3503891" y="1056388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00" name="object 400"/>
          <p:cNvSpPr/>
          <p:nvPr/>
        </p:nvSpPr>
        <p:spPr>
          <a:xfrm>
            <a:off x="3175550"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3407315"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3092287"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3130312" y="9929024"/>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721524" y="1080181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05" name="object 405"/>
          <p:cNvSpPr/>
          <p:nvPr/>
        </p:nvSpPr>
        <p:spPr>
          <a:xfrm>
            <a:off x="3039157" y="1075359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06" name="object 406"/>
          <p:cNvSpPr/>
          <p:nvPr/>
        </p:nvSpPr>
        <p:spPr>
          <a:xfrm>
            <a:off x="3872068"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10888884"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08" name="object 408"/>
          <p:cNvSpPr/>
          <p:nvPr/>
        </p:nvSpPr>
        <p:spPr>
          <a:xfrm>
            <a:off x="11488714"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09" name="object 409"/>
          <p:cNvSpPr/>
          <p:nvPr/>
        </p:nvSpPr>
        <p:spPr>
          <a:xfrm>
            <a:off x="12558931"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410" name="object 410"/>
          <p:cNvSpPr/>
          <p:nvPr/>
        </p:nvSpPr>
        <p:spPr>
          <a:xfrm>
            <a:off x="12017728"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1041073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12" name="object 412"/>
          <p:cNvSpPr/>
          <p:nvPr/>
        </p:nvSpPr>
        <p:spPr>
          <a:xfrm>
            <a:off x="1111768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3" name="object 413"/>
          <p:cNvSpPr/>
          <p:nvPr/>
        </p:nvSpPr>
        <p:spPr>
          <a:xfrm>
            <a:off x="12918892"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4" name="object 414"/>
          <p:cNvSpPr/>
          <p:nvPr/>
        </p:nvSpPr>
        <p:spPr>
          <a:xfrm>
            <a:off x="12042918"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13228431"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16" name="object 416"/>
          <p:cNvSpPr/>
          <p:nvPr/>
        </p:nvSpPr>
        <p:spPr>
          <a:xfrm>
            <a:off x="12482665"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417" name="object 417"/>
          <p:cNvSpPr/>
          <p:nvPr/>
        </p:nvSpPr>
        <p:spPr>
          <a:xfrm>
            <a:off x="12518977"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1093057" y="573042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419" name="object 419"/>
          <p:cNvSpPr/>
          <p:nvPr/>
        </p:nvSpPr>
        <p:spPr>
          <a:xfrm>
            <a:off x="9973426" y="453916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10889421"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1045333"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22" name="object 422"/>
          <p:cNvSpPr/>
          <p:nvPr/>
        </p:nvSpPr>
        <p:spPr>
          <a:xfrm>
            <a:off x="12286817"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3" name="object 423"/>
          <p:cNvSpPr/>
          <p:nvPr/>
        </p:nvSpPr>
        <p:spPr>
          <a:xfrm>
            <a:off x="12619722"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11019273" y="461251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425" name="object 425"/>
          <p:cNvSpPr/>
          <p:nvPr/>
        </p:nvSpPr>
        <p:spPr>
          <a:xfrm>
            <a:off x="11929058" y="44801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12190938"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27" name="object 427"/>
          <p:cNvSpPr/>
          <p:nvPr/>
        </p:nvSpPr>
        <p:spPr>
          <a:xfrm>
            <a:off x="11792478"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28" name="object 428"/>
          <p:cNvSpPr/>
          <p:nvPr/>
        </p:nvSpPr>
        <p:spPr>
          <a:xfrm>
            <a:off x="12830291"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11710913"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30" name="object 430"/>
          <p:cNvSpPr/>
          <p:nvPr/>
        </p:nvSpPr>
        <p:spPr>
          <a:xfrm>
            <a:off x="11439137"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1132658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11414068"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33" name="object 433"/>
          <p:cNvSpPr/>
          <p:nvPr/>
        </p:nvSpPr>
        <p:spPr>
          <a:xfrm>
            <a:off x="10549557"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34" name="object 434"/>
          <p:cNvSpPr/>
          <p:nvPr/>
        </p:nvSpPr>
        <p:spPr>
          <a:xfrm>
            <a:off x="9595318"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35" name="object 435"/>
          <p:cNvSpPr/>
          <p:nvPr/>
        </p:nvSpPr>
        <p:spPr>
          <a:xfrm>
            <a:off x="9683383"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10042630"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12810184" y="3705670"/>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438" name="object 438"/>
          <p:cNvSpPr/>
          <p:nvPr/>
        </p:nvSpPr>
        <p:spPr>
          <a:xfrm>
            <a:off x="11837172"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39" name="object 439"/>
          <p:cNvSpPr/>
          <p:nvPr/>
        </p:nvSpPr>
        <p:spPr>
          <a:xfrm>
            <a:off x="12988444"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40" name="object 440"/>
          <p:cNvSpPr/>
          <p:nvPr/>
        </p:nvSpPr>
        <p:spPr>
          <a:xfrm>
            <a:off x="10545931"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13022547"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42" name="object 442"/>
          <p:cNvSpPr/>
          <p:nvPr/>
        </p:nvSpPr>
        <p:spPr>
          <a:xfrm>
            <a:off x="9673890"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443" name="object 443"/>
          <p:cNvSpPr/>
          <p:nvPr/>
        </p:nvSpPr>
        <p:spPr>
          <a:xfrm>
            <a:off x="10014846"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10038093"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11297865"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10725353" y="5428872"/>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11558261"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48" name="object 448"/>
          <p:cNvSpPr/>
          <p:nvPr/>
        </p:nvSpPr>
        <p:spPr>
          <a:xfrm>
            <a:off x="11495286"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9" name="object 449"/>
          <p:cNvSpPr/>
          <p:nvPr/>
        </p:nvSpPr>
        <p:spPr>
          <a:xfrm>
            <a:off x="13528371"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0" name="object 450"/>
          <p:cNvSpPr/>
          <p:nvPr/>
        </p:nvSpPr>
        <p:spPr>
          <a:xfrm>
            <a:off x="14128199" y="538637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14047203"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14714233" y="559716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13732546" y="544857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454" name="object 454"/>
          <p:cNvSpPr/>
          <p:nvPr/>
        </p:nvSpPr>
        <p:spPr>
          <a:xfrm>
            <a:off x="13060850"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55" name="object 455"/>
          <p:cNvSpPr/>
          <p:nvPr/>
        </p:nvSpPr>
        <p:spPr>
          <a:xfrm>
            <a:off x="13684811" y="484205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56" name="object 456"/>
          <p:cNvSpPr/>
          <p:nvPr/>
        </p:nvSpPr>
        <p:spPr>
          <a:xfrm>
            <a:off x="14415070" y="520166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13658758"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12968255"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14431964" y="369655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60" name="object 460"/>
          <p:cNvSpPr/>
          <p:nvPr/>
        </p:nvSpPr>
        <p:spPr>
          <a:xfrm>
            <a:off x="14643960"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12488240"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14078624" y="34669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13966071"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14053554"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65" name="object 465"/>
          <p:cNvSpPr/>
          <p:nvPr/>
        </p:nvSpPr>
        <p:spPr>
          <a:xfrm>
            <a:off x="13364838" y="514702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14197747"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67" name="object 467"/>
          <p:cNvSpPr/>
          <p:nvPr/>
        </p:nvSpPr>
        <p:spPr>
          <a:xfrm>
            <a:off x="14134771" y="45982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68" name="object 468"/>
          <p:cNvSpPr/>
          <p:nvPr/>
        </p:nvSpPr>
        <p:spPr>
          <a:xfrm>
            <a:off x="14392065" y="37388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9" name="object 469"/>
          <p:cNvSpPr/>
          <p:nvPr/>
        </p:nvSpPr>
        <p:spPr>
          <a:xfrm>
            <a:off x="14997045"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70" name="object 470"/>
          <p:cNvSpPr/>
          <p:nvPr/>
        </p:nvSpPr>
        <p:spPr>
          <a:xfrm>
            <a:off x="14458765"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71" name="object 471"/>
          <p:cNvSpPr/>
          <p:nvPr/>
        </p:nvSpPr>
        <p:spPr>
          <a:xfrm>
            <a:off x="12634276" y="34001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13461083" y="236933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73" name="object 473"/>
          <p:cNvSpPr/>
          <p:nvPr/>
        </p:nvSpPr>
        <p:spPr>
          <a:xfrm>
            <a:off x="12796884"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74" name="object 474"/>
          <p:cNvSpPr/>
          <p:nvPr/>
        </p:nvSpPr>
        <p:spPr>
          <a:xfrm>
            <a:off x="9864478"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475" name="object 475"/>
          <p:cNvSpPr/>
          <p:nvPr/>
        </p:nvSpPr>
        <p:spPr>
          <a:xfrm>
            <a:off x="13163292"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76" name="object 476"/>
          <p:cNvSpPr/>
          <p:nvPr/>
        </p:nvSpPr>
        <p:spPr>
          <a:xfrm>
            <a:off x="14398727"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13737145"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13239257"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79" name="object 479"/>
          <p:cNvSpPr/>
          <p:nvPr/>
        </p:nvSpPr>
        <p:spPr>
          <a:xfrm>
            <a:off x="14444099" y="15285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0" name="object 480"/>
          <p:cNvSpPr/>
          <p:nvPr/>
        </p:nvSpPr>
        <p:spPr>
          <a:xfrm>
            <a:off x="14225975" y="201547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81" name="object 481"/>
          <p:cNvSpPr/>
          <p:nvPr/>
        </p:nvSpPr>
        <p:spPr>
          <a:xfrm>
            <a:off x="14873537" y="334458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82" name="object 482"/>
          <p:cNvSpPr/>
          <p:nvPr/>
        </p:nvSpPr>
        <p:spPr>
          <a:xfrm>
            <a:off x="9740968"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3" name="object 483"/>
          <p:cNvSpPr/>
          <p:nvPr/>
        </p:nvSpPr>
        <p:spPr>
          <a:xfrm>
            <a:off x="9659973"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4" name="object 484"/>
          <p:cNvSpPr/>
          <p:nvPr/>
        </p:nvSpPr>
        <p:spPr>
          <a:xfrm>
            <a:off x="10027840"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85" name="object 485"/>
          <p:cNvSpPr/>
          <p:nvPr/>
        </p:nvSpPr>
        <p:spPr>
          <a:xfrm>
            <a:off x="14899589" y="40709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14787033" y="4177519"/>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87" name="object 487"/>
          <p:cNvSpPr/>
          <p:nvPr/>
        </p:nvSpPr>
        <p:spPr>
          <a:xfrm>
            <a:off x="14909858" y="3139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88" name="object 488"/>
          <p:cNvSpPr/>
          <p:nvPr/>
        </p:nvSpPr>
        <p:spPr>
          <a:xfrm>
            <a:off x="14419465" y="1508824"/>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489" name="object 489"/>
          <p:cNvSpPr/>
          <p:nvPr/>
        </p:nvSpPr>
        <p:spPr>
          <a:xfrm>
            <a:off x="14215837" y="111916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0" name="object 490"/>
          <p:cNvSpPr/>
          <p:nvPr/>
        </p:nvSpPr>
        <p:spPr>
          <a:xfrm>
            <a:off x="14371750" y="902304"/>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91" name="object 491"/>
          <p:cNvSpPr/>
          <p:nvPr/>
        </p:nvSpPr>
        <p:spPr>
          <a:xfrm>
            <a:off x="13432380"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92" name="object 492"/>
          <p:cNvSpPr/>
          <p:nvPr/>
        </p:nvSpPr>
        <p:spPr>
          <a:xfrm>
            <a:off x="13369045"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14735108" y="255698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94" name="object 494"/>
          <p:cNvSpPr/>
          <p:nvPr/>
        </p:nvSpPr>
        <p:spPr>
          <a:xfrm>
            <a:off x="12982734"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95" name="object 495"/>
          <p:cNvSpPr/>
          <p:nvPr/>
        </p:nvSpPr>
        <p:spPr>
          <a:xfrm>
            <a:off x="14553508" y="320052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96" name="object 496"/>
          <p:cNvSpPr/>
          <p:nvPr/>
        </p:nvSpPr>
        <p:spPr>
          <a:xfrm>
            <a:off x="12933198"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97" name="object 497"/>
          <p:cNvSpPr/>
          <p:nvPr/>
        </p:nvSpPr>
        <p:spPr>
          <a:xfrm>
            <a:off x="13132742"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98" name="object 498"/>
          <p:cNvSpPr/>
          <p:nvPr/>
        </p:nvSpPr>
        <p:spPr>
          <a:xfrm>
            <a:off x="13364508"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13049479"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13087497" y="17344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12619320"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502" name="object 502"/>
          <p:cNvSpPr/>
          <p:nvPr/>
        </p:nvSpPr>
        <p:spPr>
          <a:xfrm>
            <a:off x="13688747"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2624462"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504" name="object 504"/>
          <p:cNvSpPr/>
          <p:nvPr/>
        </p:nvSpPr>
        <p:spPr>
          <a:xfrm>
            <a:off x="14051765" y="1207276"/>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12594627"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06" name="object 506"/>
          <p:cNvSpPr/>
          <p:nvPr/>
        </p:nvSpPr>
        <p:spPr>
          <a:xfrm>
            <a:off x="12495572"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07" name="object 507"/>
          <p:cNvSpPr/>
          <p:nvPr/>
        </p:nvSpPr>
        <p:spPr>
          <a:xfrm>
            <a:off x="10936345"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08" name="object 508"/>
          <p:cNvSpPr/>
          <p:nvPr/>
        </p:nvSpPr>
        <p:spPr>
          <a:xfrm>
            <a:off x="12855533"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9" name="object 509"/>
          <p:cNvSpPr/>
          <p:nvPr/>
        </p:nvSpPr>
        <p:spPr>
          <a:xfrm>
            <a:off x="11883673"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0" name="object 510"/>
          <p:cNvSpPr/>
          <p:nvPr/>
        </p:nvSpPr>
        <p:spPr>
          <a:xfrm>
            <a:off x="11406390"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12295015"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12" name="object 512"/>
          <p:cNvSpPr/>
          <p:nvPr/>
        </p:nvSpPr>
        <p:spPr>
          <a:xfrm>
            <a:off x="11205434"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13" name="object 513"/>
          <p:cNvSpPr/>
          <p:nvPr/>
        </p:nvSpPr>
        <p:spPr>
          <a:xfrm>
            <a:off x="10847674"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4" name="object 514"/>
          <p:cNvSpPr/>
          <p:nvPr/>
        </p:nvSpPr>
        <p:spPr>
          <a:xfrm>
            <a:off x="11109545"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15" name="object 515"/>
          <p:cNvSpPr/>
          <p:nvPr/>
        </p:nvSpPr>
        <p:spPr>
          <a:xfrm>
            <a:off x="13633800"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10755789" y="1427860"/>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12959186"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518" name="object 518"/>
          <p:cNvSpPr/>
          <p:nvPr/>
        </p:nvSpPr>
        <p:spPr>
          <a:xfrm>
            <a:off x="10665478"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11693526"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11612529"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1" name="object 521"/>
          <p:cNvSpPr/>
          <p:nvPr/>
        </p:nvSpPr>
        <p:spPr>
          <a:xfrm>
            <a:off x="12279560"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522" name="object 522"/>
          <p:cNvSpPr/>
          <p:nvPr/>
        </p:nvSpPr>
        <p:spPr>
          <a:xfrm>
            <a:off x="11297871"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23" name="object 523"/>
          <p:cNvSpPr/>
          <p:nvPr/>
        </p:nvSpPr>
        <p:spPr>
          <a:xfrm>
            <a:off x="11980398"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10930163" y="247344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25" name="object 525"/>
          <p:cNvSpPr/>
          <p:nvPr/>
        </p:nvSpPr>
        <p:spPr>
          <a:xfrm>
            <a:off x="11597823"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13144861"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27" name="object 527"/>
          <p:cNvSpPr/>
          <p:nvPr/>
        </p:nvSpPr>
        <p:spPr>
          <a:xfrm>
            <a:off x="12202804"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28" name="object 528"/>
          <p:cNvSpPr/>
          <p:nvPr/>
        </p:nvSpPr>
        <p:spPr>
          <a:xfrm>
            <a:off x="13170050"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12395925"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11946280"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31" name="object 531"/>
          <p:cNvSpPr/>
          <p:nvPr/>
        </p:nvSpPr>
        <p:spPr>
          <a:xfrm>
            <a:off x="11995887"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11213632"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3" name="object 533"/>
          <p:cNvSpPr/>
          <p:nvPr/>
        </p:nvSpPr>
        <p:spPr>
          <a:xfrm>
            <a:off x="9833471" y="1426370"/>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534" name="object 534"/>
          <p:cNvSpPr/>
          <p:nvPr/>
        </p:nvSpPr>
        <p:spPr>
          <a:xfrm>
            <a:off x="10433297"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10659381"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36" name="object 536"/>
          <p:cNvSpPr/>
          <p:nvPr/>
        </p:nvSpPr>
        <p:spPr>
          <a:xfrm>
            <a:off x="10352302" y="26078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10037645"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8" name="object 538"/>
          <p:cNvSpPr/>
          <p:nvPr/>
        </p:nvSpPr>
        <p:spPr>
          <a:xfrm>
            <a:off x="9989910"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39" name="object 539"/>
          <p:cNvSpPr/>
          <p:nvPr/>
        </p:nvSpPr>
        <p:spPr>
          <a:xfrm>
            <a:off x="9963859" y="174323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540" name="object 540"/>
          <p:cNvSpPr/>
          <p:nvPr/>
        </p:nvSpPr>
        <p:spPr>
          <a:xfrm>
            <a:off x="10383725"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41" name="object 541"/>
          <p:cNvSpPr/>
          <p:nvPr/>
        </p:nvSpPr>
        <p:spPr>
          <a:xfrm>
            <a:off x="10271169"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42" name="object 542"/>
          <p:cNvSpPr/>
          <p:nvPr/>
        </p:nvSpPr>
        <p:spPr>
          <a:xfrm>
            <a:off x="1035865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43" name="object 543"/>
          <p:cNvSpPr/>
          <p:nvPr/>
        </p:nvSpPr>
        <p:spPr>
          <a:xfrm>
            <a:off x="9669936"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0502846"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10439870"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46" name="object 546"/>
          <p:cNvSpPr/>
          <p:nvPr/>
        </p:nvSpPr>
        <p:spPr>
          <a:xfrm>
            <a:off x="10559735"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10159694"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10035365"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49" name="object 549"/>
          <p:cNvSpPr/>
          <p:nvPr/>
        </p:nvSpPr>
        <p:spPr>
          <a:xfrm>
            <a:off x="17330064"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17929890"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51" name="object 551"/>
          <p:cNvSpPr/>
          <p:nvPr/>
        </p:nvSpPr>
        <p:spPr>
          <a:xfrm>
            <a:off x="19000110"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18458905"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3" name="object 553"/>
          <p:cNvSpPr/>
          <p:nvPr/>
        </p:nvSpPr>
        <p:spPr>
          <a:xfrm>
            <a:off x="16851909"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54" name="object 554"/>
          <p:cNvSpPr/>
          <p:nvPr/>
        </p:nvSpPr>
        <p:spPr>
          <a:xfrm>
            <a:off x="1755886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5" name="object 555"/>
          <p:cNvSpPr/>
          <p:nvPr/>
        </p:nvSpPr>
        <p:spPr>
          <a:xfrm>
            <a:off x="19360072"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18484095"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7" name="object 557"/>
          <p:cNvSpPr/>
          <p:nvPr/>
        </p:nvSpPr>
        <p:spPr>
          <a:xfrm>
            <a:off x="18923844"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58" name="object 558"/>
          <p:cNvSpPr/>
          <p:nvPr/>
        </p:nvSpPr>
        <p:spPr>
          <a:xfrm>
            <a:off x="18960154"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17534238" y="573042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60" name="object 560"/>
          <p:cNvSpPr/>
          <p:nvPr/>
        </p:nvSpPr>
        <p:spPr>
          <a:xfrm>
            <a:off x="15390135" y="564477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561" name="object 561"/>
          <p:cNvSpPr/>
          <p:nvPr/>
        </p:nvSpPr>
        <p:spPr>
          <a:xfrm>
            <a:off x="16414604"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17330599" y="534077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63" name="object 563"/>
          <p:cNvSpPr/>
          <p:nvPr/>
        </p:nvSpPr>
        <p:spPr>
          <a:xfrm>
            <a:off x="17486501" y="512391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64" name="object 564"/>
          <p:cNvSpPr/>
          <p:nvPr/>
        </p:nvSpPr>
        <p:spPr>
          <a:xfrm>
            <a:off x="18727996"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5" name="object 565"/>
          <p:cNvSpPr/>
          <p:nvPr/>
        </p:nvSpPr>
        <p:spPr>
          <a:xfrm>
            <a:off x="19060900"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17460448"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18370236"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18632109" y="4354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69" name="object 569"/>
          <p:cNvSpPr/>
          <p:nvPr/>
        </p:nvSpPr>
        <p:spPr>
          <a:xfrm>
            <a:off x="18233656"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570" name="object 570"/>
          <p:cNvSpPr/>
          <p:nvPr/>
        </p:nvSpPr>
        <p:spPr>
          <a:xfrm>
            <a:off x="19271470"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18152092"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17880317"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17767761"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17855246"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75" name="object 575"/>
          <p:cNvSpPr/>
          <p:nvPr/>
        </p:nvSpPr>
        <p:spPr>
          <a:xfrm>
            <a:off x="16990734"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576" name="object 576"/>
          <p:cNvSpPr/>
          <p:nvPr/>
        </p:nvSpPr>
        <p:spPr>
          <a:xfrm>
            <a:off x="15787017" y="460286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16036498"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16124561" y="496037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16483807"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19251362" y="3705670"/>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581" name="object 581"/>
          <p:cNvSpPr/>
          <p:nvPr/>
        </p:nvSpPr>
        <p:spPr>
          <a:xfrm>
            <a:off x="18278350"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19429621"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83" name="object 583"/>
          <p:cNvSpPr/>
          <p:nvPr/>
        </p:nvSpPr>
        <p:spPr>
          <a:xfrm>
            <a:off x="16987110" y="412679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584" name="object 584"/>
          <p:cNvSpPr/>
          <p:nvPr/>
        </p:nvSpPr>
        <p:spPr>
          <a:xfrm>
            <a:off x="19463725" y="550238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85" name="object 585"/>
          <p:cNvSpPr/>
          <p:nvPr/>
        </p:nvSpPr>
        <p:spPr>
          <a:xfrm>
            <a:off x="16115067" y="326736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586" name="object 586"/>
          <p:cNvSpPr/>
          <p:nvPr/>
        </p:nvSpPr>
        <p:spPr>
          <a:xfrm>
            <a:off x="16456023" y="408458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87" name="object 587"/>
          <p:cNvSpPr/>
          <p:nvPr/>
        </p:nvSpPr>
        <p:spPr>
          <a:xfrm>
            <a:off x="16479271"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7739042" y="366911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5739226" y="5115059"/>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590" name="object 590"/>
          <p:cNvSpPr/>
          <p:nvPr/>
        </p:nvSpPr>
        <p:spPr>
          <a:xfrm>
            <a:off x="17166530" y="542887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91" name="object 591"/>
          <p:cNvSpPr/>
          <p:nvPr/>
        </p:nvSpPr>
        <p:spPr>
          <a:xfrm>
            <a:off x="17999440"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92" name="object 592"/>
          <p:cNvSpPr/>
          <p:nvPr/>
        </p:nvSpPr>
        <p:spPr>
          <a:xfrm>
            <a:off x="17936464"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93" name="object 593"/>
          <p:cNvSpPr/>
          <p:nvPr/>
        </p:nvSpPr>
        <p:spPr>
          <a:xfrm>
            <a:off x="19969550"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594" name="object 594"/>
          <p:cNvSpPr/>
          <p:nvPr/>
        </p:nvSpPr>
        <p:spPr>
          <a:xfrm>
            <a:off x="15195717"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9502028"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96" name="object 596"/>
          <p:cNvSpPr/>
          <p:nvPr/>
        </p:nvSpPr>
        <p:spPr>
          <a:xfrm>
            <a:off x="14896535" y="381322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20099937" y="4331276"/>
            <a:ext cx="4445" cy="20320"/>
          </a:xfrm>
          <a:custGeom>
            <a:avLst/>
            <a:gdLst/>
            <a:ahLst/>
            <a:cxnLst/>
            <a:rect l="l" t="t" r="r" b="b"/>
            <a:pathLst>
              <a:path w="4444" h="20320">
                <a:moveTo>
                  <a:pt x="4160" y="0"/>
                </a:moveTo>
                <a:lnTo>
                  <a:pt x="0" y="4188"/>
                </a:lnTo>
                <a:lnTo>
                  <a:pt x="0" y="16083"/>
                </a:lnTo>
                <a:lnTo>
                  <a:pt x="4160" y="20280"/>
                </a:lnTo>
                <a:lnTo>
                  <a:pt x="4160" y="0"/>
                </a:lnTo>
                <a:close/>
              </a:path>
            </a:pathLst>
          </a:custGeom>
          <a:solidFill>
            <a:srgbClr val="FFFFFF">
              <a:alpha val="39999"/>
            </a:srgbClr>
          </a:solidFill>
        </p:spPr>
        <p:txBody>
          <a:bodyPr wrap="square" lIns="0" tIns="0" rIns="0" bIns="0" rtlCol="0"/>
          <a:lstStyle/>
          <a:p>
            <a:endParaRPr/>
          </a:p>
        </p:txBody>
      </p:sp>
      <p:sp>
        <p:nvSpPr>
          <p:cNvPr id="598" name="object 598"/>
          <p:cNvSpPr/>
          <p:nvPr/>
        </p:nvSpPr>
        <p:spPr>
          <a:xfrm>
            <a:off x="19409435"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99" name="object 599"/>
          <p:cNvSpPr/>
          <p:nvPr/>
        </p:nvSpPr>
        <p:spPr>
          <a:xfrm>
            <a:off x="14913436" y="230811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5125434"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8929418"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2" name="object 602"/>
          <p:cNvSpPr/>
          <p:nvPr/>
        </p:nvSpPr>
        <p:spPr>
          <a:xfrm>
            <a:off x="15299371" y="490263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603" name="object 603"/>
          <p:cNvSpPr/>
          <p:nvPr/>
        </p:nvSpPr>
        <p:spPr>
          <a:xfrm>
            <a:off x="19806025"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4873540" y="2350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5410739" y="119753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06" name="object 606"/>
          <p:cNvSpPr/>
          <p:nvPr/>
        </p:nvSpPr>
        <p:spPr>
          <a:xfrm>
            <a:off x="15478521"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607" name="object 607"/>
          <p:cNvSpPr/>
          <p:nvPr/>
        </p:nvSpPr>
        <p:spPr>
          <a:xfrm>
            <a:off x="15435929" y="94448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08" name="object 608"/>
          <p:cNvSpPr/>
          <p:nvPr/>
        </p:nvSpPr>
        <p:spPr>
          <a:xfrm>
            <a:off x="14940238"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09" name="object 609"/>
          <p:cNvSpPr/>
          <p:nvPr/>
        </p:nvSpPr>
        <p:spPr>
          <a:xfrm>
            <a:off x="19075457"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9902264" y="236933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9238062"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6305657"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13" name="object 613"/>
          <p:cNvSpPr/>
          <p:nvPr/>
        </p:nvSpPr>
        <p:spPr>
          <a:xfrm>
            <a:off x="19604470"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14" name="object 614"/>
          <p:cNvSpPr/>
          <p:nvPr/>
        </p:nvSpPr>
        <p:spPr>
          <a:xfrm>
            <a:off x="14880200" y="43804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9680428" y="365948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616" name="object 616"/>
          <p:cNvSpPr/>
          <p:nvPr/>
        </p:nvSpPr>
        <p:spPr>
          <a:xfrm>
            <a:off x="14925574" y="14006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17" name="object 617"/>
          <p:cNvSpPr/>
          <p:nvPr/>
        </p:nvSpPr>
        <p:spPr>
          <a:xfrm>
            <a:off x="15355011" y="195614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18" name="object 618"/>
          <p:cNvSpPr/>
          <p:nvPr/>
        </p:nvSpPr>
        <p:spPr>
          <a:xfrm>
            <a:off x="16182148"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6101152"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20" name="object 620"/>
          <p:cNvSpPr/>
          <p:nvPr/>
        </p:nvSpPr>
        <p:spPr>
          <a:xfrm>
            <a:off x="15786493" y="838594"/>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21" name="object 621"/>
          <p:cNvSpPr/>
          <p:nvPr/>
        </p:nvSpPr>
        <p:spPr>
          <a:xfrm>
            <a:off x="16469019"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22" name="object 622"/>
          <p:cNvSpPr/>
          <p:nvPr/>
        </p:nvSpPr>
        <p:spPr>
          <a:xfrm>
            <a:off x="15864864"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623" name="object 623"/>
          <p:cNvSpPr/>
          <p:nvPr/>
        </p:nvSpPr>
        <p:spPr>
          <a:xfrm>
            <a:off x="15381061" y="268250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24" name="object 624"/>
          <p:cNvSpPr/>
          <p:nvPr/>
        </p:nvSpPr>
        <p:spPr>
          <a:xfrm>
            <a:off x="15268499" y="278908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15425881"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26" name="object 626"/>
          <p:cNvSpPr/>
          <p:nvPr/>
        </p:nvSpPr>
        <p:spPr>
          <a:xfrm>
            <a:off x="15391331" y="175098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14900947" y="120384"/>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28" name="object 628"/>
          <p:cNvSpPr/>
          <p:nvPr/>
        </p:nvSpPr>
        <p:spPr>
          <a:xfrm>
            <a:off x="19873559"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29" name="object 629"/>
          <p:cNvSpPr/>
          <p:nvPr/>
        </p:nvSpPr>
        <p:spPr>
          <a:xfrm>
            <a:off x="19810224"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5216584" y="116855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31" name="object 631"/>
          <p:cNvSpPr/>
          <p:nvPr/>
        </p:nvSpPr>
        <p:spPr>
          <a:xfrm>
            <a:off x="19423915"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5034984" y="181208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33" name="object 633"/>
          <p:cNvSpPr/>
          <p:nvPr/>
        </p:nvSpPr>
        <p:spPr>
          <a:xfrm>
            <a:off x="19374378"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34" name="object 634"/>
          <p:cNvSpPr/>
          <p:nvPr/>
        </p:nvSpPr>
        <p:spPr>
          <a:xfrm>
            <a:off x="1957392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35" name="object 635"/>
          <p:cNvSpPr/>
          <p:nvPr/>
        </p:nvSpPr>
        <p:spPr>
          <a:xfrm>
            <a:off x="19805687"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36" name="object 636"/>
          <p:cNvSpPr/>
          <p:nvPr/>
        </p:nvSpPr>
        <p:spPr>
          <a:xfrm>
            <a:off x="19490659"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9528687"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638" name="object 638"/>
          <p:cNvSpPr/>
          <p:nvPr/>
        </p:nvSpPr>
        <p:spPr>
          <a:xfrm>
            <a:off x="19060501"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9065644"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9035805" y="2775637"/>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41" name="object 641"/>
          <p:cNvSpPr/>
          <p:nvPr/>
        </p:nvSpPr>
        <p:spPr>
          <a:xfrm>
            <a:off x="18936752"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642" name="object 642"/>
          <p:cNvSpPr/>
          <p:nvPr/>
        </p:nvSpPr>
        <p:spPr>
          <a:xfrm>
            <a:off x="17377523"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43" name="object 643"/>
          <p:cNvSpPr/>
          <p:nvPr/>
        </p:nvSpPr>
        <p:spPr>
          <a:xfrm>
            <a:off x="19296713"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8324850"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5" name="object 645"/>
          <p:cNvSpPr/>
          <p:nvPr/>
        </p:nvSpPr>
        <p:spPr>
          <a:xfrm>
            <a:off x="17847569"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8736192" y="3255769"/>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7646622" y="1046280"/>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648" name="object 648"/>
          <p:cNvSpPr/>
          <p:nvPr/>
        </p:nvSpPr>
        <p:spPr>
          <a:xfrm>
            <a:off x="17288854"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7550734"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50" name="object 650"/>
          <p:cNvSpPr/>
          <p:nvPr/>
        </p:nvSpPr>
        <p:spPr>
          <a:xfrm>
            <a:off x="20074980" y="3531430"/>
            <a:ext cx="22225" cy="22225"/>
          </a:xfrm>
          <a:custGeom>
            <a:avLst/>
            <a:gdLst/>
            <a:ahLst/>
            <a:cxnLst/>
            <a:rect l="l" t="t" r="r" b="b"/>
            <a:pathLst>
              <a:path w="22225" h="22225">
                <a:moveTo>
                  <a:pt x="16826" y="0"/>
                </a:moveTo>
                <a:lnTo>
                  <a:pt x="4848" y="0"/>
                </a:lnTo>
                <a:lnTo>
                  <a:pt x="0" y="4889"/>
                </a:lnTo>
                <a:lnTo>
                  <a:pt x="0" y="16952"/>
                </a:lnTo>
                <a:lnTo>
                  <a:pt x="484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7196965" y="1427860"/>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9400366" y="75534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653" name="object 653"/>
          <p:cNvSpPr/>
          <p:nvPr/>
        </p:nvSpPr>
        <p:spPr>
          <a:xfrm>
            <a:off x="17106656" y="249930"/>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8134703"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8053707"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56" name="object 656"/>
          <p:cNvSpPr/>
          <p:nvPr/>
        </p:nvSpPr>
        <p:spPr>
          <a:xfrm>
            <a:off x="18720737"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657" name="object 657"/>
          <p:cNvSpPr/>
          <p:nvPr/>
        </p:nvSpPr>
        <p:spPr>
          <a:xfrm>
            <a:off x="17739052"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58" name="object 658"/>
          <p:cNvSpPr/>
          <p:nvPr/>
        </p:nvSpPr>
        <p:spPr>
          <a:xfrm>
            <a:off x="18421576"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7371342" y="247344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8039001"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9586041"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8643982"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3" name="object 663"/>
          <p:cNvSpPr/>
          <p:nvPr/>
        </p:nvSpPr>
        <p:spPr>
          <a:xfrm>
            <a:off x="19611230"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64" name="object 664"/>
          <p:cNvSpPr/>
          <p:nvPr/>
        </p:nvSpPr>
        <p:spPr>
          <a:xfrm>
            <a:off x="18837104"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18387459"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8437065"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7654810"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5665170"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69" name="object 669"/>
          <p:cNvSpPr/>
          <p:nvPr/>
        </p:nvSpPr>
        <p:spPr>
          <a:xfrm>
            <a:off x="15576568"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6274648" y="1426370"/>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671" name="object 671"/>
          <p:cNvSpPr/>
          <p:nvPr/>
        </p:nvSpPr>
        <p:spPr>
          <a:xfrm>
            <a:off x="16874475"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2" name="object 672"/>
          <p:cNvSpPr/>
          <p:nvPr/>
        </p:nvSpPr>
        <p:spPr>
          <a:xfrm>
            <a:off x="17100557"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73" name="object 673"/>
          <p:cNvSpPr/>
          <p:nvPr/>
        </p:nvSpPr>
        <p:spPr>
          <a:xfrm>
            <a:off x="15541331" y="409671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74" name="object 674"/>
          <p:cNvSpPr/>
          <p:nvPr/>
        </p:nvSpPr>
        <p:spPr>
          <a:xfrm>
            <a:off x="16793480"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5" name="object 675"/>
          <p:cNvSpPr/>
          <p:nvPr/>
        </p:nvSpPr>
        <p:spPr>
          <a:xfrm>
            <a:off x="15566521" y="384367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6478823" y="286114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77" name="object 677"/>
          <p:cNvSpPr/>
          <p:nvPr/>
        </p:nvSpPr>
        <p:spPr>
          <a:xfrm>
            <a:off x="15807125" y="320052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78" name="object 678"/>
          <p:cNvSpPr/>
          <p:nvPr/>
        </p:nvSpPr>
        <p:spPr>
          <a:xfrm>
            <a:off x="16431088"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79" name="object 679"/>
          <p:cNvSpPr/>
          <p:nvPr/>
        </p:nvSpPr>
        <p:spPr>
          <a:xfrm>
            <a:off x="15810420" y="3994596"/>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0" name="object 680"/>
          <p:cNvSpPr/>
          <p:nvPr/>
        </p:nvSpPr>
        <p:spPr>
          <a:xfrm>
            <a:off x="16394354" y="175399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15452662" y="335926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682" name="object 682"/>
          <p:cNvSpPr/>
          <p:nvPr/>
        </p:nvSpPr>
        <p:spPr>
          <a:xfrm>
            <a:off x="16824901"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6712347"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6799830"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6111114" y="255959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6944026"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87" name="object 687"/>
          <p:cNvSpPr/>
          <p:nvPr/>
        </p:nvSpPr>
        <p:spPr>
          <a:xfrm>
            <a:off x="16881048"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88" name="object 688"/>
          <p:cNvSpPr/>
          <p:nvPr/>
        </p:nvSpPr>
        <p:spPr>
          <a:xfrm>
            <a:off x="17000914" y="4125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6600871"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90" name="object 690"/>
          <p:cNvSpPr/>
          <p:nvPr/>
        </p:nvSpPr>
        <p:spPr>
          <a:xfrm>
            <a:off x="16476544"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91" name="object 691"/>
          <p:cNvSpPr/>
          <p:nvPr/>
        </p:nvSpPr>
        <p:spPr>
          <a:xfrm>
            <a:off x="11132347"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92" name="object 692"/>
          <p:cNvSpPr/>
          <p:nvPr/>
        </p:nvSpPr>
        <p:spPr>
          <a:xfrm>
            <a:off x="11488714"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0134669" y="1081199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94" name="object 694"/>
          <p:cNvSpPr/>
          <p:nvPr/>
        </p:nvSpPr>
        <p:spPr>
          <a:xfrm>
            <a:off x="12017728"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95" name="object 695"/>
          <p:cNvSpPr/>
          <p:nvPr/>
        </p:nvSpPr>
        <p:spPr>
          <a:xfrm>
            <a:off x="11072310"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041073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2093696"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98" name="object 698"/>
          <p:cNvSpPr/>
          <p:nvPr/>
        </p:nvSpPr>
        <p:spPr>
          <a:xfrm>
            <a:off x="1111768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99" name="object 699"/>
          <p:cNvSpPr/>
          <p:nvPr/>
        </p:nvSpPr>
        <p:spPr>
          <a:xfrm>
            <a:off x="10899560"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00" name="object 700"/>
          <p:cNvSpPr/>
          <p:nvPr/>
        </p:nvSpPr>
        <p:spPr>
          <a:xfrm>
            <a:off x="12918892"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1" name="object 701"/>
          <p:cNvSpPr/>
          <p:nvPr/>
        </p:nvSpPr>
        <p:spPr>
          <a:xfrm>
            <a:off x="12042918"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2" name="object 702"/>
          <p:cNvSpPr/>
          <p:nvPr/>
        </p:nvSpPr>
        <p:spPr>
          <a:xfrm>
            <a:off x="12006905"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1093057" y="995148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704" name="object 704"/>
          <p:cNvSpPr/>
          <p:nvPr/>
        </p:nvSpPr>
        <p:spPr>
          <a:xfrm>
            <a:off x="9973426" y="8760217"/>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0889421"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6" name="object 706"/>
          <p:cNvSpPr/>
          <p:nvPr/>
        </p:nvSpPr>
        <p:spPr>
          <a:xfrm>
            <a:off x="11045333"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2286817"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8" name="object 708"/>
          <p:cNvSpPr/>
          <p:nvPr/>
        </p:nvSpPr>
        <p:spPr>
          <a:xfrm>
            <a:off x="12619722"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09" name="object 709"/>
          <p:cNvSpPr/>
          <p:nvPr/>
        </p:nvSpPr>
        <p:spPr>
          <a:xfrm>
            <a:off x="11019273" y="8833562"/>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710" name="object 710"/>
          <p:cNvSpPr/>
          <p:nvPr/>
        </p:nvSpPr>
        <p:spPr>
          <a:xfrm>
            <a:off x="11929058" y="870115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0549557"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12" name="object 712"/>
          <p:cNvSpPr/>
          <p:nvPr/>
        </p:nvSpPr>
        <p:spPr>
          <a:xfrm>
            <a:off x="10042630"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1408694"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14" name="object 714"/>
          <p:cNvSpPr/>
          <p:nvPr/>
        </p:nvSpPr>
        <p:spPr>
          <a:xfrm>
            <a:off x="11837172"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1787633"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16" name="object 716"/>
          <p:cNvSpPr/>
          <p:nvPr/>
        </p:nvSpPr>
        <p:spPr>
          <a:xfrm>
            <a:off x="13022547"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717" name="object 717"/>
          <p:cNvSpPr/>
          <p:nvPr/>
        </p:nvSpPr>
        <p:spPr>
          <a:xfrm>
            <a:off x="9806328"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18" name="object 718"/>
          <p:cNvSpPr/>
          <p:nvPr/>
        </p:nvSpPr>
        <p:spPr>
          <a:xfrm>
            <a:off x="10209345"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19" name="object 719"/>
          <p:cNvSpPr/>
          <p:nvPr/>
        </p:nvSpPr>
        <p:spPr>
          <a:xfrm>
            <a:off x="9723066"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9761081" y="1017713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1558261"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1495286"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3" name="object 723"/>
          <p:cNvSpPr/>
          <p:nvPr/>
        </p:nvSpPr>
        <p:spPr>
          <a:xfrm>
            <a:off x="14128199" y="96074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4354283"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25" name="object 725"/>
          <p:cNvSpPr/>
          <p:nvPr/>
        </p:nvSpPr>
        <p:spPr>
          <a:xfrm>
            <a:off x="12795054"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6" name="object 726"/>
          <p:cNvSpPr/>
          <p:nvPr/>
        </p:nvSpPr>
        <p:spPr>
          <a:xfrm>
            <a:off x="14047203"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27" name="object 727"/>
          <p:cNvSpPr/>
          <p:nvPr/>
        </p:nvSpPr>
        <p:spPr>
          <a:xfrm>
            <a:off x="14714233" y="98182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2820244"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9" name="object 729"/>
          <p:cNvSpPr/>
          <p:nvPr/>
        </p:nvSpPr>
        <p:spPr>
          <a:xfrm>
            <a:off x="13265100"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13732546" y="966962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731" name="object 731"/>
          <p:cNvSpPr/>
          <p:nvPr/>
        </p:nvSpPr>
        <p:spPr>
          <a:xfrm>
            <a:off x="13060850"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3684811" y="9063104"/>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3" name="object 733"/>
          <p:cNvSpPr/>
          <p:nvPr/>
        </p:nvSpPr>
        <p:spPr>
          <a:xfrm>
            <a:off x="13064143"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734" name="object 734"/>
          <p:cNvSpPr/>
          <p:nvPr/>
        </p:nvSpPr>
        <p:spPr>
          <a:xfrm>
            <a:off x="14415070" y="942271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5" name="object 735"/>
          <p:cNvSpPr/>
          <p:nvPr/>
        </p:nvSpPr>
        <p:spPr>
          <a:xfrm>
            <a:off x="12706384" y="101677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2968255"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7" name="object 737"/>
          <p:cNvSpPr/>
          <p:nvPr/>
        </p:nvSpPr>
        <p:spPr>
          <a:xfrm>
            <a:off x="12488240"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2614497" y="11184649"/>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39" name="object 739"/>
          <p:cNvSpPr/>
          <p:nvPr/>
        </p:nvSpPr>
        <p:spPr>
          <a:xfrm>
            <a:off x="14817895" y="105121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40" name="object 740"/>
          <p:cNvSpPr/>
          <p:nvPr/>
        </p:nvSpPr>
        <p:spPr>
          <a:xfrm>
            <a:off x="13364838" y="936807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4197747"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4134771"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3" name="object 743"/>
          <p:cNvSpPr/>
          <p:nvPr/>
        </p:nvSpPr>
        <p:spPr>
          <a:xfrm>
            <a:off x="14254636" y="1093436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744" name="object 744"/>
          <p:cNvSpPr/>
          <p:nvPr/>
        </p:nvSpPr>
        <p:spPr>
          <a:xfrm>
            <a:off x="1385459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5" name="object 745"/>
          <p:cNvSpPr/>
          <p:nvPr/>
        </p:nvSpPr>
        <p:spPr>
          <a:xfrm>
            <a:off x="13730268"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6" name="object 746"/>
          <p:cNvSpPr/>
          <p:nvPr/>
        </p:nvSpPr>
        <p:spPr>
          <a:xfrm>
            <a:off x="17573527"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29890"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75848" y="1081199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11644"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9000110"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58905"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13490"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51909"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3487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5886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61692" y="11005069"/>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40738"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60072"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84095"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48083"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7534238" y="995148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2" name="object 762"/>
          <p:cNvSpPr/>
          <p:nvPr/>
        </p:nvSpPr>
        <p:spPr>
          <a:xfrm>
            <a:off x="15390135" y="9865824"/>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3" name="object 763"/>
          <p:cNvSpPr/>
          <p:nvPr/>
        </p:nvSpPr>
        <p:spPr>
          <a:xfrm>
            <a:off x="16414604"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4" name="object 764"/>
          <p:cNvSpPr/>
          <p:nvPr/>
        </p:nvSpPr>
        <p:spPr>
          <a:xfrm>
            <a:off x="17330599" y="956182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65" name="object 765"/>
          <p:cNvSpPr/>
          <p:nvPr/>
        </p:nvSpPr>
        <p:spPr>
          <a:xfrm>
            <a:off x="17486501" y="934496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6" name="object 766"/>
          <p:cNvSpPr/>
          <p:nvPr/>
        </p:nvSpPr>
        <p:spPr>
          <a:xfrm>
            <a:off x="18727996"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9060900"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68" name="object 768"/>
          <p:cNvSpPr/>
          <p:nvPr/>
        </p:nvSpPr>
        <p:spPr>
          <a:xfrm>
            <a:off x="17460448"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769" name="object 769"/>
          <p:cNvSpPr/>
          <p:nvPr/>
        </p:nvSpPr>
        <p:spPr>
          <a:xfrm>
            <a:off x="18370236"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6990734"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71" name="object 771"/>
          <p:cNvSpPr/>
          <p:nvPr/>
        </p:nvSpPr>
        <p:spPr>
          <a:xfrm>
            <a:off x="15787017" y="882391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6124561" y="918142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6483807"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7849871"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75" name="object 775"/>
          <p:cNvSpPr/>
          <p:nvPr/>
        </p:nvSpPr>
        <p:spPr>
          <a:xfrm>
            <a:off x="18278350"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8228812"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77" name="object 777"/>
          <p:cNvSpPr/>
          <p:nvPr/>
        </p:nvSpPr>
        <p:spPr>
          <a:xfrm>
            <a:off x="19463725" y="972343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78" name="object 778"/>
          <p:cNvSpPr/>
          <p:nvPr/>
        </p:nvSpPr>
        <p:spPr>
          <a:xfrm>
            <a:off x="16247505"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79" name="object 779"/>
          <p:cNvSpPr/>
          <p:nvPr/>
        </p:nvSpPr>
        <p:spPr>
          <a:xfrm>
            <a:off x="16479271"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6164244"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202271" y="101771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5734084" y="10228662"/>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83" name="object 783"/>
          <p:cNvSpPr/>
          <p:nvPr/>
        </p:nvSpPr>
        <p:spPr>
          <a:xfrm>
            <a:off x="15739226" y="933612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84" name="object 784"/>
          <p:cNvSpPr/>
          <p:nvPr/>
        </p:nvSpPr>
        <p:spPr>
          <a:xfrm>
            <a:off x="17166530" y="964993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7999440"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5494229" y="10286792"/>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787" name="object 787"/>
          <p:cNvSpPr/>
          <p:nvPr/>
        </p:nvSpPr>
        <p:spPr>
          <a:xfrm>
            <a:off x="15709389" y="1121829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88" name="object 788"/>
          <p:cNvSpPr/>
          <p:nvPr/>
        </p:nvSpPr>
        <p:spPr>
          <a:xfrm>
            <a:off x="17936464"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89" name="object 789"/>
          <p:cNvSpPr/>
          <p:nvPr/>
        </p:nvSpPr>
        <p:spPr>
          <a:xfrm>
            <a:off x="19236233"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90" name="object 790"/>
          <p:cNvSpPr/>
          <p:nvPr/>
        </p:nvSpPr>
        <p:spPr>
          <a:xfrm>
            <a:off x="19261422"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91" name="object 791"/>
          <p:cNvSpPr/>
          <p:nvPr/>
        </p:nvSpPr>
        <p:spPr>
          <a:xfrm>
            <a:off x="19706280"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92" name="object 792"/>
          <p:cNvSpPr/>
          <p:nvPr/>
        </p:nvSpPr>
        <p:spPr>
          <a:xfrm>
            <a:off x="19502028"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93" name="object 793"/>
          <p:cNvSpPr/>
          <p:nvPr/>
        </p:nvSpPr>
        <p:spPr>
          <a:xfrm>
            <a:off x="19505321"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794" name="object 794"/>
          <p:cNvSpPr/>
          <p:nvPr/>
        </p:nvSpPr>
        <p:spPr>
          <a:xfrm>
            <a:off x="19147563"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9409435"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96" name="object 796"/>
          <p:cNvSpPr/>
          <p:nvPr/>
        </p:nvSpPr>
        <p:spPr>
          <a:xfrm>
            <a:off x="18929418"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9055677" y="111846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5299371" y="912369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799" name="object 799"/>
          <p:cNvSpPr/>
          <p:nvPr/>
        </p:nvSpPr>
        <p:spPr>
          <a:xfrm>
            <a:off x="19806025"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00" name="object 800"/>
          <p:cNvSpPr/>
          <p:nvPr/>
        </p:nvSpPr>
        <p:spPr>
          <a:xfrm>
            <a:off x="11602837"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801" name="object 801"/>
          <p:cNvSpPr/>
          <p:nvPr/>
        </p:nvSpPr>
        <p:spPr>
          <a:xfrm>
            <a:off x="14186110" y="869860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4403740" y="893653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03" name="object 803"/>
          <p:cNvSpPr/>
          <p:nvPr/>
        </p:nvSpPr>
        <p:spPr>
          <a:xfrm>
            <a:off x="13721376" y="888832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04" name="object 804"/>
          <p:cNvSpPr/>
          <p:nvPr/>
        </p:nvSpPr>
        <p:spPr>
          <a:xfrm>
            <a:off x="10733603"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05" name="object 805"/>
          <p:cNvSpPr/>
          <p:nvPr/>
        </p:nvSpPr>
        <p:spPr>
          <a:xfrm>
            <a:off x="9855612" y="985124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6" name="object 806"/>
          <p:cNvSpPr/>
          <p:nvPr/>
        </p:nvSpPr>
        <p:spPr>
          <a:xfrm>
            <a:off x="9959266" y="105451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07" name="object 807"/>
          <p:cNvSpPr/>
          <p:nvPr/>
        </p:nvSpPr>
        <p:spPr>
          <a:xfrm>
            <a:off x="10112557" y="900178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08" name="object 808"/>
          <p:cNvSpPr/>
          <p:nvPr/>
        </p:nvSpPr>
        <p:spPr>
          <a:xfrm>
            <a:off x="13696055" y="1056388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09" name="object 809"/>
          <p:cNvSpPr/>
          <p:nvPr/>
        </p:nvSpPr>
        <p:spPr>
          <a:xfrm>
            <a:off x="13367712"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10" name="object 810"/>
          <p:cNvSpPr/>
          <p:nvPr/>
        </p:nvSpPr>
        <p:spPr>
          <a:xfrm>
            <a:off x="13599478"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11" name="object 811"/>
          <p:cNvSpPr/>
          <p:nvPr/>
        </p:nvSpPr>
        <p:spPr>
          <a:xfrm>
            <a:off x="13284451"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12" name="object 812"/>
          <p:cNvSpPr/>
          <p:nvPr/>
        </p:nvSpPr>
        <p:spPr>
          <a:xfrm>
            <a:off x="13322476" y="9929024"/>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3913687" y="1080181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14" name="object 814"/>
          <p:cNvSpPr/>
          <p:nvPr/>
        </p:nvSpPr>
        <p:spPr>
          <a:xfrm>
            <a:off x="13231322" y="1075359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4064231"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pic>
        <p:nvPicPr>
          <p:cNvPr id="816" name="object 816"/>
          <p:cNvPicPr/>
          <p:nvPr/>
        </p:nvPicPr>
        <p:blipFill>
          <a:blip r:embed="rId2" cstate="print"/>
          <a:stretch>
            <a:fillRect/>
          </a:stretch>
        </p:blipFill>
        <p:spPr>
          <a:xfrm>
            <a:off x="0" y="6447926"/>
            <a:ext cx="20104101" cy="2711949"/>
          </a:xfrm>
          <a:prstGeom prst="rect">
            <a:avLst/>
          </a:prstGeom>
        </p:spPr>
      </p:pic>
      <p:sp>
        <p:nvSpPr>
          <p:cNvPr id="817" name="object 817"/>
          <p:cNvSpPr txBox="1">
            <a:spLocks noGrp="1"/>
          </p:cNvSpPr>
          <p:nvPr>
            <p:ph type="subTitle" idx="4"/>
          </p:nvPr>
        </p:nvSpPr>
        <p:spPr>
          <a:xfrm>
            <a:off x="1319469" y="6712226"/>
            <a:ext cx="17465160" cy="1781257"/>
          </a:xfrm>
          <a:prstGeom prst="rect">
            <a:avLst/>
          </a:prstGeom>
        </p:spPr>
        <p:txBody>
          <a:bodyPr vert="horz" wrap="square" lIns="0" tIns="11430" rIns="0" bIns="0" rtlCol="0">
            <a:spAutoFit/>
          </a:bodyPr>
          <a:lstStyle/>
          <a:p>
            <a:pPr marR="5080" algn="ctr">
              <a:lnSpc>
                <a:spcPct val="100400"/>
              </a:lnSpc>
              <a:spcBef>
                <a:spcPts val="90"/>
              </a:spcBef>
            </a:pPr>
            <a:r>
              <a:rPr lang="en-US" spc="-345" dirty="0"/>
              <a:t>Get to know the radiation-related experiments that </a:t>
            </a:r>
            <a:r>
              <a:rPr lang="en-US" spc="-345" dirty="0" err="1"/>
              <a:t>Eytan</a:t>
            </a:r>
            <a:r>
              <a:rPr lang="en-US" spc="-345" dirty="0"/>
              <a:t> </a:t>
            </a:r>
            <a:r>
              <a:rPr lang="en-US" spc="-345" dirty="0" err="1"/>
              <a:t>Stibbe</a:t>
            </a:r>
            <a:r>
              <a:rPr lang="en-US" spc="-345" dirty="0"/>
              <a:t> will conduct on the international space station!</a:t>
            </a:r>
          </a:p>
        </p:txBody>
      </p:sp>
      <p:pic>
        <p:nvPicPr>
          <p:cNvPr id="818" name="object 818"/>
          <p:cNvPicPr/>
          <p:nvPr/>
        </p:nvPicPr>
        <p:blipFill>
          <a:blip r:embed="rId3" cstate="print"/>
          <a:stretch>
            <a:fillRect/>
          </a:stretch>
        </p:blipFill>
        <p:spPr>
          <a:xfrm>
            <a:off x="15425278" y="272524"/>
            <a:ext cx="4678822" cy="5422900"/>
          </a:xfrm>
          <a:prstGeom prst="rect">
            <a:avLst/>
          </a:prstGeom>
        </p:spPr>
      </p:pic>
      <p:pic>
        <p:nvPicPr>
          <p:cNvPr id="819" name="object 819"/>
          <p:cNvPicPr/>
          <p:nvPr/>
        </p:nvPicPr>
        <p:blipFill>
          <a:blip r:embed="rId4" cstate="print"/>
          <a:stretch>
            <a:fillRect/>
          </a:stretch>
        </p:blipFill>
        <p:spPr>
          <a:xfrm>
            <a:off x="7245853" y="1088357"/>
            <a:ext cx="2268045" cy="944863"/>
          </a:xfrm>
          <a:prstGeom prst="rect">
            <a:avLst/>
          </a:prstGeom>
        </p:spPr>
      </p:pic>
      <p:sp>
        <p:nvSpPr>
          <p:cNvPr id="820" name="object 820"/>
          <p:cNvSpPr/>
          <p:nvPr/>
        </p:nvSpPr>
        <p:spPr>
          <a:xfrm>
            <a:off x="10036343" y="617167"/>
            <a:ext cx="0" cy="1529080"/>
          </a:xfrm>
          <a:custGeom>
            <a:avLst/>
            <a:gdLst/>
            <a:ahLst/>
            <a:cxnLst/>
            <a:rect l="l" t="t" r="r" b="b"/>
            <a:pathLst>
              <a:path h="1529080">
                <a:moveTo>
                  <a:pt x="0" y="0"/>
                </a:moveTo>
                <a:lnTo>
                  <a:pt x="0" y="1528749"/>
                </a:lnTo>
              </a:path>
            </a:pathLst>
          </a:custGeom>
          <a:ln w="10470">
            <a:solidFill>
              <a:srgbClr val="FFFFFF"/>
            </a:solidFill>
          </a:ln>
        </p:spPr>
        <p:txBody>
          <a:bodyPr wrap="square" lIns="0" tIns="0" rIns="0" bIns="0" rtlCol="0"/>
          <a:lstStyle/>
          <a:p>
            <a:endParaRPr/>
          </a:p>
        </p:txBody>
      </p:sp>
      <p:sp>
        <p:nvSpPr>
          <p:cNvPr id="821" name="object 821"/>
          <p:cNvSpPr/>
          <p:nvPr/>
        </p:nvSpPr>
        <p:spPr>
          <a:xfrm>
            <a:off x="8949363" y="10488724"/>
            <a:ext cx="0" cy="593725"/>
          </a:xfrm>
          <a:custGeom>
            <a:avLst/>
            <a:gdLst/>
            <a:ahLst/>
            <a:cxnLst/>
            <a:rect l="l" t="t" r="r" b="b"/>
            <a:pathLst>
              <a:path h="593725">
                <a:moveTo>
                  <a:pt x="0" y="0"/>
                </a:moveTo>
                <a:lnTo>
                  <a:pt x="0" y="593343"/>
                </a:lnTo>
              </a:path>
            </a:pathLst>
          </a:custGeom>
          <a:ln w="3175">
            <a:solidFill>
              <a:srgbClr val="FFFFFF"/>
            </a:solidFill>
          </a:ln>
        </p:spPr>
        <p:txBody>
          <a:bodyPr wrap="square" lIns="0" tIns="0" rIns="0" bIns="0" rtlCol="0"/>
          <a:lstStyle/>
          <a:p>
            <a:endParaRPr/>
          </a:p>
        </p:txBody>
      </p:sp>
      <p:pic>
        <p:nvPicPr>
          <p:cNvPr id="822" name="object 822"/>
          <p:cNvPicPr/>
          <p:nvPr/>
        </p:nvPicPr>
        <p:blipFill>
          <a:blip r:embed="rId5" cstate="print"/>
          <a:stretch>
            <a:fillRect/>
          </a:stretch>
        </p:blipFill>
        <p:spPr>
          <a:xfrm>
            <a:off x="9233487" y="10341627"/>
            <a:ext cx="1343129" cy="742496"/>
          </a:xfrm>
          <a:prstGeom prst="rect">
            <a:avLst/>
          </a:prstGeom>
        </p:spPr>
      </p:pic>
      <p:sp>
        <p:nvSpPr>
          <p:cNvPr id="823" name="object 823"/>
          <p:cNvSpPr/>
          <p:nvPr/>
        </p:nvSpPr>
        <p:spPr>
          <a:xfrm>
            <a:off x="10847495" y="10488724"/>
            <a:ext cx="0" cy="593725"/>
          </a:xfrm>
          <a:custGeom>
            <a:avLst/>
            <a:gdLst/>
            <a:ahLst/>
            <a:cxnLst/>
            <a:rect l="l" t="t" r="r" b="b"/>
            <a:pathLst>
              <a:path h="593725">
                <a:moveTo>
                  <a:pt x="0" y="0"/>
                </a:moveTo>
                <a:lnTo>
                  <a:pt x="0" y="593343"/>
                </a:lnTo>
              </a:path>
            </a:pathLst>
          </a:custGeom>
          <a:ln w="3175">
            <a:solidFill>
              <a:srgbClr val="FFFFFF"/>
            </a:solidFill>
          </a:ln>
        </p:spPr>
        <p:txBody>
          <a:bodyPr wrap="square" lIns="0" tIns="0" rIns="0" bIns="0" rtlCol="0"/>
          <a:lstStyle/>
          <a:p>
            <a:endParaRPr/>
          </a:p>
        </p:txBody>
      </p:sp>
      <p:pic>
        <p:nvPicPr>
          <p:cNvPr id="824" name="object 824"/>
          <p:cNvPicPr/>
          <p:nvPr/>
        </p:nvPicPr>
        <p:blipFill>
          <a:blip r:embed="rId6" cstate="print"/>
          <a:stretch>
            <a:fillRect/>
          </a:stretch>
        </p:blipFill>
        <p:spPr>
          <a:xfrm>
            <a:off x="7769407" y="10489345"/>
            <a:ext cx="956127" cy="566192"/>
          </a:xfrm>
          <a:prstGeom prst="rect">
            <a:avLst/>
          </a:prstGeom>
        </p:spPr>
      </p:pic>
      <p:pic>
        <p:nvPicPr>
          <p:cNvPr id="825" name="object 825"/>
          <p:cNvPicPr/>
          <p:nvPr/>
        </p:nvPicPr>
        <p:blipFill>
          <a:blip r:embed="rId7" cstate="print"/>
          <a:stretch>
            <a:fillRect/>
          </a:stretch>
        </p:blipFill>
        <p:spPr>
          <a:xfrm>
            <a:off x="12206036" y="10663327"/>
            <a:ext cx="353803" cy="360399"/>
          </a:xfrm>
          <a:prstGeom prst="rect">
            <a:avLst/>
          </a:prstGeom>
        </p:spPr>
      </p:pic>
      <p:pic>
        <p:nvPicPr>
          <p:cNvPr id="826" name="object 826"/>
          <p:cNvPicPr/>
          <p:nvPr/>
        </p:nvPicPr>
        <p:blipFill>
          <a:blip r:embed="rId8" cstate="print"/>
          <a:stretch>
            <a:fillRect/>
          </a:stretch>
        </p:blipFill>
        <p:spPr>
          <a:xfrm>
            <a:off x="11042629" y="10694965"/>
            <a:ext cx="1100738" cy="309421"/>
          </a:xfrm>
          <a:prstGeom prst="rect">
            <a:avLst/>
          </a:prstGeom>
        </p:spPr>
      </p:pic>
      <p:grpSp>
        <p:nvGrpSpPr>
          <p:cNvPr id="827" name="object 827"/>
          <p:cNvGrpSpPr/>
          <p:nvPr/>
        </p:nvGrpSpPr>
        <p:grpSpPr>
          <a:xfrm>
            <a:off x="10638989" y="599782"/>
            <a:ext cx="3123565" cy="1722755"/>
            <a:chOff x="10638989" y="599782"/>
            <a:chExt cx="3123565" cy="1722755"/>
          </a:xfrm>
        </p:grpSpPr>
        <p:pic>
          <p:nvPicPr>
            <p:cNvPr id="828" name="object 828"/>
            <p:cNvPicPr/>
            <p:nvPr/>
          </p:nvPicPr>
          <p:blipFill>
            <a:blip r:embed="rId9" cstate="print"/>
            <a:stretch>
              <a:fillRect/>
            </a:stretch>
          </p:blipFill>
          <p:spPr>
            <a:xfrm>
              <a:off x="11396480" y="599782"/>
              <a:ext cx="1515398" cy="1516373"/>
            </a:xfrm>
            <a:prstGeom prst="rect">
              <a:avLst/>
            </a:prstGeom>
          </p:spPr>
        </p:pic>
        <p:pic>
          <p:nvPicPr>
            <p:cNvPr id="829" name="object 829"/>
            <p:cNvPicPr/>
            <p:nvPr/>
          </p:nvPicPr>
          <p:blipFill>
            <a:blip r:embed="rId10" cstate="print"/>
            <a:stretch>
              <a:fillRect/>
            </a:stretch>
          </p:blipFill>
          <p:spPr>
            <a:xfrm>
              <a:off x="12363777" y="1801710"/>
              <a:ext cx="82165" cy="82165"/>
            </a:xfrm>
            <a:prstGeom prst="rect">
              <a:avLst/>
            </a:prstGeom>
          </p:spPr>
        </p:pic>
        <p:pic>
          <p:nvPicPr>
            <p:cNvPr id="830" name="object 830"/>
            <p:cNvPicPr/>
            <p:nvPr/>
          </p:nvPicPr>
          <p:blipFill>
            <a:blip r:embed="rId10" cstate="print"/>
            <a:stretch>
              <a:fillRect/>
            </a:stretch>
          </p:blipFill>
          <p:spPr>
            <a:xfrm>
              <a:off x="11305687" y="776588"/>
              <a:ext cx="82165" cy="82165"/>
            </a:xfrm>
            <a:prstGeom prst="rect">
              <a:avLst/>
            </a:prstGeom>
          </p:spPr>
        </p:pic>
        <p:pic>
          <p:nvPicPr>
            <p:cNvPr id="831" name="object 831"/>
            <p:cNvPicPr/>
            <p:nvPr/>
          </p:nvPicPr>
          <p:blipFill>
            <a:blip r:embed="rId11" cstate="print"/>
            <a:stretch>
              <a:fillRect/>
            </a:stretch>
          </p:blipFill>
          <p:spPr>
            <a:xfrm>
              <a:off x="11293331" y="600422"/>
              <a:ext cx="1721706" cy="1721999"/>
            </a:xfrm>
            <a:prstGeom prst="rect">
              <a:avLst/>
            </a:prstGeom>
          </p:spPr>
        </p:pic>
        <p:sp>
          <p:nvSpPr>
            <p:cNvPr id="832" name="object 832"/>
            <p:cNvSpPr/>
            <p:nvPr/>
          </p:nvSpPr>
          <p:spPr>
            <a:xfrm>
              <a:off x="10638989" y="1345796"/>
              <a:ext cx="3123565" cy="359410"/>
            </a:xfrm>
            <a:custGeom>
              <a:avLst/>
              <a:gdLst/>
              <a:ahLst/>
              <a:cxnLst/>
              <a:rect l="l" t="t" r="r" b="b"/>
              <a:pathLst>
                <a:path w="3123565" h="359410">
                  <a:moveTo>
                    <a:pt x="444143" y="0"/>
                  </a:moveTo>
                  <a:lnTo>
                    <a:pt x="0" y="3214"/>
                  </a:lnTo>
                  <a:lnTo>
                    <a:pt x="0" y="359392"/>
                  </a:lnTo>
                  <a:lnTo>
                    <a:pt x="78311" y="359392"/>
                  </a:lnTo>
                  <a:lnTo>
                    <a:pt x="78311" y="235479"/>
                  </a:lnTo>
                  <a:lnTo>
                    <a:pt x="483848" y="235479"/>
                  </a:lnTo>
                  <a:lnTo>
                    <a:pt x="482226" y="234411"/>
                  </a:lnTo>
                  <a:lnTo>
                    <a:pt x="525945" y="230993"/>
                  </a:lnTo>
                  <a:lnTo>
                    <a:pt x="563760" y="224490"/>
                  </a:lnTo>
                  <a:lnTo>
                    <a:pt x="621687" y="202224"/>
                  </a:lnTo>
                  <a:lnTo>
                    <a:pt x="655486" y="167498"/>
                  </a:lnTo>
                  <a:lnTo>
                    <a:pt x="656141" y="165754"/>
                  </a:lnTo>
                  <a:lnTo>
                    <a:pt x="78311" y="165754"/>
                  </a:lnTo>
                  <a:lnTo>
                    <a:pt x="78311" y="71882"/>
                  </a:lnTo>
                  <a:lnTo>
                    <a:pt x="655389" y="69736"/>
                  </a:lnTo>
                  <a:lnTo>
                    <a:pt x="653338" y="64639"/>
                  </a:lnTo>
                  <a:lnTo>
                    <a:pt x="636574" y="44054"/>
                  </a:lnTo>
                  <a:lnTo>
                    <a:pt x="613112" y="27894"/>
                  </a:lnTo>
                  <a:lnTo>
                    <a:pt x="582431" y="15695"/>
                  </a:lnTo>
                  <a:lnTo>
                    <a:pt x="544043" y="6977"/>
                  </a:lnTo>
                  <a:lnTo>
                    <a:pt x="497947" y="1744"/>
                  </a:lnTo>
                  <a:lnTo>
                    <a:pt x="444143" y="0"/>
                  </a:lnTo>
                  <a:close/>
                </a:path>
                <a:path w="3123565" h="359410">
                  <a:moveTo>
                    <a:pt x="483848" y="235479"/>
                  </a:moveTo>
                  <a:lnTo>
                    <a:pt x="355633" y="235479"/>
                  </a:lnTo>
                  <a:lnTo>
                    <a:pt x="542842" y="359392"/>
                  </a:lnTo>
                  <a:lnTo>
                    <a:pt x="672115" y="359392"/>
                  </a:lnTo>
                  <a:lnTo>
                    <a:pt x="483848" y="235479"/>
                  </a:lnTo>
                  <a:close/>
                </a:path>
                <a:path w="3123565" h="359410">
                  <a:moveTo>
                    <a:pt x="655389" y="69736"/>
                  </a:moveTo>
                  <a:lnTo>
                    <a:pt x="455410" y="69736"/>
                  </a:lnTo>
                  <a:lnTo>
                    <a:pt x="489734" y="70474"/>
                  </a:lnTo>
                  <a:lnTo>
                    <a:pt x="518162" y="72687"/>
                  </a:lnTo>
                  <a:lnTo>
                    <a:pt x="557323" y="81536"/>
                  </a:lnTo>
                  <a:lnTo>
                    <a:pt x="585217" y="119085"/>
                  </a:lnTo>
                  <a:lnTo>
                    <a:pt x="583441" y="130550"/>
                  </a:lnTo>
                  <a:lnTo>
                    <a:pt x="539991" y="159415"/>
                  </a:lnTo>
                  <a:lnTo>
                    <a:pt x="489300" y="165049"/>
                  </a:lnTo>
                  <a:lnTo>
                    <a:pt x="455410" y="165754"/>
                  </a:lnTo>
                  <a:lnTo>
                    <a:pt x="656141" y="165754"/>
                  </a:lnTo>
                  <a:lnTo>
                    <a:pt x="663937" y="145002"/>
                  </a:lnTo>
                  <a:lnTo>
                    <a:pt x="666754" y="119085"/>
                  </a:lnTo>
                  <a:lnTo>
                    <a:pt x="663399" y="89649"/>
                  </a:lnTo>
                  <a:lnTo>
                    <a:pt x="655389" y="69736"/>
                  </a:lnTo>
                  <a:close/>
                </a:path>
                <a:path w="3123565" h="359410">
                  <a:moveTo>
                    <a:pt x="1134489" y="3214"/>
                  </a:moveTo>
                  <a:lnTo>
                    <a:pt x="1037402" y="3214"/>
                  </a:lnTo>
                  <a:lnTo>
                    <a:pt x="694638" y="359392"/>
                  </a:lnTo>
                  <a:lnTo>
                    <a:pt x="796017" y="359392"/>
                  </a:lnTo>
                  <a:lnTo>
                    <a:pt x="859848" y="292881"/>
                  </a:lnTo>
                  <a:lnTo>
                    <a:pt x="1412812" y="292881"/>
                  </a:lnTo>
                  <a:lnTo>
                    <a:pt x="1345807" y="223145"/>
                  </a:lnTo>
                  <a:lnTo>
                    <a:pt x="927437" y="223145"/>
                  </a:lnTo>
                  <a:lnTo>
                    <a:pt x="1086207" y="58469"/>
                  </a:lnTo>
                  <a:lnTo>
                    <a:pt x="1187580" y="58469"/>
                  </a:lnTo>
                  <a:lnTo>
                    <a:pt x="1134489" y="3214"/>
                  </a:lnTo>
                  <a:close/>
                </a:path>
                <a:path w="3123565" h="359410">
                  <a:moveTo>
                    <a:pt x="1412812" y="292881"/>
                  </a:moveTo>
                  <a:lnTo>
                    <a:pt x="1312043" y="292881"/>
                  </a:lnTo>
                  <a:lnTo>
                    <a:pt x="1375874" y="359392"/>
                  </a:lnTo>
                  <a:lnTo>
                    <a:pt x="1476719" y="359392"/>
                  </a:lnTo>
                  <a:lnTo>
                    <a:pt x="1412812" y="292881"/>
                  </a:lnTo>
                  <a:close/>
                </a:path>
                <a:path w="3123565" h="359410">
                  <a:moveTo>
                    <a:pt x="1187580" y="58469"/>
                  </a:moveTo>
                  <a:lnTo>
                    <a:pt x="1086207" y="58469"/>
                  </a:lnTo>
                  <a:lnTo>
                    <a:pt x="1244454" y="223145"/>
                  </a:lnTo>
                  <a:lnTo>
                    <a:pt x="1345807" y="223145"/>
                  </a:lnTo>
                  <a:lnTo>
                    <a:pt x="1187580" y="58469"/>
                  </a:lnTo>
                  <a:close/>
                </a:path>
                <a:path w="3123565" h="359410">
                  <a:moveTo>
                    <a:pt x="1594181" y="3214"/>
                  </a:moveTo>
                  <a:lnTo>
                    <a:pt x="1515870" y="3214"/>
                  </a:lnTo>
                  <a:lnTo>
                    <a:pt x="1515870" y="359392"/>
                  </a:lnTo>
                  <a:lnTo>
                    <a:pt x="1594181" y="359392"/>
                  </a:lnTo>
                  <a:lnTo>
                    <a:pt x="1594181" y="299854"/>
                  </a:lnTo>
                  <a:lnTo>
                    <a:pt x="1750365" y="218851"/>
                  </a:lnTo>
                  <a:lnTo>
                    <a:pt x="1594181" y="218851"/>
                  </a:lnTo>
                  <a:lnTo>
                    <a:pt x="1594181" y="3214"/>
                  </a:lnTo>
                  <a:close/>
                </a:path>
                <a:path w="3123565" h="359410">
                  <a:moveTo>
                    <a:pt x="1926231" y="195250"/>
                  </a:moveTo>
                  <a:lnTo>
                    <a:pt x="1795872" y="195250"/>
                  </a:lnTo>
                  <a:lnTo>
                    <a:pt x="2049581" y="359392"/>
                  </a:lnTo>
                  <a:lnTo>
                    <a:pt x="2178321" y="359392"/>
                  </a:lnTo>
                  <a:lnTo>
                    <a:pt x="1926231" y="195250"/>
                  </a:lnTo>
                  <a:close/>
                </a:path>
                <a:path w="3123565" h="359410">
                  <a:moveTo>
                    <a:pt x="2168666" y="3214"/>
                  </a:moveTo>
                  <a:lnTo>
                    <a:pt x="2016870" y="3214"/>
                  </a:lnTo>
                  <a:lnTo>
                    <a:pt x="1594181" y="218851"/>
                  </a:lnTo>
                  <a:lnTo>
                    <a:pt x="1750365" y="218851"/>
                  </a:lnTo>
                  <a:lnTo>
                    <a:pt x="1795872" y="195250"/>
                  </a:lnTo>
                  <a:lnTo>
                    <a:pt x="1926231" y="195250"/>
                  </a:lnTo>
                  <a:lnTo>
                    <a:pt x="1867744" y="157167"/>
                  </a:lnTo>
                  <a:lnTo>
                    <a:pt x="2168666" y="3214"/>
                  </a:lnTo>
                  <a:close/>
                </a:path>
                <a:path w="3123565" h="359410">
                  <a:moveTo>
                    <a:pt x="2302233" y="3214"/>
                  </a:moveTo>
                  <a:lnTo>
                    <a:pt x="2223921" y="3214"/>
                  </a:lnTo>
                  <a:lnTo>
                    <a:pt x="2223921" y="359392"/>
                  </a:lnTo>
                  <a:lnTo>
                    <a:pt x="2302233" y="359392"/>
                  </a:lnTo>
                  <a:lnTo>
                    <a:pt x="2302233" y="3214"/>
                  </a:lnTo>
                  <a:close/>
                </a:path>
                <a:path w="3123565" h="359410">
                  <a:moveTo>
                    <a:pt x="2781234" y="3214"/>
                  </a:moveTo>
                  <a:lnTo>
                    <a:pt x="2684148" y="3214"/>
                  </a:lnTo>
                  <a:lnTo>
                    <a:pt x="2341384" y="359392"/>
                  </a:lnTo>
                  <a:lnTo>
                    <a:pt x="2442763" y="359392"/>
                  </a:lnTo>
                  <a:lnTo>
                    <a:pt x="2506593" y="292881"/>
                  </a:lnTo>
                  <a:lnTo>
                    <a:pt x="3059558" y="292881"/>
                  </a:lnTo>
                  <a:lnTo>
                    <a:pt x="2992553" y="223145"/>
                  </a:lnTo>
                  <a:lnTo>
                    <a:pt x="2574183" y="223145"/>
                  </a:lnTo>
                  <a:lnTo>
                    <a:pt x="2732963" y="58469"/>
                  </a:lnTo>
                  <a:lnTo>
                    <a:pt x="2834325" y="58469"/>
                  </a:lnTo>
                  <a:lnTo>
                    <a:pt x="2781234" y="3214"/>
                  </a:lnTo>
                  <a:close/>
                </a:path>
                <a:path w="3123565" h="359410">
                  <a:moveTo>
                    <a:pt x="3059558" y="292881"/>
                  </a:moveTo>
                  <a:lnTo>
                    <a:pt x="2958789" y="292881"/>
                  </a:lnTo>
                  <a:lnTo>
                    <a:pt x="3022620" y="359392"/>
                  </a:lnTo>
                  <a:lnTo>
                    <a:pt x="3123465" y="359392"/>
                  </a:lnTo>
                  <a:lnTo>
                    <a:pt x="3059558" y="292881"/>
                  </a:lnTo>
                  <a:close/>
                </a:path>
                <a:path w="3123565" h="359410">
                  <a:moveTo>
                    <a:pt x="2834325" y="58469"/>
                  </a:moveTo>
                  <a:lnTo>
                    <a:pt x="2732963" y="58469"/>
                  </a:lnTo>
                  <a:lnTo>
                    <a:pt x="2891199" y="223145"/>
                  </a:lnTo>
                  <a:lnTo>
                    <a:pt x="2992553" y="223145"/>
                  </a:lnTo>
                  <a:lnTo>
                    <a:pt x="2834325" y="58469"/>
                  </a:lnTo>
                  <a:close/>
                </a:path>
              </a:pathLst>
            </a:custGeom>
            <a:solidFill>
              <a:srgbClr val="FFFFFF"/>
            </a:solidFill>
          </p:spPr>
          <p:txBody>
            <a:bodyPr wrap="square" lIns="0" tIns="0" rIns="0" bIns="0" rtlCol="0"/>
            <a:lstStyle/>
            <a:p>
              <a:endParaRPr/>
            </a:p>
          </p:txBody>
        </p:sp>
      </p:grpSp>
      <p:sp>
        <p:nvSpPr>
          <p:cNvPr id="833" name="object 833"/>
          <p:cNvSpPr txBox="1"/>
          <p:nvPr/>
        </p:nvSpPr>
        <p:spPr>
          <a:xfrm>
            <a:off x="4294979" y="2249000"/>
            <a:ext cx="11494770" cy="3418204"/>
          </a:xfrm>
          <a:prstGeom prst="rect">
            <a:avLst/>
          </a:prstGeom>
        </p:spPr>
        <p:txBody>
          <a:bodyPr vert="horz" wrap="square" lIns="0" tIns="11430" rIns="0" bIns="0" rtlCol="0">
            <a:spAutoFit/>
          </a:bodyPr>
          <a:lstStyle/>
          <a:p>
            <a:pPr marL="12065" marR="5080" indent="-1270" algn="ctr">
              <a:lnSpc>
                <a:spcPct val="100299"/>
              </a:lnSpc>
              <a:spcBef>
                <a:spcPts val="90"/>
              </a:spcBef>
            </a:pPr>
            <a:r>
              <a:rPr lang="en-US" sz="7400" b="1" spc="-200" dirty="0">
                <a:solidFill>
                  <a:srgbClr val="FFFFFF"/>
                </a:solidFill>
                <a:latin typeface="Trebuchet MS"/>
                <a:cs typeface="Trebuchet MS"/>
              </a:rPr>
              <a:t>How is the issue of  radiation related to the  Rakia mission?</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0081233" y="3055264"/>
            <a:ext cx="9223375" cy="5283178"/>
          </a:xfrm>
          <a:prstGeom prst="rect">
            <a:avLst/>
          </a:prstGeom>
        </p:spPr>
        <p:txBody>
          <a:bodyPr vert="horz" wrap="square" lIns="0" tIns="12065" rIns="0" bIns="0" rtlCol="0">
            <a:spAutoFit/>
          </a:bodyPr>
          <a:lstStyle/>
          <a:p>
            <a:pPr marL="12700" marR="40640" algn="l" rtl="0">
              <a:lnSpc>
                <a:spcPct val="120000"/>
              </a:lnSpc>
              <a:spcBef>
                <a:spcPts val="95"/>
              </a:spcBef>
            </a:pPr>
            <a:r>
              <a:rPr lang="en-US" sz="3600" b="1" spc="-114" dirty="0">
                <a:solidFill>
                  <a:srgbClr val="111B32"/>
                </a:solidFill>
                <a:latin typeface="Trebuchet MS"/>
                <a:cs typeface="Trebuchet MS"/>
              </a:rPr>
              <a:t>In the experiment </a:t>
            </a:r>
            <a:r>
              <a:rPr lang="en-US" sz="3600" b="1" spc="-114" dirty="0" err="1">
                <a:solidFill>
                  <a:srgbClr val="111B32"/>
                </a:solidFill>
                <a:latin typeface="Trebuchet MS"/>
                <a:cs typeface="Trebuchet MS"/>
              </a:rPr>
              <a:t>Eytan</a:t>
            </a:r>
            <a:r>
              <a:rPr lang="en-US" sz="3600" b="1" spc="-114" dirty="0">
                <a:solidFill>
                  <a:srgbClr val="111B32"/>
                </a:solidFill>
                <a:latin typeface="Trebuchet MS"/>
                <a:cs typeface="Trebuchet MS"/>
              </a:rPr>
              <a:t> </a:t>
            </a:r>
            <a:r>
              <a:rPr lang="en-US" sz="3600" b="1" spc="-114" dirty="0" err="1">
                <a:solidFill>
                  <a:srgbClr val="111B32"/>
                </a:solidFill>
                <a:latin typeface="Trebuchet MS"/>
                <a:cs typeface="Trebuchet MS"/>
              </a:rPr>
              <a:t>Stibbe</a:t>
            </a:r>
            <a:r>
              <a:rPr lang="en-US" sz="3600" b="1" spc="-114" dirty="0">
                <a:solidFill>
                  <a:srgbClr val="111B32"/>
                </a:solidFill>
                <a:latin typeface="Trebuchet MS"/>
                <a:cs typeface="Trebuchet MS"/>
              </a:rPr>
              <a:t> will conduct in space, the latch-up is neutralized in the following  manner:</a:t>
            </a:r>
          </a:p>
          <a:p>
            <a:pPr marL="12700" marR="40640" algn="l" rtl="0">
              <a:lnSpc>
                <a:spcPct val="120000"/>
              </a:lnSpc>
              <a:spcBef>
                <a:spcPts val="95"/>
              </a:spcBef>
            </a:pPr>
            <a:r>
              <a:rPr lang="en-US" sz="3600" b="1" spc="-114" dirty="0">
                <a:solidFill>
                  <a:srgbClr val="111B32"/>
                </a:solidFill>
                <a:latin typeface="Trebuchet MS"/>
                <a:cs typeface="Trebuchet MS"/>
              </a:rPr>
              <a:t>Various parameters (such as which particles are harmful, where, and at what speed) are continuously monitored. When potential damage is revealed, the electronics switch  off automatically before latch-up occurs.</a:t>
            </a:r>
          </a:p>
        </p:txBody>
      </p:sp>
      <p:pic>
        <p:nvPicPr>
          <p:cNvPr id="3" name="object 3"/>
          <p:cNvPicPr/>
          <p:nvPr/>
        </p:nvPicPr>
        <p:blipFill>
          <a:blip r:embed="rId2" cstate="print"/>
          <a:stretch>
            <a:fillRect/>
          </a:stretch>
        </p:blipFill>
        <p:spPr>
          <a:xfrm>
            <a:off x="0" y="408364"/>
            <a:ext cx="20104099" cy="1612516"/>
          </a:xfrm>
          <a:prstGeom prst="rect">
            <a:avLst/>
          </a:prstGeom>
        </p:spPr>
      </p:pic>
      <p:sp>
        <p:nvSpPr>
          <p:cNvPr id="4" name="object 4"/>
          <p:cNvSpPr txBox="1">
            <a:spLocks noGrp="1"/>
          </p:cNvSpPr>
          <p:nvPr>
            <p:ph type="title"/>
          </p:nvPr>
        </p:nvSpPr>
        <p:spPr>
          <a:xfrm>
            <a:off x="269829" y="589907"/>
            <a:ext cx="19512280" cy="1030605"/>
          </a:xfrm>
          <a:prstGeom prst="rect">
            <a:avLst/>
          </a:prstGeom>
        </p:spPr>
        <p:txBody>
          <a:bodyPr vert="horz" wrap="square" lIns="0" tIns="12065" rIns="0" bIns="0" rtlCol="0">
            <a:spAutoFit/>
          </a:bodyPr>
          <a:lstStyle/>
          <a:p>
            <a:pPr marL="12700" algn="ctr">
              <a:lnSpc>
                <a:spcPct val="100000"/>
              </a:lnSpc>
              <a:spcBef>
                <a:spcPts val="95"/>
              </a:spcBef>
            </a:pPr>
            <a:r>
              <a:rPr lang="fr-FR" sz="6600" spc="-135" dirty="0"/>
              <a:t>Radiation Protection - </a:t>
            </a:r>
            <a:r>
              <a:rPr lang="fr-FR" sz="6600" spc="-135" dirty="0" err="1"/>
              <a:t>Eytan’s</a:t>
            </a:r>
            <a:r>
              <a:rPr lang="fr-FR" sz="6600" spc="-135" dirty="0"/>
              <a:t> Cots Expriment</a:t>
            </a:r>
            <a:endParaRPr sz="6600" dirty="0"/>
          </a:p>
        </p:txBody>
      </p:sp>
      <p:pic>
        <p:nvPicPr>
          <p:cNvPr id="5" name="object 5"/>
          <p:cNvPicPr/>
          <p:nvPr/>
        </p:nvPicPr>
        <p:blipFill>
          <a:blip r:embed="rId3" cstate="print"/>
          <a:stretch>
            <a:fillRect/>
          </a:stretch>
        </p:blipFill>
        <p:spPr>
          <a:xfrm>
            <a:off x="324597" y="2303594"/>
            <a:ext cx="6538294" cy="8722247"/>
          </a:xfrm>
          <a:prstGeom prst="rect">
            <a:avLst/>
          </a:prstGeom>
        </p:spPr>
      </p:pic>
      <p:pic>
        <p:nvPicPr>
          <p:cNvPr id="6" name="object 6"/>
          <p:cNvPicPr/>
          <p:nvPr/>
        </p:nvPicPr>
        <p:blipFill>
          <a:blip r:embed="rId4" cstate="print"/>
          <a:stretch>
            <a:fillRect/>
          </a:stretch>
        </p:blipFill>
        <p:spPr>
          <a:xfrm>
            <a:off x="7088789" y="2303594"/>
            <a:ext cx="1947584" cy="4230237"/>
          </a:xfrm>
          <a:prstGeom prst="rect">
            <a:avLst/>
          </a:prstGeom>
        </p:spPr>
      </p:pic>
      <p:pic>
        <p:nvPicPr>
          <p:cNvPr id="7" name="object 7"/>
          <p:cNvPicPr/>
          <p:nvPr/>
        </p:nvPicPr>
        <p:blipFill>
          <a:blip r:embed="rId5" cstate="print"/>
          <a:stretch>
            <a:fillRect/>
          </a:stretch>
        </p:blipFill>
        <p:spPr>
          <a:xfrm>
            <a:off x="7088789" y="6795604"/>
            <a:ext cx="1947584" cy="4230237"/>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5476875"/>
            <a:chOff x="0" y="0"/>
            <a:chExt cx="20104100" cy="5476875"/>
          </a:xfrm>
        </p:grpSpPr>
        <p:sp>
          <p:nvSpPr>
            <p:cNvPr id="3" name="object 3"/>
            <p:cNvSpPr/>
            <p:nvPr/>
          </p:nvSpPr>
          <p:spPr>
            <a:xfrm>
              <a:off x="0" y="0"/>
              <a:ext cx="20104100" cy="5476875"/>
            </a:xfrm>
            <a:custGeom>
              <a:avLst/>
              <a:gdLst/>
              <a:ahLst/>
              <a:cxnLst/>
              <a:rect l="l" t="t" r="r" b="b"/>
              <a:pathLst>
                <a:path w="20104100" h="5476875">
                  <a:moveTo>
                    <a:pt x="20104099" y="0"/>
                  </a:moveTo>
                  <a:lnTo>
                    <a:pt x="0" y="0"/>
                  </a:lnTo>
                  <a:lnTo>
                    <a:pt x="0" y="4146470"/>
                  </a:lnTo>
                  <a:lnTo>
                    <a:pt x="1978997" y="5476273"/>
                  </a:lnTo>
                  <a:lnTo>
                    <a:pt x="20104099" y="4146470"/>
                  </a:lnTo>
                  <a:lnTo>
                    <a:pt x="20104099" y="0"/>
                  </a:lnTo>
                  <a:close/>
                </a:path>
              </a:pathLst>
            </a:custGeom>
            <a:solidFill>
              <a:srgbClr val="111B32"/>
            </a:solidFill>
          </p:spPr>
          <p:txBody>
            <a:bodyPr wrap="square" lIns="0" tIns="0" rIns="0" bIns="0" rtlCol="0"/>
            <a:lstStyle/>
            <a:p>
              <a:endParaRPr/>
            </a:p>
          </p:txBody>
        </p:sp>
        <p:sp>
          <p:nvSpPr>
            <p:cNvPr id="4" name="object 4"/>
            <p:cNvSpPr/>
            <p:nvPr/>
          </p:nvSpPr>
          <p:spPr>
            <a:xfrm>
              <a:off x="644366" y="29972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 name="object 5"/>
            <p:cNvSpPr/>
            <p:nvPr/>
          </p:nvSpPr>
          <p:spPr>
            <a:xfrm>
              <a:off x="887830" y="479703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 name="object 6"/>
            <p:cNvSpPr/>
            <p:nvPr/>
          </p:nvSpPr>
          <p:spPr>
            <a:xfrm>
              <a:off x="1244195" y="4369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2314414" y="385336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 name="object 8"/>
            <p:cNvSpPr/>
            <p:nvPr/>
          </p:nvSpPr>
          <p:spPr>
            <a:xfrm>
              <a:off x="1773209" y="391915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 name="object 9"/>
            <p:cNvSpPr/>
            <p:nvPr/>
          </p:nvSpPr>
          <p:spPr>
            <a:xfrm>
              <a:off x="166204" y="3802792"/>
              <a:ext cx="680720" cy="966469"/>
            </a:xfrm>
            <a:custGeom>
              <a:avLst/>
              <a:gdLst/>
              <a:ahLst/>
              <a:cxnLst/>
              <a:rect l="l" t="t" r="r" b="b"/>
              <a:pathLst>
                <a:path w="680719" h="966470">
                  <a:moveTo>
                    <a:pt x="22148" y="4991"/>
                  </a:moveTo>
                  <a:lnTo>
                    <a:pt x="17208" y="0"/>
                  </a:lnTo>
                  <a:lnTo>
                    <a:pt x="4991" y="0"/>
                  </a:lnTo>
                  <a:lnTo>
                    <a:pt x="0" y="4991"/>
                  </a:lnTo>
                  <a:lnTo>
                    <a:pt x="0" y="17322"/>
                  </a:lnTo>
                  <a:lnTo>
                    <a:pt x="4991" y="22326"/>
                  </a:lnTo>
                  <a:lnTo>
                    <a:pt x="17208" y="22326"/>
                  </a:lnTo>
                  <a:lnTo>
                    <a:pt x="22148" y="17322"/>
                  </a:lnTo>
                  <a:lnTo>
                    <a:pt x="22148" y="11176"/>
                  </a:lnTo>
                  <a:lnTo>
                    <a:pt x="22148" y="4991"/>
                  </a:lnTo>
                  <a:close/>
                </a:path>
                <a:path w="680719" h="966470">
                  <a:moveTo>
                    <a:pt x="680491" y="951166"/>
                  </a:moveTo>
                  <a:lnTo>
                    <a:pt x="676249" y="946912"/>
                  </a:lnTo>
                  <a:lnTo>
                    <a:pt x="665810" y="946912"/>
                  </a:lnTo>
                  <a:lnTo>
                    <a:pt x="661593" y="951166"/>
                  </a:lnTo>
                  <a:lnTo>
                    <a:pt x="661593" y="961707"/>
                  </a:lnTo>
                  <a:lnTo>
                    <a:pt x="665810" y="966000"/>
                  </a:lnTo>
                  <a:lnTo>
                    <a:pt x="676249" y="966000"/>
                  </a:lnTo>
                  <a:lnTo>
                    <a:pt x="680491" y="961707"/>
                  </a:lnTo>
                  <a:lnTo>
                    <a:pt x="680491" y="956462"/>
                  </a:lnTo>
                  <a:lnTo>
                    <a:pt x="680491" y="951166"/>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849178" y="462920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873165" y="44517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655042" y="493868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674374" y="35100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798399" y="366610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2238147" y="274056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 name="object 16"/>
            <p:cNvSpPr/>
            <p:nvPr/>
          </p:nvSpPr>
          <p:spPr>
            <a:xfrm>
              <a:off x="2274459" y="253540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7" name="object 17"/>
            <p:cNvSpPr/>
            <p:nvPr/>
          </p:nvSpPr>
          <p:spPr>
            <a:xfrm>
              <a:off x="848540" y="443203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8" name="object 18"/>
            <p:cNvSpPr/>
            <p:nvPr/>
          </p:nvSpPr>
          <p:spPr>
            <a:xfrm>
              <a:off x="644893" y="3817041"/>
              <a:ext cx="1405890" cy="248920"/>
            </a:xfrm>
            <a:custGeom>
              <a:avLst/>
              <a:gdLst/>
              <a:ahLst/>
              <a:cxnLst/>
              <a:rect l="l" t="t" r="r" b="b"/>
              <a:pathLst>
                <a:path w="1405889" h="248920">
                  <a:moveTo>
                    <a:pt x="22987" y="230530"/>
                  </a:moveTo>
                  <a:lnTo>
                    <a:pt x="17843" y="225348"/>
                  </a:lnTo>
                  <a:lnTo>
                    <a:pt x="5156" y="225348"/>
                  </a:lnTo>
                  <a:lnTo>
                    <a:pt x="0" y="230530"/>
                  </a:lnTo>
                  <a:lnTo>
                    <a:pt x="0" y="243332"/>
                  </a:lnTo>
                  <a:lnTo>
                    <a:pt x="5156" y="248526"/>
                  </a:lnTo>
                  <a:lnTo>
                    <a:pt x="17843" y="248526"/>
                  </a:lnTo>
                  <a:lnTo>
                    <a:pt x="22987" y="243332"/>
                  </a:lnTo>
                  <a:lnTo>
                    <a:pt x="22987" y="236956"/>
                  </a:lnTo>
                  <a:lnTo>
                    <a:pt x="22987" y="230530"/>
                  </a:lnTo>
                  <a:close/>
                </a:path>
                <a:path w="1405889" h="248920">
                  <a:moveTo>
                    <a:pt x="168706" y="11366"/>
                  </a:moveTo>
                  <a:lnTo>
                    <a:pt x="165849" y="8483"/>
                  </a:lnTo>
                  <a:lnTo>
                    <a:pt x="158762" y="8483"/>
                  </a:lnTo>
                  <a:lnTo>
                    <a:pt x="155917" y="11366"/>
                  </a:lnTo>
                  <a:lnTo>
                    <a:pt x="155917" y="18465"/>
                  </a:lnTo>
                  <a:lnTo>
                    <a:pt x="158762" y="21399"/>
                  </a:lnTo>
                  <a:lnTo>
                    <a:pt x="165849" y="21399"/>
                  </a:lnTo>
                  <a:lnTo>
                    <a:pt x="168706" y="18465"/>
                  </a:lnTo>
                  <a:lnTo>
                    <a:pt x="168706" y="14909"/>
                  </a:lnTo>
                  <a:lnTo>
                    <a:pt x="168706" y="11366"/>
                  </a:lnTo>
                  <a:close/>
                </a:path>
                <a:path w="1405889" h="248920">
                  <a:moveTo>
                    <a:pt x="1405597" y="1841"/>
                  </a:moveTo>
                  <a:lnTo>
                    <a:pt x="1403769" y="0"/>
                  </a:lnTo>
                  <a:lnTo>
                    <a:pt x="1399247" y="0"/>
                  </a:lnTo>
                  <a:lnTo>
                    <a:pt x="1397406" y="1841"/>
                  </a:lnTo>
                  <a:lnTo>
                    <a:pt x="1397406" y="6413"/>
                  </a:lnTo>
                  <a:lnTo>
                    <a:pt x="1399247" y="8255"/>
                  </a:lnTo>
                  <a:lnTo>
                    <a:pt x="1403769" y="8255"/>
                  </a:lnTo>
                  <a:lnTo>
                    <a:pt x="1405597" y="6413"/>
                  </a:lnTo>
                  <a:lnTo>
                    <a:pt x="1405597" y="4127"/>
                  </a:lnTo>
                  <a:lnTo>
                    <a:pt x="1405597" y="1841"/>
                  </a:lnTo>
                  <a:close/>
                </a:path>
              </a:pathLst>
            </a:custGeom>
            <a:solidFill>
              <a:srgbClr val="FFFFFF">
                <a:alpha val="31198"/>
              </a:srgbClr>
            </a:solidFill>
          </p:spPr>
          <p:txBody>
            <a:bodyPr wrap="square" lIns="0" tIns="0" rIns="0" bIns="0" rtlCol="0"/>
            <a:lstStyle/>
            <a:p>
              <a:endParaRPr/>
            </a:p>
          </p:txBody>
        </p:sp>
        <p:sp>
          <p:nvSpPr>
            <p:cNvPr id="19" name="object 19"/>
            <p:cNvSpPr/>
            <p:nvPr/>
          </p:nvSpPr>
          <p:spPr>
            <a:xfrm>
              <a:off x="774750" y="3114592"/>
              <a:ext cx="1610360" cy="221615"/>
            </a:xfrm>
            <a:custGeom>
              <a:avLst/>
              <a:gdLst/>
              <a:ahLst/>
              <a:cxnLst/>
              <a:rect l="l" t="t" r="r" b="b"/>
              <a:pathLst>
                <a:path w="1610360" h="221614">
                  <a:moveTo>
                    <a:pt x="21361" y="204343"/>
                  </a:moveTo>
                  <a:lnTo>
                    <a:pt x="16573" y="199542"/>
                  </a:lnTo>
                  <a:lnTo>
                    <a:pt x="4787" y="199542"/>
                  </a:lnTo>
                  <a:lnTo>
                    <a:pt x="0" y="204343"/>
                  </a:lnTo>
                  <a:lnTo>
                    <a:pt x="0" y="216242"/>
                  </a:lnTo>
                  <a:lnTo>
                    <a:pt x="4787" y="221081"/>
                  </a:lnTo>
                  <a:lnTo>
                    <a:pt x="16573" y="221081"/>
                  </a:lnTo>
                  <a:lnTo>
                    <a:pt x="21361" y="216242"/>
                  </a:lnTo>
                  <a:lnTo>
                    <a:pt x="21361" y="210299"/>
                  </a:lnTo>
                  <a:lnTo>
                    <a:pt x="21361" y="204343"/>
                  </a:lnTo>
                  <a:close/>
                </a:path>
                <a:path w="1610360" h="221614">
                  <a:moveTo>
                    <a:pt x="922921" y="70078"/>
                  </a:moveTo>
                  <a:lnTo>
                    <a:pt x="919975" y="67119"/>
                  </a:lnTo>
                  <a:lnTo>
                    <a:pt x="912736" y="67119"/>
                  </a:lnTo>
                  <a:lnTo>
                    <a:pt x="909777" y="70078"/>
                  </a:lnTo>
                  <a:lnTo>
                    <a:pt x="909777" y="77381"/>
                  </a:lnTo>
                  <a:lnTo>
                    <a:pt x="912736" y="80365"/>
                  </a:lnTo>
                  <a:lnTo>
                    <a:pt x="919975" y="80365"/>
                  </a:lnTo>
                  <a:lnTo>
                    <a:pt x="922921" y="77381"/>
                  </a:lnTo>
                  <a:lnTo>
                    <a:pt x="922921" y="73736"/>
                  </a:lnTo>
                  <a:lnTo>
                    <a:pt x="922921" y="70078"/>
                  </a:lnTo>
                  <a:close/>
                </a:path>
                <a:path w="1610360" h="221614">
                  <a:moveTo>
                    <a:pt x="1610334" y="2235"/>
                  </a:moveTo>
                  <a:lnTo>
                    <a:pt x="1608112" y="0"/>
                  </a:lnTo>
                  <a:lnTo>
                    <a:pt x="1602663" y="0"/>
                  </a:lnTo>
                  <a:lnTo>
                    <a:pt x="1600441" y="2235"/>
                  </a:lnTo>
                  <a:lnTo>
                    <a:pt x="1600441" y="7721"/>
                  </a:lnTo>
                  <a:lnTo>
                    <a:pt x="1602663" y="9982"/>
                  </a:lnTo>
                  <a:lnTo>
                    <a:pt x="1608112" y="9982"/>
                  </a:lnTo>
                  <a:lnTo>
                    <a:pt x="1610334" y="7721"/>
                  </a:lnTo>
                  <a:lnTo>
                    <a:pt x="1610334" y="4991"/>
                  </a:lnTo>
                  <a:lnTo>
                    <a:pt x="1610334" y="2235"/>
                  </a:lnTo>
                  <a:close/>
                </a:path>
              </a:pathLst>
            </a:custGeom>
            <a:solidFill>
              <a:srgbClr val="FFFFFF">
                <a:alpha val="39999"/>
              </a:srgbClr>
            </a:solidFill>
          </p:spPr>
          <p:txBody>
            <a:bodyPr wrap="square" lIns="0" tIns="0" rIns="0" bIns="0" rtlCol="0"/>
            <a:lstStyle/>
            <a:p>
              <a:endParaRPr/>
            </a:p>
          </p:txBody>
        </p:sp>
        <p:sp>
          <p:nvSpPr>
            <p:cNvPr id="20" name="object 20"/>
            <p:cNvSpPr/>
            <p:nvPr/>
          </p:nvSpPr>
          <p:spPr>
            <a:xfrm>
              <a:off x="1946421" y="30564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1" name="object 21"/>
            <p:cNvSpPr/>
            <p:nvPr/>
          </p:nvSpPr>
          <p:spPr>
            <a:xfrm>
              <a:off x="1547960" y="26800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1082065" y="2450470"/>
              <a:ext cx="1516380" cy="606425"/>
            </a:xfrm>
            <a:custGeom>
              <a:avLst/>
              <a:gdLst/>
              <a:ahLst/>
              <a:cxnLst/>
              <a:rect l="l" t="t" r="r" b="b"/>
              <a:pathLst>
                <a:path w="1516380" h="606425">
                  <a:moveTo>
                    <a:pt x="9880" y="108800"/>
                  </a:moveTo>
                  <a:lnTo>
                    <a:pt x="7658" y="106565"/>
                  </a:lnTo>
                  <a:lnTo>
                    <a:pt x="2209" y="106565"/>
                  </a:lnTo>
                  <a:lnTo>
                    <a:pt x="0" y="108800"/>
                  </a:lnTo>
                  <a:lnTo>
                    <a:pt x="0" y="114300"/>
                  </a:lnTo>
                  <a:lnTo>
                    <a:pt x="2209" y="116547"/>
                  </a:lnTo>
                  <a:lnTo>
                    <a:pt x="7658" y="116547"/>
                  </a:lnTo>
                  <a:lnTo>
                    <a:pt x="9880" y="114300"/>
                  </a:lnTo>
                  <a:lnTo>
                    <a:pt x="9880" y="111556"/>
                  </a:lnTo>
                  <a:lnTo>
                    <a:pt x="9880" y="108800"/>
                  </a:lnTo>
                  <a:close/>
                </a:path>
                <a:path w="1516380" h="606425">
                  <a:moveTo>
                    <a:pt x="120751" y="1841"/>
                  </a:moveTo>
                  <a:lnTo>
                    <a:pt x="118910" y="0"/>
                  </a:lnTo>
                  <a:lnTo>
                    <a:pt x="114401" y="0"/>
                  </a:lnTo>
                  <a:lnTo>
                    <a:pt x="112547" y="1841"/>
                  </a:lnTo>
                  <a:lnTo>
                    <a:pt x="112547" y="6400"/>
                  </a:lnTo>
                  <a:lnTo>
                    <a:pt x="114401" y="8242"/>
                  </a:lnTo>
                  <a:lnTo>
                    <a:pt x="118910" y="8242"/>
                  </a:lnTo>
                  <a:lnTo>
                    <a:pt x="120751" y="6400"/>
                  </a:lnTo>
                  <a:lnTo>
                    <a:pt x="120751" y="4114"/>
                  </a:lnTo>
                  <a:lnTo>
                    <a:pt x="120751" y="1841"/>
                  </a:lnTo>
                  <a:close/>
                </a:path>
                <a:path w="1516380" h="606425">
                  <a:moveTo>
                    <a:pt x="405968" y="588987"/>
                  </a:moveTo>
                  <a:lnTo>
                    <a:pt x="401154" y="584085"/>
                  </a:lnTo>
                  <a:lnTo>
                    <a:pt x="389178" y="584085"/>
                  </a:lnTo>
                  <a:lnTo>
                    <a:pt x="384327" y="588987"/>
                  </a:lnTo>
                  <a:lnTo>
                    <a:pt x="384327" y="601052"/>
                  </a:lnTo>
                  <a:lnTo>
                    <a:pt x="389178" y="605942"/>
                  </a:lnTo>
                  <a:lnTo>
                    <a:pt x="401154" y="605942"/>
                  </a:lnTo>
                  <a:lnTo>
                    <a:pt x="405968" y="601052"/>
                  </a:lnTo>
                  <a:lnTo>
                    <a:pt x="405968" y="595007"/>
                  </a:lnTo>
                  <a:lnTo>
                    <a:pt x="405968" y="588987"/>
                  </a:lnTo>
                  <a:close/>
                </a:path>
                <a:path w="1516380" h="606425">
                  <a:moveTo>
                    <a:pt x="1515884" y="254533"/>
                  </a:moveTo>
                  <a:lnTo>
                    <a:pt x="1513154" y="251777"/>
                  </a:lnTo>
                  <a:lnTo>
                    <a:pt x="1506410" y="251777"/>
                  </a:lnTo>
                  <a:lnTo>
                    <a:pt x="1503705" y="254533"/>
                  </a:lnTo>
                  <a:lnTo>
                    <a:pt x="1503705" y="261327"/>
                  </a:lnTo>
                  <a:lnTo>
                    <a:pt x="1506410" y="264083"/>
                  </a:lnTo>
                  <a:lnTo>
                    <a:pt x="1513154" y="264083"/>
                  </a:lnTo>
                  <a:lnTo>
                    <a:pt x="1515884" y="261327"/>
                  </a:lnTo>
                  <a:lnTo>
                    <a:pt x="1515884" y="257924"/>
                  </a:lnTo>
                  <a:lnTo>
                    <a:pt x="1515884" y="254533"/>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305028" y="1903278"/>
              <a:ext cx="892810" cy="1421765"/>
            </a:xfrm>
            <a:custGeom>
              <a:avLst/>
              <a:gdLst/>
              <a:ahLst/>
              <a:cxnLst/>
              <a:rect l="l" t="t" r="r" b="b"/>
              <a:pathLst>
                <a:path w="892810" h="1421764">
                  <a:moveTo>
                    <a:pt x="12192" y="1412074"/>
                  </a:moveTo>
                  <a:lnTo>
                    <a:pt x="9461" y="1409306"/>
                  </a:lnTo>
                  <a:lnTo>
                    <a:pt x="2717" y="1409306"/>
                  </a:lnTo>
                  <a:lnTo>
                    <a:pt x="0" y="1412074"/>
                  </a:lnTo>
                  <a:lnTo>
                    <a:pt x="0" y="1418856"/>
                  </a:lnTo>
                  <a:lnTo>
                    <a:pt x="2717" y="1421625"/>
                  </a:lnTo>
                  <a:lnTo>
                    <a:pt x="9461" y="1421625"/>
                  </a:lnTo>
                  <a:lnTo>
                    <a:pt x="12192" y="1418856"/>
                  </a:lnTo>
                  <a:lnTo>
                    <a:pt x="12192" y="1415453"/>
                  </a:lnTo>
                  <a:lnTo>
                    <a:pt x="12192" y="1412074"/>
                  </a:lnTo>
                  <a:close/>
                </a:path>
                <a:path w="892810" h="1421764">
                  <a:moveTo>
                    <a:pt x="892644" y="6337"/>
                  </a:moveTo>
                  <a:lnTo>
                    <a:pt x="886345" y="0"/>
                  </a:lnTo>
                  <a:lnTo>
                    <a:pt x="870826" y="0"/>
                  </a:lnTo>
                  <a:lnTo>
                    <a:pt x="864514" y="6337"/>
                  </a:lnTo>
                  <a:lnTo>
                    <a:pt x="864514" y="22009"/>
                  </a:lnTo>
                  <a:lnTo>
                    <a:pt x="870826" y="28371"/>
                  </a:lnTo>
                  <a:lnTo>
                    <a:pt x="886345" y="28371"/>
                  </a:lnTo>
                  <a:lnTo>
                    <a:pt x="892644" y="22009"/>
                  </a:lnTo>
                  <a:lnTo>
                    <a:pt x="892644" y="14185"/>
                  </a:lnTo>
                  <a:lnTo>
                    <a:pt x="892644" y="6337"/>
                  </a:lnTo>
                  <a:close/>
                </a:path>
              </a:pathLst>
            </a:custGeom>
            <a:solidFill>
              <a:srgbClr val="6F4478">
                <a:alpha val="39999"/>
              </a:srgbClr>
            </a:solidFill>
          </p:spPr>
          <p:txBody>
            <a:bodyPr wrap="square" lIns="0" tIns="0" rIns="0" bIns="0" rtlCol="0"/>
            <a:lstStyle/>
            <a:p>
              <a:endParaRPr/>
            </a:p>
          </p:txBody>
        </p:sp>
        <p:sp>
          <p:nvSpPr>
            <p:cNvPr id="24" name="object 24"/>
            <p:cNvSpPr/>
            <p:nvPr/>
          </p:nvSpPr>
          <p:spPr>
            <a:xfrm>
              <a:off x="2565666" y="2407280"/>
              <a:ext cx="10795" cy="10795"/>
            </a:xfrm>
            <a:custGeom>
              <a:avLst/>
              <a:gdLst/>
              <a:ahLst/>
              <a:cxnLst/>
              <a:rect l="l" t="t" r="r" b="b"/>
              <a:pathLst>
                <a:path w="10794" h="10794">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25" name="object 25"/>
            <p:cNvSpPr/>
            <p:nvPr/>
          </p:nvSpPr>
          <p:spPr>
            <a:xfrm>
              <a:off x="1592654" y="419861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 name="object 26"/>
            <p:cNvSpPr/>
            <p:nvPr/>
          </p:nvSpPr>
          <p:spPr>
            <a:xfrm>
              <a:off x="2743926" y="232255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7" name="object 27"/>
            <p:cNvSpPr/>
            <p:nvPr/>
          </p:nvSpPr>
          <p:spPr>
            <a:xfrm>
              <a:off x="301409" y="2828410"/>
              <a:ext cx="1247775" cy="2341245"/>
            </a:xfrm>
            <a:custGeom>
              <a:avLst/>
              <a:gdLst/>
              <a:ahLst/>
              <a:cxnLst/>
              <a:rect l="l" t="t" r="r" b="b"/>
              <a:pathLst>
                <a:path w="1247775" h="2341245">
                  <a:moveTo>
                    <a:pt x="7239" y="1638"/>
                  </a:moveTo>
                  <a:lnTo>
                    <a:pt x="5600" y="0"/>
                  </a:lnTo>
                  <a:lnTo>
                    <a:pt x="1612" y="0"/>
                  </a:lnTo>
                  <a:lnTo>
                    <a:pt x="0" y="1638"/>
                  </a:lnTo>
                  <a:lnTo>
                    <a:pt x="0" y="5689"/>
                  </a:lnTo>
                  <a:lnTo>
                    <a:pt x="1612" y="7340"/>
                  </a:lnTo>
                  <a:lnTo>
                    <a:pt x="5600" y="7340"/>
                  </a:lnTo>
                  <a:lnTo>
                    <a:pt x="7239" y="5689"/>
                  </a:lnTo>
                  <a:lnTo>
                    <a:pt x="7239" y="3632"/>
                  </a:lnTo>
                  <a:lnTo>
                    <a:pt x="7239" y="1638"/>
                  </a:lnTo>
                  <a:close/>
                </a:path>
                <a:path w="1247775" h="2341245">
                  <a:moveTo>
                    <a:pt x="1247622" y="2336508"/>
                  </a:moveTo>
                  <a:lnTo>
                    <a:pt x="1246301" y="2335161"/>
                  </a:lnTo>
                  <a:lnTo>
                    <a:pt x="1243025" y="2335161"/>
                  </a:lnTo>
                  <a:lnTo>
                    <a:pt x="1241704" y="2336508"/>
                  </a:lnTo>
                  <a:lnTo>
                    <a:pt x="1241704" y="2339784"/>
                  </a:lnTo>
                  <a:lnTo>
                    <a:pt x="1243025" y="2341143"/>
                  </a:lnTo>
                  <a:lnTo>
                    <a:pt x="1246301" y="2341143"/>
                  </a:lnTo>
                  <a:lnTo>
                    <a:pt x="1247622" y="2339784"/>
                  </a:lnTo>
                  <a:lnTo>
                    <a:pt x="1247622" y="2338133"/>
                  </a:lnTo>
                  <a:lnTo>
                    <a:pt x="1247622" y="2336508"/>
                  </a:lnTo>
                  <a:close/>
                </a:path>
              </a:pathLst>
            </a:custGeom>
            <a:solidFill>
              <a:srgbClr val="FFFFFF">
                <a:alpha val="29998"/>
              </a:srgbClr>
            </a:solidFill>
          </p:spPr>
          <p:txBody>
            <a:bodyPr wrap="square" lIns="0" tIns="0" rIns="0" bIns="0" rtlCol="0"/>
            <a:lstStyle/>
            <a:p>
              <a:endParaRPr/>
            </a:p>
          </p:txBody>
        </p:sp>
        <p:sp>
          <p:nvSpPr>
            <p:cNvPr id="28" name="object 28"/>
            <p:cNvSpPr/>
            <p:nvPr/>
          </p:nvSpPr>
          <p:spPr>
            <a:xfrm>
              <a:off x="2778028" y="420399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29" name="object 29"/>
            <p:cNvSpPr/>
            <p:nvPr/>
          </p:nvSpPr>
          <p:spPr>
            <a:xfrm>
              <a:off x="480834" y="2370727"/>
              <a:ext cx="848360" cy="1774825"/>
            </a:xfrm>
            <a:custGeom>
              <a:avLst/>
              <a:gdLst/>
              <a:ahLst/>
              <a:cxnLst/>
              <a:rect l="l" t="t" r="r" b="b"/>
              <a:pathLst>
                <a:path w="848360" h="1774825">
                  <a:moveTo>
                    <a:pt x="14338" y="1763001"/>
                  </a:moveTo>
                  <a:lnTo>
                    <a:pt x="11137" y="1759762"/>
                  </a:lnTo>
                  <a:lnTo>
                    <a:pt x="3175" y="1759762"/>
                  </a:lnTo>
                  <a:lnTo>
                    <a:pt x="0" y="1763001"/>
                  </a:lnTo>
                  <a:lnTo>
                    <a:pt x="0" y="1771002"/>
                  </a:lnTo>
                  <a:lnTo>
                    <a:pt x="3175" y="1774253"/>
                  </a:lnTo>
                  <a:lnTo>
                    <a:pt x="11137" y="1774253"/>
                  </a:lnTo>
                  <a:lnTo>
                    <a:pt x="14338" y="1771002"/>
                  </a:lnTo>
                  <a:lnTo>
                    <a:pt x="14338" y="1767001"/>
                  </a:lnTo>
                  <a:lnTo>
                    <a:pt x="14338" y="1763001"/>
                  </a:lnTo>
                  <a:close/>
                </a:path>
                <a:path w="848360" h="1774825">
                  <a:moveTo>
                    <a:pt x="585546" y="2946"/>
                  </a:moveTo>
                  <a:lnTo>
                    <a:pt x="582625" y="0"/>
                  </a:lnTo>
                  <a:lnTo>
                    <a:pt x="575424" y="0"/>
                  </a:lnTo>
                  <a:lnTo>
                    <a:pt x="572503" y="2946"/>
                  </a:lnTo>
                  <a:lnTo>
                    <a:pt x="572503" y="10210"/>
                  </a:lnTo>
                  <a:lnTo>
                    <a:pt x="575424" y="13157"/>
                  </a:lnTo>
                  <a:lnTo>
                    <a:pt x="582625" y="13157"/>
                  </a:lnTo>
                  <a:lnTo>
                    <a:pt x="585546" y="10210"/>
                  </a:lnTo>
                  <a:lnTo>
                    <a:pt x="585546" y="6578"/>
                  </a:lnTo>
                  <a:lnTo>
                    <a:pt x="585546" y="2946"/>
                  </a:lnTo>
                  <a:close/>
                </a:path>
                <a:path w="848360" h="1774825">
                  <a:moveTo>
                    <a:pt x="848233" y="1335849"/>
                  </a:moveTo>
                  <a:lnTo>
                    <a:pt x="844804" y="1332395"/>
                  </a:lnTo>
                  <a:lnTo>
                    <a:pt x="836333" y="1332395"/>
                  </a:lnTo>
                  <a:lnTo>
                    <a:pt x="832904" y="1335849"/>
                  </a:lnTo>
                  <a:lnTo>
                    <a:pt x="832904" y="1344434"/>
                  </a:lnTo>
                  <a:lnTo>
                    <a:pt x="836333" y="1347889"/>
                  </a:lnTo>
                  <a:lnTo>
                    <a:pt x="844804" y="1347889"/>
                  </a:lnTo>
                  <a:lnTo>
                    <a:pt x="848233" y="1344434"/>
                  </a:lnTo>
                  <a:lnTo>
                    <a:pt x="848233" y="1340154"/>
                  </a:lnTo>
                  <a:lnTo>
                    <a:pt x="848233" y="1335849"/>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250769" y="358174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1" name="object 31"/>
            <p:cNvSpPr/>
            <p:nvPr/>
          </p:nvSpPr>
          <p:spPr>
            <a:xfrm>
              <a:off x="3283853" y="271539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883681" y="408798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 name="object 33"/>
            <p:cNvSpPr/>
            <p:nvPr/>
          </p:nvSpPr>
          <p:spPr>
            <a:xfrm>
              <a:off x="4109765" y="464205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grpSp>
      <p:sp>
        <p:nvSpPr>
          <p:cNvPr id="34" name="object 34"/>
          <p:cNvSpPr/>
          <p:nvPr/>
        </p:nvSpPr>
        <p:spPr>
          <a:xfrm>
            <a:off x="2492636" y="5658469"/>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5" name="object 35"/>
          <p:cNvSpPr/>
          <p:nvPr/>
        </p:nvSpPr>
        <p:spPr>
          <a:xfrm>
            <a:off x="3802685" y="389685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 name="object 36"/>
          <p:cNvSpPr/>
          <p:nvPr/>
        </p:nvSpPr>
        <p:spPr>
          <a:xfrm>
            <a:off x="4469725" y="429877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 name="object 37"/>
          <p:cNvSpPr/>
          <p:nvPr/>
        </p:nvSpPr>
        <p:spPr>
          <a:xfrm>
            <a:off x="2228961" y="492382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8" name="object 38"/>
          <p:cNvSpPr/>
          <p:nvPr/>
        </p:nvSpPr>
        <p:spPr>
          <a:xfrm>
            <a:off x="3488027" y="415018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9" name="object 39"/>
          <p:cNvSpPr/>
          <p:nvPr/>
        </p:nvSpPr>
        <p:spPr>
          <a:xfrm>
            <a:off x="2816331" y="448955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0" name="object 40"/>
          <p:cNvSpPr/>
          <p:nvPr/>
        </p:nvSpPr>
        <p:spPr>
          <a:xfrm>
            <a:off x="3440291" y="354366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1" name="object 41"/>
          <p:cNvSpPr/>
          <p:nvPr/>
        </p:nvSpPr>
        <p:spPr>
          <a:xfrm>
            <a:off x="2819625" y="528362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 name="object 42"/>
          <p:cNvSpPr/>
          <p:nvPr/>
        </p:nvSpPr>
        <p:spPr>
          <a:xfrm>
            <a:off x="4170553" y="390327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3414239" y="303225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4" name="object 44"/>
          <p:cNvSpPr/>
          <p:nvPr/>
        </p:nvSpPr>
        <p:spPr>
          <a:xfrm>
            <a:off x="2461867" y="464830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 name="object 45"/>
          <p:cNvSpPr/>
          <p:nvPr/>
        </p:nvSpPr>
        <p:spPr>
          <a:xfrm>
            <a:off x="2723748" y="452299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6" name="object 46"/>
          <p:cNvSpPr/>
          <p:nvPr/>
        </p:nvSpPr>
        <p:spPr>
          <a:xfrm>
            <a:off x="4187455" y="239816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4399443" y="269433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8" name="object 48"/>
          <p:cNvSpPr/>
          <p:nvPr/>
        </p:nvSpPr>
        <p:spPr>
          <a:xfrm>
            <a:off x="2243722" y="450113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 name="object 49"/>
          <p:cNvSpPr/>
          <p:nvPr/>
        </p:nvSpPr>
        <p:spPr>
          <a:xfrm>
            <a:off x="3834107" y="2168598"/>
            <a:ext cx="8255" cy="8255"/>
          </a:xfrm>
          <a:custGeom>
            <a:avLst/>
            <a:gdLst/>
            <a:ahLst/>
            <a:cxnLst/>
            <a:rect l="l" t="t" r="r" b="b"/>
            <a:pathLst>
              <a:path w="8254" h="8255">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 name="object 50"/>
          <p:cNvSpPr/>
          <p:nvPr/>
        </p:nvSpPr>
        <p:spPr>
          <a:xfrm>
            <a:off x="3721552" y="227517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1" name="object 51"/>
          <p:cNvSpPr/>
          <p:nvPr/>
        </p:nvSpPr>
        <p:spPr>
          <a:xfrm>
            <a:off x="3809036" y="16214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2" name="object 52"/>
          <p:cNvSpPr/>
          <p:nvPr/>
        </p:nvSpPr>
        <p:spPr>
          <a:xfrm>
            <a:off x="2377974" y="530317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3" name="object 53"/>
          <p:cNvSpPr/>
          <p:nvPr/>
        </p:nvSpPr>
        <p:spPr>
          <a:xfrm>
            <a:off x="4573378" y="4992684"/>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54" name="object 54"/>
          <p:cNvSpPr/>
          <p:nvPr/>
        </p:nvSpPr>
        <p:spPr>
          <a:xfrm>
            <a:off x="3120329" y="384863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5" name="object 55"/>
          <p:cNvSpPr/>
          <p:nvPr/>
        </p:nvSpPr>
        <p:spPr>
          <a:xfrm>
            <a:off x="3953229" y="342125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 name="object 56"/>
          <p:cNvSpPr/>
          <p:nvPr/>
        </p:nvSpPr>
        <p:spPr>
          <a:xfrm>
            <a:off x="3890254" y="329988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7" name="object 57"/>
          <p:cNvSpPr/>
          <p:nvPr/>
        </p:nvSpPr>
        <p:spPr>
          <a:xfrm>
            <a:off x="4147548" y="244049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4752528" y="269985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 name="object 59"/>
          <p:cNvSpPr/>
          <p:nvPr/>
        </p:nvSpPr>
        <p:spPr>
          <a:xfrm>
            <a:off x="4010118" y="54149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 name="object 60"/>
          <p:cNvSpPr/>
          <p:nvPr/>
        </p:nvSpPr>
        <p:spPr>
          <a:xfrm>
            <a:off x="3610077" y="505060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1" name="object 61"/>
          <p:cNvSpPr/>
          <p:nvPr/>
        </p:nvSpPr>
        <p:spPr>
          <a:xfrm>
            <a:off x="3485750" y="459844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2" name="object 62"/>
          <p:cNvSpPr/>
          <p:nvPr/>
        </p:nvSpPr>
        <p:spPr>
          <a:xfrm>
            <a:off x="4214246" y="575427"/>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3" name="object 63"/>
          <p:cNvSpPr/>
          <p:nvPr/>
        </p:nvSpPr>
        <p:spPr>
          <a:xfrm>
            <a:off x="2389758" y="210174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216565" y="107094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2552364" y="70934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918773" y="165104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 name="object 67"/>
          <p:cNvSpPr/>
          <p:nvPr/>
        </p:nvSpPr>
        <p:spPr>
          <a:xfrm>
            <a:off x="4154208" y="528097"/>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8" name="object 68"/>
          <p:cNvSpPr/>
          <p:nvPr/>
        </p:nvSpPr>
        <p:spPr>
          <a:xfrm>
            <a:off x="2994740" y="236109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9" name="object 69"/>
          <p:cNvSpPr/>
          <p:nvPr/>
        </p:nvSpPr>
        <p:spPr>
          <a:xfrm>
            <a:off x="4199580" y="23011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0" name="object 70"/>
          <p:cNvSpPr/>
          <p:nvPr/>
        </p:nvSpPr>
        <p:spPr>
          <a:xfrm>
            <a:off x="3981456" y="717082"/>
            <a:ext cx="26034" cy="26034"/>
          </a:xfrm>
          <a:custGeom>
            <a:avLst/>
            <a:gdLst/>
            <a:ahLst/>
            <a:cxnLst/>
            <a:rect l="l" t="t" r="r" b="b"/>
            <a:pathLst>
              <a:path w="26035"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629018" y="204619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72" name="object 72"/>
          <p:cNvSpPr/>
          <p:nvPr/>
        </p:nvSpPr>
        <p:spPr>
          <a:xfrm>
            <a:off x="4655070" y="277255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 name="object 73"/>
          <p:cNvSpPr/>
          <p:nvPr/>
        </p:nvSpPr>
        <p:spPr>
          <a:xfrm>
            <a:off x="4542516" y="2879130"/>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 name="object 74"/>
          <p:cNvSpPr/>
          <p:nvPr/>
        </p:nvSpPr>
        <p:spPr>
          <a:xfrm>
            <a:off x="4665340" y="184103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4174948" y="210434"/>
            <a:ext cx="17145" cy="17145"/>
          </a:xfrm>
          <a:custGeom>
            <a:avLst/>
            <a:gdLst/>
            <a:ahLst/>
            <a:cxnLst/>
            <a:rect l="l" t="t" r="r" b="b"/>
            <a:pathLst>
              <a:path w="17145" h="17145">
                <a:moveTo>
                  <a:pt x="13109" y="0"/>
                </a:moveTo>
                <a:lnTo>
                  <a:pt x="3738" y="0"/>
                </a:lnTo>
                <a:lnTo>
                  <a:pt x="0" y="3842"/>
                </a:lnTo>
                <a:lnTo>
                  <a:pt x="0" y="13256"/>
                </a:lnTo>
                <a:lnTo>
                  <a:pt x="3738" y="17088"/>
                </a:lnTo>
                <a:lnTo>
                  <a:pt x="13109" y="17088"/>
                </a:lnTo>
                <a:lnTo>
                  <a:pt x="16910" y="1325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76" name="object 76"/>
          <p:cNvSpPr/>
          <p:nvPr/>
        </p:nvSpPr>
        <p:spPr>
          <a:xfrm>
            <a:off x="3187863" y="154892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 name="object 77"/>
          <p:cNvSpPr/>
          <p:nvPr/>
        </p:nvSpPr>
        <p:spPr>
          <a:xfrm>
            <a:off x="4490591" y="125859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 name="object 78"/>
          <p:cNvSpPr/>
          <p:nvPr/>
        </p:nvSpPr>
        <p:spPr>
          <a:xfrm>
            <a:off x="2738216" y="193050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4308990" y="190213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0" name="object 80"/>
          <p:cNvSpPr/>
          <p:nvPr/>
        </p:nvSpPr>
        <p:spPr>
          <a:xfrm>
            <a:off x="2688680" y="289545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1" name="object 81"/>
          <p:cNvSpPr/>
          <p:nvPr/>
        </p:nvSpPr>
        <p:spPr>
          <a:xfrm>
            <a:off x="2888225" y="77162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2" name="object 82"/>
          <p:cNvSpPr/>
          <p:nvPr/>
        </p:nvSpPr>
        <p:spPr>
          <a:xfrm>
            <a:off x="3119990" y="35648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2804961" y="64758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2842988" y="436087"/>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 name="object 85"/>
          <p:cNvSpPr/>
          <p:nvPr/>
        </p:nvSpPr>
        <p:spPr>
          <a:xfrm>
            <a:off x="2374803" y="487611"/>
            <a:ext cx="19685" cy="19685"/>
          </a:xfrm>
          <a:custGeom>
            <a:avLst/>
            <a:gdLst/>
            <a:ahLst/>
            <a:cxnLst/>
            <a:rect l="l" t="t" r="r" b="b"/>
            <a:pathLst>
              <a:path w="19685" h="19684">
                <a:moveTo>
                  <a:pt x="14868" y="0"/>
                </a:moveTo>
                <a:lnTo>
                  <a:pt x="4293" y="0"/>
                </a:lnTo>
                <a:lnTo>
                  <a:pt x="0" y="4334"/>
                </a:lnTo>
                <a:lnTo>
                  <a:pt x="0" y="15004"/>
                </a:lnTo>
                <a:lnTo>
                  <a:pt x="4293" y="19318"/>
                </a:lnTo>
                <a:lnTo>
                  <a:pt x="14868" y="1931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6" name="object 86"/>
          <p:cNvSpPr/>
          <p:nvPr/>
        </p:nvSpPr>
        <p:spPr>
          <a:xfrm>
            <a:off x="3444229" y="167635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7" name="object 87"/>
          <p:cNvSpPr/>
          <p:nvPr/>
        </p:nvSpPr>
        <p:spPr>
          <a:xfrm>
            <a:off x="2350109" y="1477248"/>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8" name="object 88"/>
          <p:cNvSpPr/>
          <p:nvPr/>
        </p:nvSpPr>
        <p:spPr>
          <a:xfrm>
            <a:off x="1161873" y="11853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2050497" y="1957380"/>
            <a:ext cx="23495" cy="23495"/>
          </a:xfrm>
          <a:custGeom>
            <a:avLst/>
            <a:gdLst/>
            <a:ahLst/>
            <a:cxnLst/>
            <a:rect l="l" t="t" r="r" b="b"/>
            <a:pathLst>
              <a:path w="23494" h="23494">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0" name="object 90"/>
          <p:cNvSpPr/>
          <p:nvPr/>
        </p:nvSpPr>
        <p:spPr>
          <a:xfrm>
            <a:off x="3389282" y="223304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511272" y="12947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92" name="object 92"/>
          <p:cNvSpPr/>
          <p:nvPr/>
        </p:nvSpPr>
        <p:spPr>
          <a:xfrm>
            <a:off x="1449009" y="141442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 name="object 93"/>
          <p:cNvSpPr/>
          <p:nvPr/>
        </p:nvSpPr>
        <p:spPr>
          <a:xfrm>
            <a:off x="1368011" y="122328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4" name="object 94"/>
          <p:cNvSpPr/>
          <p:nvPr/>
        </p:nvSpPr>
        <p:spPr>
          <a:xfrm>
            <a:off x="2035052" y="162522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1053354" y="147661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96" name="object 96"/>
          <p:cNvSpPr/>
          <p:nvPr/>
        </p:nvSpPr>
        <p:spPr>
          <a:xfrm>
            <a:off x="1735880" y="1229707"/>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 name="object 97"/>
          <p:cNvSpPr/>
          <p:nvPr/>
        </p:nvSpPr>
        <p:spPr>
          <a:xfrm>
            <a:off x="685656" y="117505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1353305" y="4319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 name="object 99"/>
          <p:cNvSpPr/>
          <p:nvPr/>
        </p:nvSpPr>
        <p:spPr>
          <a:xfrm>
            <a:off x="1958287" y="6913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0" name="object 100"/>
          <p:cNvSpPr/>
          <p:nvPr/>
        </p:nvSpPr>
        <p:spPr>
          <a:xfrm>
            <a:off x="1701762" y="26076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1" name="object 101"/>
          <p:cNvSpPr/>
          <p:nvPr/>
        </p:nvSpPr>
        <p:spPr>
          <a:xfrm>
            <a:off x="969114" y="83847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 name="object 102"/>
          <p:cNvSpPr/>
          <p:nvPr/>
        </p:nvSpPr>
        <p:spPr>
          <a:xfrm>
            <a:off x="188779" y="150057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414862" y="205462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4" name="object 104"/>
          <p:cNvSpPr/>
          <p:nvPr/>
        </p:nvSpPr>
        <p:spPr>
          <a:xfrm>
            <a:off x="107784" y="130943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5" name="object 105"/>
          <p:cNvSpPr/>
          <p:nvPr/>
        </p:nvSpPr>
        <p:spPr>
          <a:xfrm>
            <a:off x="258329" y="83383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195353" y="71246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7" name="object 107"/>
          <p:cNvSpPr/>
          <p:nvPr/>
        </p:nvSpPr>
        <p:spPr>
          <a:xfrm>
            <a:off x="315217" y="282749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8" name="object 108"/>
          <p:cNvSpPr/>
          <p:nvPr/>
        </p:nvSpPr>
        <p:spPr>
          <a:xfrm>
            <a:off x="7085546" y="29972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9" name="object 109"/>
          <p:cNvSpPr/>
          <p:nvPr/>
        </p:nvSpPr>
        <p:spPr>
          <a:xfrm>
            <a:off x="7329008" y="479703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10" name="object 110"/>
          <p:cNvSpPr/>
          <p:nvPr/>
        </p:nvSpPr>
        <p:spPr>
          <a:xfrm>
            <a:off x="7685373" y="4369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 name="object 111"/>
          <p:cNvSpPr/>
          <p:nvPr/>
        </p:nvSpPr>
        <p:spPr>
          <a:xfrm>
            <a:off x="6331331" y="5292554"/>
            <a:ext cx="17145" cy="17145"/>
          </a:xfrm>
          <a:custGeom>
            <a:avLst/>
            <a:gdLst/>
            <a:ahLst/>
            <a:cxnLst/>
            <a:rect l="l" t="t" r="r" b="b"/>
            <a:pathLst>
              <a:path w="17145" h="17145">
                <a:moveTo>
                  <a:pt x="13004" y="0"/>
                </a:moveTo>
                <a:lnTo>
                  <a:pt x="3769" y="0"/>
                </a:lnTo>
                <a:lnTo>
                  <a:pt x="0" y="3769"/>
                </a:lnTo>
                <a:lnTo>
                  <a:pt x="0" y="13109"/>
                </a:lnTo>
                <a:lnTo>
                  <a:pt x="3769" y="16889"/>
                </a:lnTo>
                <a:lnTo>
                  <a:pt x="13004" y="16889"/>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2" name="object 112"/>
          <p:cNvSpPr/>
          <p:nvPr/>
        </p:nvSpPr>
        <p:spPr>
          <a:xfrm>
            <a:off x="5667125" y="493095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8755591" y="385336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4" name="object 114"/>
          <p:cNvSpPr/>
          <p:nvPr/>
        </p:nvSpPr>
        <p:spPr>
          <a:xfrm>
            <a:off x="8214388" y="391915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5" name="object 115"/>
          <p:cNvSpPr/>
          <p:nvPr/>
        </p:nvSpPr>
        <p:spPr>
          <a:xfrm>
            <a:off x="7268972" y="474970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16" name="object 116"/>
          <p:cNvSpPr/>
          <p:nvPr/>
        </p:nvSpPr>
        <p:spPr>
          <a:xfrm>
            <a:off x="6607391" y="380278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8290355" y="462920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8" name="object 118"/>
          <p:cNvSpPr/>
          <p:nvPr/>
        </p:nvSpPr>
        <p:spPr>
          <a:xfrm>
            <a:off x="7314345" y="44517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9" name="object 119"/>
          <p:cNvSpPr/>
          <p:nvPr/>
        </p:nvSpPr>
        <p:spPr>
          <a:xfrm>
            <a:off x="7096220" y="493868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20" name="object 120"/>
          <p:cNvSpPr/>
          <p:nvPr/>
        </p:nvSpPr>
        <p:spPr>
          <a:xfrm>
            <a:off x="9115555" y="35100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21" name="object 121"/>
          <p:cNvSpPr/>
          <p:nvPr/>
        </p:nvSpPr>
        <p:spPr>
          <a:xfrm>
            <a:off x="8239577" y="366610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22" name="object 122"/>
          <p:cNvSpPr/>
          <p:nvPr/>
        </p:nvSpPr>
        <p:spPr>
          <a:xfrm>
            <a:off x="8203565" y="53748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8679326" y="274056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24" name="object 124"/>
          <p:cNvSpPr/>
          <p:nvPr/>
        </p:nvSpPr>
        <p:spPr>
          <a:xfrm>
            <a:off x="8715636" y="253540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25" name="object 125"/>
          <p:cNvSpPr/>
          <p:nvPr/>
        </p:nvSpPr>
        <p:spPr>
          <a:xfrm>
            <a:off x="7289720" y="443203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5145617" y="434638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27" name="object 127"/>
          <p:cNvSpPr/>
          <p:nvPr/>
        </p:nvSpPr>
        <p:spPr>
          <a:xfrm>
            <a:off x="6170086" y="324077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7086082" y="404238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29" name="object 129"/>
          <p:cNvSpPr/>
          <p:nvPr/>
        </p:nvSpPr>
        <p:spPr>
          <a:xfrm>
            <a:off x="7241994" y="382552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30" name="object 130"/>
          <p:cNvSpPr/>
          <p:nvPr/>
        </p:nvSpPr>
        <p:spPr>
          <a:xfrm>
            <a:off x="8483479" y="381703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1" name="object 131"/>
          <p:cNvSpPr/>
          <p:nvPr/>
        </p:nvSpPr>
        <p:spPr>
          <a:xfrm>
            <a:off x="8816382" y="311458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32" name="object 132"/>
          <p:cNvSpPr/>
          <p:nvPr/>
        </p:nvSpPr>
        <p:spPr>
          <a:xfrm>
            <a:off x="7215932" y="331412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33" name="object 133"/>
          <p:cNvSpPr/>
          <p:nvPr/>
        </p:nvSpPr>
        <p:spPr>
          <a:xfrm>
            <a:off x="8125720" y="318171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8387601" y="30564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35" name="object 135"/>
          <p:cNvSpPr/>
          <p:nvPr/>
        </p:nvSpPr>
        <p:spPr>
          <a:xfrm>
            <a:off x="7989137" y="26800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36" name="object 136"/>
          <p:cNvSpPr/>
          <p:nvPr/>
        </p:nvSpPr>
        <p:spPr>
          <a:xfrm>
            <a:off x="9026951" y="270224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7907573" y="303454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38" name="object 138"/>
          <p:cNvSpPr/>
          <p:nvPr/>
        </p:nvSpPr>
        <p:spPr>
          <a:xfrm>
            <a:off x="7635799" y="245045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39" name="object 139"/>
          <p:cNvSpPr/>
          <p:nvPr/>
        </p:nvSpPr>
        <p:spPr>
          <a:xfrm>
            <a:off x="7523245" y="255702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7610739" y="190327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41" name="object 141"/>
          <p:cNvSpPr/>
          <p:nvPr/>
        </p:nvSpPr>
        <p:spPr>
          <a:xfrm>
            <a:off x="6746217" y="331258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5542499" y="330447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5791980" y="298616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44" name="object 144"/>
          <p:cNvSpPr/>
          <p:nvPr/>
        </p:nvSpPr>
        <p:spPr>
          <a:xfrm>
            <a:off x="5880043" y="366198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45" name="object 145"/>
          <p:cNvSpPr/>
          <p:nvPr/>
        </p:nvSpPr>
        <p:spPr>
          <a:xfrm>
            <a:off x="6239289" y="4182705"/>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6" name="object 146"/>
          <p:cNvSpPr/>
          <p:nvPr/>
        </p:nvSpPr>
        <p:spPr>
          <a:xfrm>
            <a:off x="9006844" y="2407280"/>
            <a:ext cx="10795" cy="10795"/>
          </a:xfrm>
          <a:custGeom>
            <a:avLst/>
            <a:gdLst/>
            <a:ahLst/>
            <a:cxnLst/>
            <a:rect l="l" t="t" r="r" b="b"/>
            <a:pathLst>
              <a:path w="10795" h="10794">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47" name="object 147"/>
          <p:cNvSpPr/>
          <p:nvPr/>
        </p:nvSpPr>
        <p:spPr>
          <a:xfrm>
            <a:off x="8033832" y="419861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9185094" y="232255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49" name="object 149"/>
          <p:cNvSpPr/>
          <p:nvPr/>
        </p:nvSpPr>
        <p:spPr>
          <a:xfrm>
            <a:off x="6742591" y="2828409"/>
            <a:ext cx="7620" cy="7620"/>
          </a:xfrm>
          <a:custGeom>
            <a:avLst/>
            <a:gdLst/>
            <a:ahLst/>
            <a:cxnLst/>
            <a:rect l="l" t="t" r="r" b="b"/>
            <a:pathLst>
              <a:path w="7620" h="7619">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50" name="object 150"/>
          <p:cNvSpPr/>
          <p:nvPr/>
        </p:nvSpPr>
        <p:spPr>
          <a:xfrm>
            <a:off x="7984294" y="516356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51" name="object 151"/>
          <p:cNvSpPr/>
          <p:nvPr/>
        </p:nvSpPr>
        <p:spPr>
          <a:xfrm>
            <a:off x="9219209" y="420399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52" name="object 152"/>
          <p:cNvSpPr/>
          <p:nvPr/>
        </p:nvSpPr>
        <p:spPr>
          <a:xfrm>
            <a:off x="5870550" y="196897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53" name="object 153"/>
          <p:cNvSpPr/>
          <p:nvPr/>
        </p:nvSpPr>
        <p:spPr>
          <a:xfrm>
            <a:off x="6211506" y="278619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6002989" y="499324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55" name="object 155"/>
          <p:cNvSpPr/>
          <p:nvPr/>
        </p:nvSpPr>
        <p:spPr>
          <a:xfrm>
            <a:off x="6234752" y="457809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56" name="object 156"/>
          <p:cNvSpPr/>
          <p:nvPr/>
        </p:nvSpPr>
        <p:spPr>
          <a:xfrm>
            <a:off x="5919726" y="486919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5957752" y="4657693"/>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58" name="object 158"/>
          <p:cNvSpPr/>
          <p:nvPr/>
        </p:nvSpPr>
        <p:spPr>
          <a:xfrm>
            <a:off x="5489565" y="4709218"/>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7494525" y="237072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60" name="object 160"/>
          <p:cNvSpPr/>
          <p:nvPr/>
        </p:nvSpPr>
        <p:spPr>
          <a:xfrm>
            <a:off x="5494709" y="3816670"/>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161" name="object 161"/>
          <p:cNvSpPr/>
          <p:nvPr/>
        </p:nvSpPr>
        <p:spPr>
          <a:xfrm>
            <a:off x="6922012" y="413048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162" name="object 162"/>
          <p:cNvSpPr/>
          <p:nvPr/>
        </p:nvSpPr>
        <p:spPr>
          <a:xfrm>
            <a:off x="7754922" y="3703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5249710" y="4767348"/>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64" name="object 164"/>
          <p:cNvSpPr/>
          <p:nvPr/>
        </p:nvSpPr>
        <p:spPr>
          <a:xfrm>
            <a:off x="5464871" y="569885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65" name="object 165"/>
          <p:cNvSpPr/>
          <p:nvPr/>
        </p:nvSpPr>
        <p:spPr>
          <a:xfrm>
            <a:off x="7691946" y="358174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66" name="object 166"/>
          <p:cNvSpPr/>
          <p:nvPr/>
        </p:nvSpPr>
        <p:spPr>
          <a:xfrm>
            <a:off x="9725031" y="27153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67" name="object 167"/>
          <p:cNvSpPr/>
          <p:nvPr/>
        </p:nvSpPr>
        <p:spPr>
          <a:xfrm>
            <a:off x="10324861" y="408798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68" name="object 168"/>
          <p:cNvSpPr/>
          <p:nvPr/>
        </p:nvSpPr>
        <p:spPr>
          <a:xfrm>
            <a:off x="8991714" y="5385740"/>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69" name="object 169"/>
          <p:cNvSpPr/>
          <p:nvPr/>
        </p:nvSpPr>
        <p:spPr>
          <a:xfrm>
            <a:off x="10243865" y="389685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70" name="object 170"/>
          <p:cNvSpPr/>
          <p:nvPr/>
        </p:nvSpPr>
        <p:spPr>
          <a:xfrm>
            <a:off x="4951198" y="29103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71" name="object 171"/>
          <p:cNvSpPr/>
          <p:nvPr/>
        </p:nvSpPr>
        <p:spPr>
          <a:xfrm>
            <a:off x="9016904" y="513269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72" name="object 172"/>
          <p:cNvSpPr/>
          <p:nvPr/>
        </p:nvSpPr>
        <p:spPr>
          <a:xfrm>
            <a:off x="9929205" y="415018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9257510" y="448955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881469" y="354366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75" name="object 175"/>
          <p:cNvSpPr/>
          <p:nvPr/>
        </p:nvSpPr>
        <p:spPr>
          <a:xfrm>
            <a:off x="9260802" y="52836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6" name="object 176"/>
          <p:cNvSpPr/>
          <p:nvPr/>
        </p:nvSpPr>
        <p:spPr>
          <a:xfrm>
            <a:off x="4652018" y="251483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9855419" y="303225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8903044" y="46483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9164928" y="452299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4668928" y="10097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181" name="object 181"/>
          <p:cNvSpPr/>
          <p:nvPr/>
        </p:nvSpPr>
        <p:spPr>
          <a:xfrm>
            <a:off x="4880917" y="13058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8684900" y="450113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10275285" y="2168598"/>
            <a:ext cx="8255" cy="8255"/>
          </a:xfrm>
          <a:custGeom>
            <a:avLst/>
            <a:gdLst/>
            <a:ahLst/>
            <a:cxnLst/>
            <a:rect l="l" t="t" r="r" b="b"/>
            <a:pathLst>
              <a:path w="8254" h="8255">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10162732" y="227517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10250223" y="162141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6" name="object 186"/>
          <p:cNvSpPr/>
          <p:nvPr/>
        </p:nvSpPr>
        <p:spPr>
          <a:xfrm>
            <a:off x="5054853" y="360424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87" name="object 187"/>
          <p:cNvSpPr/>
          <p:nvPr/>
        </p:nvSpPr>
        <p:spPr>
          <a:xfrm>
            <a:off x="9561507" y="384863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88" name="object 188"/>
          <p:cNvSpPr/>
          <p:nvPr/>
        </p:nvSpPr>
        <p:spPr>
          <a:xfrm>
            <a:off x="10394408" y="342125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89" name="object 189"/>
          <p:cNvSpPr/>
          <p:nvPr/>
        </p:nvSpPr>
        <p:spPr>
          <a:xfrm>
            <a:off x="10331432" y="328903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90" name="object 190"/>
          <p:cNvSpPr/>
          <p:nvPr/>
        </p:nvSpPr>
        <p:spPr>
          <a:xfrm>
            <a:off x="4629021" y="105205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91" name="object 191"/>
          <p:cNvSpPr/>
          <p:nvPr/>
        </p:nvSpPr>
        <p:spPr>
          <a:xfrm>
            <a:off x="5234004" y="131141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92" name="object 192"/>
          <p:cNvSpPr/>
          <p:nvPr/>
        </p:nvSpPr>
        <p:spPr>
          <a:xfrm>
            <a:off x="10051258" y="505060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9926928" y="459844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94" name="object 194"/>
          <p:cNvSpPr/>
          <p:nvPr/>
        </p:nvSpPr>
        <p:spPr>
          <a:xfrm>
            <a:off x="8830939" y="21017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9657746" y="107094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8993544" y="70934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97" name="object 197"/>
          <p:cNvSpPr/>
          <p:nvPr/>
        </p:nvSpPr>
        <p:spPr>
          <a:xfrm>
            <a:off x="9359951" y="165104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98" name="object 198"/>
          <p:cNvSpPr/>
          <p:nvPr/>
        </p:nvSpPr>
        <p:spPr>
          <a:xfrm>
            <a:off x="9435920" y="236109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99" name="object 199"/>
          <p:cNvSpPr/>
          <p:nvPr/>
        </p:nvSpPr>
        <p:spPr>
          <a:xfrm>
            <a:off x="5110494" y="657756"/>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00" name="object 200"/>
          <p:cNvSpPr/>
          <p:nvPr/>
        </p:nvSpPr>
        <p:spPr>
          <a:xfrm>
            <a:off x="5136544" y="138412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5023980" y="1490690"/>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146814" y="45259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9629040" y="154892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04" name="object 204"/>
          <p:cNvSpPr/>
          <p:nvPr/>
        </p:nvSpPr>
        <p:spPr>
          <a:xfrm>
            <a:off x="9179396" y="193050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05" name="object 205"/>
          <p:cNvSpPr/>
          <p:nvPr/>
        </p:nvSpPr>
        <p:spPr>
          <a:xfrm>
            <a:off x="4790466" y="513693"/>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06" name="object 206"/>
          <p:cNvSpPr/>
          <p:nvPr/>
        </p:nvSpPr>
        <p:spPr>
          <a:xfrm>
            <a:off x="9129861" y="289545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07" name="object 207"/>
          <p:cNvSpPr/>
          <p:nvPr/>
        </p:nvSpPr>
        <p:spPr>
          <a:xfrm>
            <a:off x="9329404" y="77162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08" name="object 208"/>
          <p:cNvSpPr/>
          <p:nvPr/>
        </p:nvSpPr>
        <p:spPr>
          <a:xfrm>
            <a:off x="9561168" y="35648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09" name="object 209"/>
          <p:cNvSpPr/>
          <p:nvPr/>
        </p:nvSpPr>
        <p:spPr>
          <a:xfrm>
            <a:off x="9246141" y="64758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10" name="object 210"/>
          <p:cNvSpPr/>
          <p:nvPr/>
        </p:nvSpPr>
        <p:spPr>
          <a:xfrm>
            <a:off x="9284168" y="436087"/>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11" name="object 211"/>
          <p:cNvSpPr/>
          <p:nvPr/>
        </p:nvSpPr>
        <p:spPr>
          <a:xfrm>
            <a:off x="8815982" y="487611"/>
            <a:ext cx="19685" cy="19685"/>
          </a:xfrm>
          <a:custGeom>
            <a:avLst/>
            <a:gdLst/>
            <a:ahLst/>
            <a:cxnLst/>
            <a:rect l="l" t="t" r="r" b="b"/>
            <a:pathLst>
              <a:path w="19684" h="19684">
                <a:moveTo>
                  <a:pt x="14868" y="0"/>
                </a:moveTo>
                <a:lnTo>
                  <a:pt x="4293" y="0"/>
                </a:lnTo>
                <a:lnTo>
                  <a:pt x="0" y="4334"/>
                </a:lnTo>
                <a:lnTo>
                  <a:pt x="0" y="15004"/>
                </a:lnTo>
                <a:lnTo>
                  <a:pt x="4293" y="19318"/>
                </a:lnTo>
                <a:lnTo>
                  <a:pt x="14868" y="1931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12" name="object 212"/>
          <p:cNvSpPr/>
          <p:nvPr/>
        </p:nvSpPr>
        <p:spPr>
          <a:xfrm>
            <a:off x="9885406" y="167635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8791287" y="147724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14" name="object 214"/>
          <p:cNvSpPr/>
          <p:nvPr/>
        </p:nvSpPr>
        <p:spPr>
          <a:xfrm>
            <a:off x="7603051" y="11853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5" name="object 215"/>
          <p:cNvSpPr/>
          <p:nvPr/>
        </p:nvSpPr>
        <p:spPr>
          <a:xfrm>
            <a:off x="8491675" y="1957380"/>
            <a:ext cx="23495" cy="23495"/>
          </a:xfrm>
          <a:custGeom>
            <a:avLst/>
            <a:gdLst/>
            <a:ahLst/>
            <a:cxnLst/>
            <a:rect l="l" t="t" r="r" b="b"/>
            <a:pathLst>
              <a:path w="23495"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830461" y="223304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6952447" y="129471"/>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7890187" y="141442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7809189" y="122328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8476229" y="162522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7494534" y="147661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22" name="object 222"/>
          <p:cNvSpPr/>
          <p:nvPr/>
        </p:nvSpPr>
        <p:spPr>
          <a:xfrm>
            <a:off x="8177058" y="122970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7126823" y="117505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7794483" y="4319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8399463" y="6913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26" name="object 226"/>
          <p:cNvSpPr/>
          <p:nvPr/>
        </p:nvSpPr>
        <p:spPr>
          <a:xfrm>
            <a:off x="8142941" y="26076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7410292" y="83847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28" name="object 228"/>
          <p:cNvSpPr/>
          <p:nvPr/>
        </p:nvSpPr>
        <p:spPr>
          <a:xfrm>
            <a:off x="5420651" y="9226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29" name="object 229"/>
          <p:cNvSpPr/>
          <p:nvPr/>
        </p:nvSpPr>
        <p:spPr>
          <a:xfrm>
            <a:off x="5332051" y="11481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6030131" y="127980"/>
            <a:ext cx="21590" cy="21590"/>
          </a:xfrm>
          <a:custGeom>
            <a:avLst/>
            <a:gdLst/>
            <a:ahLst/>
            <a:cxnLst/>
            <a:rect l="l" t="t" r="r" b="b"/>
            <a:pathLst>
              <a:path w="21589"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31" name="object 231"/>
          <p:cNvSpPr/>
          <p:nvPr/>
        </p:nvSpPr>
        <p:spPr>
          <a:xfrm>
            <a:off x="6629957" y="150057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6856040" y="205462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233" name="object 233"/>
          <p:cNvSpPr/>
          <p:nvPr/>
        </p:nvSpPr>
        <p:spPr>
          <a:xfrm>
            <a:off x="5296813" y="279832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6548961" y="130943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5322003" y="254528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6" name="object 236"/>
          <p:cNvSpPr/>
          <p:nvPr/>
        </p:nvSpPr>
        <p:spPr>
          <a:xfrm>
            <a:off x="6234304" y="156275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37" name="object 237"/>
          <p:cNvSpPr/>
          <p:nvPr/>
        </p:nvSpPr>
        <p:spPr>
          <a:xfrm>
            <a:off x="5562607" y="190213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38" name="object 238"/>
          <p:cNvSpPr/>
          <p:nvPr/>
        </p:nvSpPr>
        <p:spPr>
          <a:xfrm>
            <a:off x="6186569" y="956242"/>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39" name="object 239"/>
          <p:cNvSpPr/>
          <p:nvPr/>
        </p:nvSpPr>
        <p:spPr>
          <a:xfrm>
            <a:off x="5565902" y="2696206"/>
            <a:ext cx="8255" cy="8255"/>
          </a:xfrm>
          <a:custGeom>
            <a:avLst/>
            <a:gdLst/>
            <a:ahLst/>
            <a:cxnLst/>
            <a:rect l="l" t="t" r="r" b="b"/>
            <a:pathLst>
              <a:path w="8254" h="8255">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40" name="object 240"/>
          <p:cNvSpPr/>
          <p:nvPr/>
        </p:nvSpPr>
        <p:spPr>
          <a:xfrm>
            <a:off x="6149835" y="455607"/>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5208144" y="206087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242" name="object 242"/>
          <p:cNvSpPr/>
          <p:nvPr/>
        </p:nvSpPr>
        <p:spPr>
          <a:xfrm>
            <a:off x="5866596" y="126120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243" name="object 243"/>
          <p:cNvSpPr/>
          <p:nvPr/>
        </p:nvSpPr>
        <p:spPr>
          <a:xfrm>
            <a:off x="6699508" y="83383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44" name="object 244"/>
          <p:cNvSpPr/>
          <p:nvPr/>
        </p:nvSpPr>
        <p:spPr>
          <a:xfrm>
            <a:off x="6636530" y="71246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45" name="object 245"/>
          <p:cNvSpPr/>
          <p:nvPr/>
        </p:nvSpPr>
        <p:spPr>
          <a:xfrm>
            <a:off x="6756395" y="282749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46" name="object 246"/>
          <p:cNvSpPr/>
          <p:nvPr/>
        </p:nvSpPr>
        <p:spPr>
          <a:xfrm>
            <a:off x="6356355" y="246318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6232026" y="201102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48" name="object 248"/>
          <p:cNvSpPr/>
          <p:nvPr/>
        </p:nvSpPr>
        <p:spPr>
          <a:xfrm>
            <a:off x="644366" y="7218312"/>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49" name="object 249"/>
          <p:cNvSpPr/>
          <p:nvPr/>
        </p:nvSpPr>
        <p:spPr>
          <a:xfrm>
            <a:off x="887830" y="90180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50" name="object 250"/>
          <p:cNvSpPr/>
          <p:nvPr/>
        </p:nvSpPr>
        <p:spPr>
          <a:xfrm>
            <a:off x="1773209" y="814020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51" name="object 251"/>
          <p:cNvSpPr/>
          <p:nvPr/>
        </p:nvSpPr>
        <p:spPr>
          <a:xfrm>
            <a:off x="1849178" y="885026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52" name="object 252"/>
          <p:cNvSpPr/>
          <p:nvPr/>
        </p:nvSpPr>
        <p:spPr>
          <a:xfrm>
            <a:off x="873165" y="86727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655042" y="915974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254" name="object 254"/>
          <p:cNvSpPr/>
          <p:nvPr/>
        </p:nvSpPr>
        <p:spPr>
          <a:xfrm>
            <a:off x="1798399" y="788716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55" name="object 255"/>
          <p:cNvSpPr/>
          <p:nvPr/>
        </p:nvSpPr>
        <p:spPr>
          <a:xfrm>
            <a:off x="848540" y="865309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6" name="object 256"/>
          <p:cNvSpPr/>
          <p:nvPr/>
        </p:nvSpPr>
        <p:spPr>
          <a:xfrm>
            <a:off x="1946421" y="727745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57" name="object 257"/>
          <p:cNvSpPr/>
          <p:nvPr/>
        </p:nvSpPr>
        <p:spPr>
          <a:xfrm>
            <a:off x="1597988" y="60519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258" name="object 258"/>
          <p:cNvSpPr/>
          <p:nvPr/>
        </p:nvSpPr>
        <p:spPr>
          <a:xfrm>
            <a:off x="305039" y="75336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250769" y="78027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60" name="object 260"/>
          <p:cNvSpPr/>
          <p:nvPr/>
        </p:nvSpPr>
        <p:spPr>
          <a:xfrm>
            <a:off x="3283853" y="6936444"/>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61" name="object 261"/>
          <p:cNvSpPr/>
          <p:nvPr/>
        </p:nvSpPr>
        <p:spPr>
          <a:xfrm>
            <a:off x="2550536" y="960679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62" name="object 262"/>
          <p:cNvSpPr/>
          <p:nvPr/>
        </p:nvSpPr>
        <p:spPr>
          <a:xfrm>
            <a:off x="3802685" y="81179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63" name="object 263"/>
          <p:cNvSpPr/>
          <p:nvPr/>
        </p:nvSpPr>
        <p:spPr>
          <a:xfrm>
            <a:off x="2575725" y="935375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64" name="object 264"/>
          <p:cNvSpPr/>
          <p:nvPr/>
        </p:nvSpPr>
        <p:spPr>
          <a:xfrm>
            <a:off x="3488027" y="837123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5" name="object 265"/>
          <p:cNvSpPr/>
          <p:nvPr/>
        </p:nvSpPr>
        <p:spPr>
          <a:xfrm>
            <a:off x="2723748" y="874404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6" name="object 266"/>
          <p:cNvSpPr/>
          <p:nvPr/>
        </p:nvSpPr>
        <p:spPr>
          <a:xfrm>
            <a:off x="3809036" y="5842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267" name="object 267"/>
          <p:cNvSpPr/>
          <p:nvPr/>
        </p:nvSpPr>
        <p:spPr>
          <a:xfrm>
            <a:off x="3890254" y="752094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68" name="object 268"/>
          <p:cNvSpPr/>
          <p:nvPr/>
        </p:nvSpPr>
        <p:spPr>
          <a:xfrm>
            <a:off x="4752528" y="692090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69" name="object 269"/>
          <p:cNvSpPr/>
          <p:nvPr/>
        </p:nvSpPr>
        <p:spPr>
          <a:xfrm>
            <a:off x="3485750" y="881949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70" name="object 270"/>
          <p:cNvSpPr/>
          <p:nvPr/>
        </p:nvSpPr>
        <p:spPr>
          <a:xfrm>
            <a:off x="3216565" y="5292001"/>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2918773" y="587209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2" name="object 272"/>
          <p:cNvSpPr/>
          <p:nvPr/>
        </p:nvSpPr>
        <p:spPr>
          <a:xfrm>
            <a:off x="2994740" y="658215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73" name="object 273"/>
          <p:cNvSpPr/>
          <p:nvPr/>
        </p:nvSpPr>
        <p:spPr>
          <a:xfrm>
            <a:off x="2300062" y="5773570"/>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4" name="object 274"/>
          <p:cNvSpPr/>
          <p:nvPr/>
        </p:nvSpPr>
        <p:spPr>
          <a:xfrm>
            <a:off x="1368011" y="544434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75" name="object 275"/>
          <p:cNvSpPr/>
          <p:nvPr/>
        </p:nvSpPr>
        <p:spPr>
          <a:xfrm>
            <a:off x="1053354" y="569766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76" name="object 276"/>
          <p:cNvSpPr/>
          <p:nvPr/>
        </p:nvSpPr>
        <p:spPr>
          <a:xfrm>
            <a:off x="685656" y="539612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77" name="object 277"/>
          <p:cNvSpPr/>
          <p:nvPr/>
        </p:nvSpPr>
        <p:spPr>
          <a:xfrm>
            <a:off x="969114" y="505953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78" name="object 278"/>
          <p:cNvSpPr/>
          <p:nvPr/>
        </p:nvSpPr>
        <p:spPr>
          <a:xfrm>
            <a:off x="107784" y="5530484"/>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258329" y="50548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7085546" y="7218312"/>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81" name="object 281"/>
          <p:cNvSpPr/>
          <p:nvPr/>
        </p:nvSpPr>
        <p:spPr>
          <a:xfrm>
            <a:off x="7329008" y="90180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82" name="object 282"/>
          <p:cNvSpPr/>
          <p:nvPr/>
        </p:nvSpPr>
        <p:spPr>
          <a:xfrm>
            <a:off x="5667125" y="915200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83" name="object 283"/>
          <p:cNvSpPr/>
          <p:nvPr/>
        </p:nvSpPr>
        <p:spPr>
          <a:xfrm>
            <a:off x="8214388" y="814020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84" name="object 284"/>
          <p:cNvSpPr/>
          <p:nvPr/>
        </p:nvSpPr>
        <p:spPr>
          <a:xfrm>
            <a:off x="8290355" y="885026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85" name="object 285"/>
          <p:cNvSpPr/>
          <p:nvPr/>
        </p:nvSpPr>
        <p:spPr>
          <a:xfrm>
            <a:off x="7314345" y="86727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86" name="object 286"/>
          <p:cNvSpPr/>
          <p:nvPr/>
        </p:nvSpPr>
        <p:spPr>
          <a:xfrm>
            <a:off x="7096220" y="915974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287" name="object 287"/>
          <p:cNvSpPr/>
          <p:nvPr/>
        </p:nvSpPr>
        <p:spPr>
          <a:xfrm>
            <a:off x="8239577" y="788716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8" name="object 288"/>
          <p:cNvSpPr/>
          <p:nvPr/>
        </p:nvSpPr>
        <p:spPr>
          <a:xfrm>
            <a:off x="7289720" y="865309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89" name="object 289"/>
          <p:cNvSpPr/>
          <p:nvPr/>
        </p:nvSpPr>
        <p:spPr>
          <a:xfrm>
            <a:off x="8387601" y="727745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7610739" y="612432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6746217" y="75336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5494709" y="803773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93" name="object 293"/>
          <p:cNvSpPr/>
          <p:nvPr/>
        </p:nvSpPr>
        <p:spPr>
          <a:xfrm>
            <a:off x="5464871" y="9919909"/>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94" name="object 294"/>
          <p:cNvSpPr/>
          <p:nvPr/>
        </p:nvSpPr>
        <p:spPr>
          <a:xfrm>
            <a:off x="7691946" y="78027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95" name="object 295"/>
          <p:cNvSpPr/>
          <p:nvPr/>
        </p:nvSpPr>
        <p:spPr>
          <a:xfrm>
            <a:off x="9725031" y="693644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96" name="object 296"/>
          <p:cNvSpPr/>
          <p:nvPr/>
        </p:nvSpPr>
        <p:spPr>
          <a:xfrm>
            <a:off x="8991714" y="960679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10243865" y="81179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9016904" y="935375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9" name="object 299"/>
          <p:cNvSpPr/>
          <p:nvPr/>
        </p:nvSpPr>
        <p:spPr>
          <a:xfrm>
            <a:off x="9929205" y="837123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00" name="object 300"/>
          <p:cNvSpPr/>
          <p:nvPr/>
        </p:nvSpPr>
        <p:spPr>
          <a:xfrm>
            <a:off x="9164928" y="874404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01" name="object 301"/>
          <p:cNvSpPr/>
          <p:nvPr/>
        </p:nvSpPr>
        <p:spPr>
          <a:xfrm>
            <a:off x="4668928" y="523077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02" name="object 302"/>
          <p:cNvSpPr/>
          <p:nvPr/>
        </p:nvSpPr>
        <p:spPr>
          <a:xfrm>
            <a:off x="10250223" y="584246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03" name="object 303"/>
          <p:cNvSpPr/>
          <p:nvPr/>
        </p:nvSpPr>
        <p:spPr>
          <a:xfrm>
            <a:off x="10331432" y="752094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4" name="object 304"/>
          <p:cNvSpPr/>
          <p:nvPr/>
        </p:nvSpPr>
        <p:spPr>
          <a:xfrm>
            <a:off x="4629021" y="5273108"/>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5234004" y="5532465"/>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306" name="object 306"/>
          <p:cNvSpPr/>
          <p:nvPr/>
        </p:nvSpPr>
        <p:spPr>
          <a:xfrm>
            <a:off x="9926928" y="88194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7" name="object 307"/>
          <p:cNvSpPr/>
          <p:nvPr/>
        </p:nvSpPr>
        <p:spPr>
          <a:xfrm>
            <a:off x="9657746" y="5292001"/>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08" name="object 308"/>
          <p:cNvSpPr/>
          <p:nvPr/>
        </p:nvSpPr>
        <p:spPr>
          <a:xfrm>
            <a:off x="9359951" y="5872097"/>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09" name="object 309"/>
          <p:cNvSpPr/>
          <p:nvPr/>
        </p:nvSpPr>
        <p:spPr>
          <a:xfrm>
            <a:off x="9435920" y="658215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310" name="object 310"/>
          <p:cNvSpPr/>
          <p:nvPr/>
        </p:nvSpPr>
        <p:spPr>
          <a:xfrm>
            <a:off x="8791287" y="569830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311" name="object 311"/>
          <p:cNvSpPr/>
          <p:nvPr/>
        </p:nvSpPr>
        <p:spPr>
          <a:xfrm>
            <a:off x="7809189" y="544434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7494534" y="569766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3" name="object 313"/>
          <p:cNvSpPr/>
          <p:nvPr/>
        </p:nvSpPr>
        <p:spPr>
          <a:xfrm>
            <a:off x="8177058" y="545076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4" name="object 314"/>
          <p:cNvSpPr/>
          <p:nvPr/>
        </p:nvSpPr>
        <p:spPr>
          <a:xfrm>
            <a:off x="7126823" y="5396121"/>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7410292" y="505953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16" name="object 316"/>
          <p:cNvSpPr/>
          <p:nvPr/>
        </p:nvSpPr>
        <p:spPr>
          <a:xfrm>
            <a:off x="5420651" y="51437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17" name="object 317"/>
          <p:cNvSpPr/>
          <p:nvPr/>
        </p:nvSpPr>
        <p:spPr>
          <a:xfrm>
            <a:off x="2201980" y="5375377"/>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318" name="object 318"/>
          <p:cNvSpPr/>
          <p:nvPr/>
        </p:nvSpPr>
        <p:spPr>
          <a:xfrm>
            <a:off x="1999351" y="512234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319" name="object 319"/>
          <p:cNvSpPr/>
          <p:nvPr/>
        </p:nvSpPr>
        <p:spPr>
          <a:xfrm>
            <a:off x="1963176" y="6613705"/>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320" name="object 320"/>
          <p:cNvSpPr/>
          <p:nvPr/>
        </p:nvSpPr>
        <p:spPr>
          <a:xfrm>
            <a:off x="1090082" y="7172459"/>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321" name="object 321"/>
          <p:cNvSpPr/>
          <p:nvPr/>
        </p:nvSpPr>
        <p:spPr>
          <a:xfrm>
            <a:off x="5296813" y="701937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548961" y="553048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23" name="object 323"/>
          <p:cNvSpPr/>
          <p:nvPr/>
        </p:nvSpPr>
        <p:spPr>
          <a:xfrm>
            <a:off x="5322003" y="676633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24" name="object 324"/>
          <p:cNvSpPr/>
          <p:nvPr/>
        </p:nvSpPr>
        <p:spPr>
          <a:xfrm>
            <a:off x="6234304" y="578381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25" name="object 325"/>
          <p:cNvSpPr/>
          <p:nvPr/>
        </p:nvSpPr>
        <p:spPr>
          <a:xfrm>
            <a:off x="6186569" y="5177294"/>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26" name="object 326"/>
          <p:cNvSpPr/>
          <p:nvPr/>
        </p:nvSpPr>
        <p:spPr>
          <a:xfrm>
            <a:off x="6699508" y="50548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7" name="object 327"/>
          <p:cNvSpPr/>
          <p:nvPr/>
        </p:nvSpPr>
        <p:spPr>
          <a:xfrm>
            <a:off x="3613252" y="710089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328" name="object 328"/>
          <p:cNvSpPr/>
          <p:nvPr/>
        </p:nvSpPr>
        <p:spPr>
          <a:xfrm>
            <a:off x="4159224" y="763814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29" name="object 329"/>
          <p:cNvSpPr/>
          <p:nvPr/>
        </p:nvSpPr>
        <p:spPr>
          <a:xfrm>
            <a:off x="3796837" y="7284956"/>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330" name="object 330"/>
          <p:cNvSpPr/>
          <p:nvPr/>
        </p:nvSpPr>
        <p:spPr>
          <a:xfrm>
            <a:off x="577180" y="659735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331" name="object 331"/>
          <p:cNvSpPr/>
          <p:nvPr/>
        </p:nvSpPr>
        <p:spPr>
          <a:xfrm>
            <a:off x="3669169" y="950342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2" name="object 332"/>
          <p:cNvSpPr/>
          <p:nvPr/>
        </p:nvSpPr>
        <p:spPr>
          <a:xfrm>
            <a:off x="6232026" y="623208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10836530" y="29972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34" name="object 334"/>
          <p:cNvSpPr/>
          <p:nvPr/>
        </p:nvSpPr>
        <p:spPr>
          <a:xfrm>
            <a:off x="11079993" y="479703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11436359" y="4369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6" name="object 336"/>
          <p:cNvSpPr/>
          <p:nvPr/>
        </p:nvSpPr>
        <p:spPr>
          <a:xfrm>
            <a:off x="10082314" y="5292554"/>
            <a:ext cx="17145" cy="17145"/>
          </a:xfrm>
          <a:custGeom>
            <a:avLst/>
            <a:gdLst/>
            <a:ahLst/>
            <a:cxnLst/>
            <a:rect l="l" t="t" r="r" b="b"/>
            <a:pathLst>
              <a:path w="17145" h="17145">
                <a:moveTo>
                  <a:pt x="13015" y="0"/>
                </a:moveTo>
                <a:lnTo>
                  <a:pt x="3769" y="0"/>
                </a:lnTo>
                <a:lnTo>
                  <a:pt x="0" y="3769"/>
                </a:lnTo>
                <a:lnTo>
                  <a:pt x="0" y="13109"/>
                </a:lnTo>
                <a:lnTo>
                  <a:pt x="3769" y="16889"/>
                </a:lnTo>
                <a:lnTo>
                  <a:pt x="13015" y="16889"/>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12506577" y="385336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338" name="object 338"/>
          <p:cNvSpPr/>
          <p:nvPr/>
        </p:nvSpPr>
        <p:spPr>
          <a:xfrm>
            <a:off x="11965374" y="391915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9" name="object 339"/>
          <p:cNvSpPr/>
          <p:nvPr/>
        </p:nvSpPr>
        <p:spPr>
          <a:xfrm>
            <a:off x="11019956" y="474970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10358377" y="380278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41" name="object 341"/>
          <p:cNvSpPr/>
          <p:nvPr/>
        </p:nvSpPr>
        <p:spPr>
          <a:xfrm>
            <a:off x="12041342" y="462920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42" name="object 342"/>
          <p:cNvSpPr/>
          <p:nvPr/>
        </p:nvSpPr>
        <p:spPr>
          <a:xfrm>
            <a:off x="11065329" y="44517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43" name="object 343"/>
          <p:cNvSpPr/>
          <p:nvPr/>
        </p:nvSpPr>
        <p:spPr>
          <a:xfrm>
            <a:off x="10847206" y="493868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44" name="object 344"/>
          <p:cNvSpPr/>
          <p:nvPr/>
        </p:nvSpPr>
        <p:spPr>
          <a:xfrm>
            <a:off x="12866537" y="35100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45" name="object 345"/>
          <p:cNvSpPr/>
          <p:nvPr/>
        </p:nvSpPr>
        <p:spPr>
          <a:xfrm>
            <a:off x="11990563" y="366610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46" name="object 346"/>
          <p:cNvSpPr/>
          <p:nvPr/>
        </p:nvSpPr>
        <p:spPr>
          <a:xfrm>
            <a:off x="12430311" y="274056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347" name="object 347"/>
          <p:cNvSpPr/>
          <p:nvPr/>
        </p:nvSpPr>
        <p:spPr>
          <a:xfrm>
            <a:off x="12466623" y="253540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11040703" y="443203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9" name="object 349"/>
          <p:cNvSpPr/>
          <p:nvPr/>
        </p:nvSpPr>
        <p:spPr>
          <a:xfrm>
            <a:off x="9921071" y="324077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0837067" y="404238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10992979" y="382552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52" name="object 352"/>
          <p:cNvSpPr/>
          <p:nvPr/>
        </p:nvSpPr>
        <p:spPr>
          <a:xfrm>
            <a:off x="12234463" y="381703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53" name="object 353"/>
          <p:cNvSpPr/>
          <p:nvPr/>
        </p:nvSpPr>
        <p:spPr>
          <a:xfrm>
            <a:off x="12567368" y="311458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10966918" y="331412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355" name="object 355"/>
          <p:cNvSpPr/>
          <p:nvPr/>
        </p:nvSpPr>
        <p:spPr>
          <a:xfrm>
            <a:off x="11876704" y="3181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12138584" y="305640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57" name="object 357"/>
          <p:cNvSpPr/>
          <p:nvPr/>
        </p:nvSpPr>
        <p:spPr>
          <a:xfrm>
            <a:off x="11740124" y="26800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58" name="object 358"/>
          <p:cNvSpPr/>
          <p:nvPr/>
        </p:nvSpPr>
        <p:spPr>
          <a:xfrm>
            <a:off x="12777936" y="270224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11658558" y="303454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60" name="object 360"/>
          <p:cNvSpPr/>
          <p:nvPr/>
        </p:nvSpPr>
        <p:spPr>
          <a:xfrm>
            <a:off x="11386783" y="245045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274231" y="255702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1361713" y="190327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63" name="object 363"/>
          <p:cNvSpPr/>
          <p:nvPr/>
        </p:nvSpPr>
        <p:spPr>
          <a:xfrm>
            <a:off x="10497202" y="331258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64" name="object 364"/>
          <p:cNvSpPr/>
          <p:nvPr/>
        </p:nvSpPr>
        <p:spPr>
          <a:xfrm>
            <a:off x="9542964" y="298616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9631029" y="366198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9990276" y="418270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67" name="object 367"/>
          <p:cNvSpPr/>
          <p:nvPr/>
        </p:nvSpPr>
        <p:spPr>
          <a:xfrm>
            <a:off x="12757830" y="2407280"/>
            <a:ext cx="10795" cy="10795"/>
          </a:xfrm>
          <a:custGeom>
            <a:avLst/>
            <a:gdLst/>
            <a:ahLst/>
            <a:cxnLst/>
            <a:rect l="l" t="t" r="r" b="b"/>
            <a:pathLst>
              <a:path w="10795" h="10794">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68" name="object 368"/>
          <p:cNvSpPr/>
          <p:nvPr/>
        </p:nvSpPr>
        <p:spPr>
          <a:xfrm>
            <a:off x="11784817" y="419861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9" name="object 369"/>
          <p:cNvSpPr/>
          <p:nvPr/>
        </p:nvSpPr>
        <p:spPr>
          <a:xfrm>
            <a:off x="12936090" y="232255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0" name="object 370"/>
          <p:cNvSpPr/>
          <p:nvPr/>
        </p:nvSpPr>
        <p:spPr>
          <a:xfrm>
            <a:off x="10493576" y="2828409"/>
            <a:ext cx="7620" cy="7620"/>
          </a:xfrm>
          <a:custGeom>
            <a:avLst/>
            <a:gdLst/>
            <a:ahLst/>
            <a:cxnLst/>
            <a:rect l="l" t="t" r="r" b="b"/>
            <a:pathLst>
              <a:path w="7620" h="7619">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71" name="object 371"/>
          <p:cNvSpPr/>
          <p:nvPr/>
        </p:nvSpPr>
        <p:spPr>
          <a:xfrm>
            <a:off x="11735279" y="516356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72" name="object 372"/>
          <p:cNvSpPr/>
          <p:nvPr/>
        </p:nvSpPr>
        <p:spPr>
          <a:xfrm>
            <a:off x="12970192" y="420399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373" name="object 373"/>
          <p:cNvSpPr/>
          <p:nvPr/>
        </p:nvSpPr>
        <p:spPr>
          <a:xfrm>
            <a:off x="9621535" y="196897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374" name="object 374"/>
          <p:cNvSpPr/>
          <p:nvPr/>
        </p:nvSpPr>
        <p:spPr>
          <a:xfrm>
            <a:off x="9962491" y="278619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75" name="object 375"/>
          <p:cNvSpPr/>
          <p:nvPr/>
        </p:nvSpPr>
        <p:spPr>
          <a:xfrm>
            <a:off x="9753974" y="499324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376" name="object 376"/>
          <p:cNvSpPr/>
          <p:nvPr/>
        </p:nvSpPr>
        <p:spPr>
          <a:xfrm>
            <a:off x="9985738" y="457809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9670712" y="486919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9708727" y="465769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11245511" y="237072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10672997" y="413048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381" name="object 381"/>
          <p:cNvSpPr/>
          <p:nvPr/>
        </p:nvSpPr>
        <p:spPr>
          <a:xfrm>
            <a:off x="11505906" y="3703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11442932" y="358174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83" name="object 383"/>
          <p:cNvSpPr/>
          <p:nvPr/>
        </p:nvSpPr>
        <p:spPr>
          <a:xfrm>
            <a:off x="13476016" y="27153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84" name="object 384"/>
          <p:cNvSpPr/>
          <p:nvPr/>
        </p:nvSpPr>
        <p:spPr>
          <a:xfrm>
            <a:off x="14075846" y="408798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14301928" y="464205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86" name="object 386"/>
          <p:cNvSpPr/>
          <p:nvPr/>
        </p:nvSpPr>
        <p:spPr>
          <a:xfrm>
            <a:off x="12684800" y="5658469"/>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87" name="object 387"/>
          <p:cNvSpPr/>
          <p:nvPr/>
        </p:nvSpPr>
        <p:spPr>
          <a:xfrm>
            <a:off x="13994848" y="389685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88" name="object 388"/>
          <p:cNvSpPr/>
          <p:nvPr/>
        </p:nvSpPr>
        <p:spPr>
          <a:xfrm>
            <a:off x="14661878" y="429877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389" name="object 389"/>
          <p:cNvSpPr/>
          <p:nvPr/>
        </p:nvSpPr>
        <p:spPr>
          <a:xfrm>
            <a:off x="12421124" y="492382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90" name="object 390"/>
          <p:cNvSpPr/>
          <p:nvPr/>
        </p:nvSpPr>
        <p:spPr>
          <a:xfrm>
            <a:off x="13680191" y="415018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91" name="object 391"/>
          <p:cNvSpPr/>
          <p:nvPr/>
        </p:nvSpPr>
        <p:spPr>
          <a:xfrm>
            <a:off x="13008495" y="448955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92" name="object 392"/>
          <p:cNvSpPr/>
          <p:nvPr/>
        </p:nvSpPr>
        <p:spPr>
          <a:xfrm>
            <a:off x="13632456" y="354366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93" name="object 393"/>
          <p:cNvSpPr/>
          <p:nvPr/>
        </p:nvSpPr>
        <p:spPr>
          <a:xfrm>
            <a:off x="13011788" y="528362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14362717" y="390327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13606403" y="303225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96" name="object 396"/>
          <p:cNvSpPr/>
          <p:nvPr/>
        </p:nvSpPr>
        <p:spPr>
          <a:xfrm>
            <a:off x="12654030" y="46483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12915900" y="452299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98" name="object 398"/>
          <p:cNvSpPr/>
          <p:nvPr/>
        </p:nvSpPr>
        <p:spPr>
          <a:xfrm>
            <a:off x="14379609" y="239816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99" name="object 399"/>
          <p:cNvSpPr/>
          <p:nvPr/>
        </p:nvSpPr>
        <p:spPr>
          <a:xfrm>
            <a:off x="14591605" y="269433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00" name="object 400"/>
          <p:cNvSpPr/>
          <p:nvPr/>
        </p:nvSpPr>
        <p:spPr>
          <a:xfrm>
            <a:off x="12435885" y="450113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01" name="object 401"/>
          <p:cNvSpPr/>
          <p:nvPr/>
        </p:nvSpPr>
        <p:spPr>
          <a:xfrm>
            <a:off x="14026270" y="2168598"/>
            <a:ext cx="8255" cy="8255"/>
          </a:xfrm>
          <a:custGeom>
            <a:avLst/>
            <a:gdLst/>
            <a:ahLst/>
            <a:cxnLst/>
            <a:rect l="l" t="t" r="r" b="b"/>
            <a:pathLst>
              <a:path w="8255" h="8255">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13913716" y="227517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14001199" y="16214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04" name="object 404"/>
          <p:cNvSpPr/>
          <p:nvPr/>
        </p:nvSpPr>
        <p:spPr>
          <a:xfrm>
            <a:off x="12570137" y="530317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14765540" y="4992684"/>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406" name="object 406"/>
          <p:cNvSpPr/>
          <p:nvPr/>
        </p:nvSpPr>
        <p:spPr>
          <a:xfrm>
            <a:off x="13312483" y="384863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14145392" y="342125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14082417" y="329988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09" name="object 409"/>
          <p:cNvSpPr/>
          <p:nvPr/>
        </p:nvSpPr>
        <p:spPr>
          <a:xfrm>
            <a:off x="14339710" y="244049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14944690" y="269985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14202281" y="54149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13802241" y="505060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3677913" y="459844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4" name="object 414"/>
          <p:cNvSpPr/>
          <p:nvPr/>
        </p:nvSpPr>
        <p:spPr>
          <a:xfrm>
            <a:off x="14406410" y="575427"/>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15" name="object 415"/>
          <p:cNvSpPr/>
          <p:nvPr/>
        </p:nvSpPr>
        <p:spPr>
          <a:xfrm>
            <a:off x="12581922" y="210174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6" name="object 416"/>
          <p:cNvSpPr/>
          <p:nvPr/>
        </p:nvSpPr>
        <p:spPr>
          <a:xfrm>
            <a:off x="13408728" y="107094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17" name="object 417"/>
          <p:cNvSpPr/>
          <p:nvPr/>
        </p:nvSpPr>
        <p:spPr>
          <a:xfrm>
            <a:off x="12744529" y="70934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13110937" y="165104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14346372" y="528097"/>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13186903" y="236109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21" name="object 421"/>
          <p:cNvSpPr/>
          <p:nvPr/>
        </p:nvSpPr>
        <p:spPr>
          <a:xfrm>
            <a:off x="14391744" y="23011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14173620" y="71708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23" name="object 423"/>
          <p:cNvSpPr/>
          <p:nvPr/>
        </p:nvSpPr>
        <p:spPr>
          <a:xfrm>
            <a:off x="14821182" y="204619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24" name="object 424"/>
          <p:cNvSpPr/>
          <p:nvPr/>
        </p:nvSpPr>
        <p:spPr>
          <a:xfrm>
            <a:off x="14847234" y="277255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25" name="object 425"/>
          <p:cNvSpPr/>
          <p:nvPr/>
        </p:nvSpPr>
        <p:spPr>
          <a:xfrm>
            <a:off x="14734678" y="2879130"/>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14857505" y="184103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14367110" y="210434"/>
            <a:ext cx="17145" cy="17145"/>
          </a:xfrm>
          <a:custGeom>
            <a:avLst/>
            <a:gdLst/>
            <a:ahLst/>
            <a:cxnLst/>
            <a:rect l="l" t="t" r="r" b="b"/>
            <a:pathLst>
              <a:path w="17144" h="17145">
                <a:moveTo>
                  <a:pt x="13109" y="0"/>
                </a:moveTo>
                <a:lnTo>
                  <a:pt x="3738" y="0"/>
                </a:lnTo>
                <a:lnTo>
                  <a:pt x="0" y="3842"/>
                </a:lnTo>
                <a:lnTo>
                  <a:pt x="0" y="13256"/>
                </a:lnTo>
                <a:lnTo>
                  <a:pt x="3738" y="17088"/>
                </a:lnTo>
                <a:lnTo>
                  <a:pt x="13109" y="17088"/>
                </a:lnTo>
                <a:lnTo>
                  <a:pt x="16910" y="1325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428" name="object 428"/>
          <p:cNvSpPr/>
          <p:nvPr/>
        </p:nvSpPr>
        <p:spPr>
          <a:xfrm>
            <a:off x="13380026" y="154892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9" name="object 429"/>
          <p:cNvSpPr/>
          <p:nvPr/>
        </p:nvSpPr>
        <p:spPr>
          <a:xfrm>
            <a:off x="14682753" y="125859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30" name="object 430"/>
          <p:cNvSpPr/>
          <p:nvPr/>
        </p:nvSpPr>
        <p:spPr>
          <a:xfrm>
            <a:off x="12930380" y="193050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14501153" y="190213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32" name="object 432"/>
          <p:cNvSpPr/>
          <p:nvPr/>
        </p:nvSpPr>
        <p:spPr>
          <a:xfrm>
            <a:off x="12880844" y="289545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33" name="object 433"/>
          <p:cNvSpPr/>
          <p:nvPr/>
        </p:nvSpPr>
        <p:spPr>
          <a:xfrm>
            <a:off x="13080387" y="77162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34" name="object 434"/>
          <p:cNvSpPr/>
          <p:nvPr/>
        </p:nvSpPr>
        <p:spPr>
          <a:xfrm>
            <a:off x="13312153" y="35648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35" name="object 435"/>
          <p:cNvSpPr/>
          <p:nvPr/>
        </p:nvSpPr>
        <p:spPr>
          <a:xfrm>
            <a:off x="12997126" y="64758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13035142" y="436087"/>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12566966" y="487611"/>
            <a:ext cx="19685" cy="19685"/>
          </a:xfrm>
          <a:custGeom>
            <a:avLst/>
            <a:gdLst/>
            <a:ahLst/>
            <a:cxnLst/>
            <a:rect l="l" t="t" r="r" b="b"/>
            <a:pathLst>
              <a:path w="19684" h="19684">
                <a:moveTo>
                  <a:pt x="14868" y="0"/>
                </a:moveTo>
                <a:lnTo>
                  <a:pt x="4293" y="0"/>
                </a:lnTo>
                <a:lnTo>
                  <a:pt x="0" y="4334"/>
                </a:lnTo>
                <a:lnTo>
                  <a:pt x="0" y="15004"/>
                </a:lnTo>
                <a:lnTo>
                  <a:pt x="4293" y="19318"/>
                </a:lnTo>
                <a:lnTo>
                  <a:pt x="14868" y="1931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13636394" y="167635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39" name="object 439"/>
          <p:cNvSpPr/>
          <p:nvPr/>
        </p:nvSpPr>
        <p:spPr>
          <a:xfrm>
            <a:off x="12542272" y="147724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40" name="object 440"/>
          <p:cNvSpPr/>
          <p:nvPr/>
        </p:nvSpPr>
        <p:spPr>
          <a:xfrm>
            <a:off x="11354036" y="11853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1" name="object 441"/>
          <p:cNvSpPr/>
          <p:nvPr/>
        </p:nvSpPr>
        <p:spPr>
          <a:xfrm>
            <a:off x="12242660" y="1957380"/>
            <a:ext cx="23495" cy="23495"/>
          </a:xfrm>
          <a:custGeom>
            <a:avLst/>
            <a:gdLst/>
            <a:ahLst/>
            <a:cxnLst/>
            <a:rect l="l" t="t" r="r" b="b"/>
            <a:pathLst>
              <a:path w="23495"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2" name="object 442"/>
          <p:cNvSpPr/>
          <p:nvPr/>
        </p:nvSpPr>
        <p:spPr>
          <a:xfrm>
            <a:off x="13581445" y="223304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443" name="object 443"/>
          <p:cNvSpPr/>
          <p:nvPr/>
        </p:nvSpPr>
        <p:spPr>
          <a:xfrm>
            <a:off x="10703435" y="12947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11641172" y="141442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11560175" y="122328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46" name="object 446"/>
          <p:cNvSpPr/>
          <p:nvPr/>
        </p:nvSpPr>
        <p:spPr>
          <a:xfrm>
            <a:off x="12227205" y="162522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11245517" y="147661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8" name="object 448"/>
          <p:cNvSpPr/>
          <p:nvPr/>
        </p:nvSpPr>
        <p:spPr>
          <a:xfrm>
            <a:off x="11928044" y="122970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10877808" y="117505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11545469" y="4319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12150449" y="6913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52" name="object 452"/>
          <p:cNvSpPr/>
          <p:nvPr/>
        </p:nvSpPr>
        <p:spPr>
          <a:xfrm>
            <a:off x="11893925" y="26076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11161277" y="83847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54" name="object 454"/>
          <p:cNvSpPr/>
          <p:nvPr/>
        </p:nvSpPr>
        <p:spPr>
          <a:xfrm>
            <a:off x="9781116" y="127980"/>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455" name="object 455"/>
          <p:cNvSpPr/>
          <p:nvPr/>
        </p:nvSpPr>
        <p:spPr>
          <a:xfrm>
            <a:off x="10380942" y="150057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10607026" y="205462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57" name="object 457"/>
          <p:cNvSpPr/>
          <p:nvPr/>
        </p:nvSpPr>
        <p:spPr>
          <a:xfrm>
            <a:off x="10299948" y="130943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9985290" y="156275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9937556" y="956242"/>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60" name="object 460"/>
          <p:cNvSpPr/>
          <p:nvPr/>
        </p:nvSpPr>
        <p:spPr>
          <a:xfrm>
            <a:off x="9911504" y="444847"/>
            <a:ext cx="21590" cy="21590"/>
          </a:xfrm>
          <a:custGeom>
            <a:avLst/>
            <a:gdLst/>
            <a:ahLst/>
            <a:cxnLst/>
            <a:rect l="l" t="t" r="r" b="b"/>
            <a:pathLst>
              <a:path w="21590" h="21590">
                <a:moveTo>
                  <a:pt x="16564" y="0"/>
                </a:moveTo>
                <a:lnTo>
                  <a:pt x="4785" y="0"/>
                </a:lnTo>
                <a:lnTo>
                  <a:pt x="0" y="4816"/>
                </a:lnTo>
                <a:lnTo>
                  <a:pt x="0" y="16701"/>
                </a:lnTo>
                <a:lnTo>
                  <a:pt x="4785" y="21538"/>
                </a:lnTo>
                <a:lnTo>
                  <a:pt x="16564" y="21538"/>
                </a:lnTo>
                <a:lnTo>
                  <a:pt x="21360" y="16701"/>
                </a:lnTo>
                <a:lnTo>
                  <a:pt x="21360" y="1076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9617581" y="126120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10450492" y="83383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10387516" y="71246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64" name="object 464"/>
          <p:cNvSpPr/>
          <p:nvPr/>
        </p:nvSpPr>
        <p:spPr>
          <a:xfrm>
            <a:off x="10507380" y="282749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65" name="object 465"/>
          <p:cNvSpPr/>
          <p:nvPr/>
        </p:nvSpPr>
        <p:spPr>
          <a:xfrm>
            <a:off x="10107340" y="246318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983011" y="201102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67" name="object 467"/>
          <p:cNvSpPr/>
          <p:nvPr/>
        </p:nvSpPr>
        <p:spPr>
          <a:xfrm>
            <a:off x="17277711" y="299725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68" name="object 468"/>
          <p:cNvSpPr/>
          <p:nvPr/>
        </p:nvSpPr>
        <p:spPr>
          <a:xfrm>
            <a:off x="17521172" y="479703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69" name="object 469"/>
          <p:cNvSpPr/>
          <p:nvPr/>
        </p:nvSpPr>
        <p:spPr>
          <a:xfrm>
            <a:off x="17877536" y="4369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70" name="object 470"/>
          <p:cNvSpPr/>
          <p:nvPr/>
        </p:nvSpPr>
        <p:spPr>
          <a:xfrm>
            <a:off x="16523495" y="5292554"/>
            <a:ext cx="17145" cy="17145"/>
          </a:xfrm>
          <a:custGeom>
            <a:avLst/>
            <a:gdLst/>
            <a:ahLst/>
            <a:cxnLst/>
            <a:rect l="l" t="t" r="r" b="b"/>
            <a:pathLst>
              <a:path w="17144" h="17145">
                <a:moveTo>
                  <a:pt x="13004" y="0"/>
                </a:moveTo>
                <a:lnTo>
                  <a:pt x="3769" y="0"/>
                </a:lnTo>
                <a:lnTo>
                  <a:pt x="0" y="3769"/>
                </a:lnTo>
                <a:lnTo>
                  <a:pt x="0" y="13109"/>
                </a:lnTo>
                <a:lnTo>
                  <a:pt x="3769" y="16889"/>
                </a:lnTo>
                <a:lnTo>
                  <a:pt x="13004" y="16889"/>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71" name="object 471"/>
          <p:cNvSpPr/>
          <p:nvPr/>
        </p:nvSpPr>
        <p:spPr>
          <a:xfrm>
            <a:off x="15859289" y="493095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72" name="object 472"/>
          <p:cNvSpPr/>
          <p:nvPr/>
        </p:nvSpPr>
        <p:spPr>
          <a:xfrm>
            <a:off x="18947756" y="385336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473" name="object 473"/>
          <p:cNvSpPr/>
          <p:nvPr/>
        </p:nvSpPr>
        <p:spPr>
          <a:xfrm>
            <a:off x="18406552" y="391915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74" name="object 474"/>
          <p:cNvSpPr/>
          <p:nvPr/>
        </p:nvSpPr>
        <p:spPr>
          <a:xfrm>
            <a:off x="17461135" y="474970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16799555" y="380278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18482518" y="462920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77" name="object 477"/>
          <p:cNvSpPr/>
          <p:nvPr/>
        </p:nvSpPr>
        <p:spPr>
          <a:xfrm>
            <a:off x="17506508" y="44517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78" name="object 478"/>
          <p:cNvSpPr/>
          <p:nvPr/>
        </p:nvSpPr>
        <p:spPr>
          <a:xfrm>
            <a:off x="17288383" y="493868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79" name="object 479"/>
          <p:cNvSpPr/>
          <p:nvPr/>
        </p:nvSpPr>
        <p:spPr>
          <a:xfrm>
            <a:off x="19307717" y="351008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0" name="object 480"/>
          <p:cNvSpPr/>
          <p:nvPr/>
        </p:nvSpPr>
        <p:spPr>
          <a:xfrm>
            <a:off x="18431740" y="366610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81" name="object 481"/>
          <p:cNvSpPr/>
          <p:nvPr/>
        </p:nvSpPr>
        <p:spPr>
          <a:xfrm>
            <a:off x="18395728" y="537481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18871489" y="274056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483" name="object 483"/>
          <p:cNvSpPr/>
          <p:nvPr/>
        </p:nvSpPr>
        <p:spPr>
          <a:xfrm>
            <a:off x="18907800" y="253540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84" name="object 484"/>
          <p:cNvSpPr/>
          <p:nvPr/>
        </p:nvSpPr>
        <p:spPr>
          <a:xfrm>
            <a:off x="17481883" y="443203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5337781" y="434638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86" name="object 486"/>
          <p:cNvSpPr/>
          <p:nvPr/>
        </p:nvSpPr>
        <p:spPr>
          <a:xfrm>
            <a:off x="16362249" y="324077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87" name="object 487"/>
          <p:cNvSpPr/>
          <p:nvPr/>
        </p:nvSpPr>
        <p:spPr>
          <a:xfrm>
            <a:off x="17278246" y="404238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88" name="object 488"/>
          <p:cNvSpPr/>
          <p:nvPr/>
        </p:nvSpPr>
        <p:spPr>
          <a:xfrm>
            <a:off x="17434146" y="382552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18675641" y="381703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90" name="object 490"/>
          <p:cNvSpPr/>
          <p:nvPr/>
        </p:nvSpPr>
        <p:spPr>
          <a:xfrm>
            <a:off x="19008545" y="311458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17408095" y="331412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492" name="object 492"/>
          <p:cNvSpPr/>
          <p:nvPr/>
        </p:nvSpPr>
        <p:spPr>
          <a:xfrm>
            <a:off x="18317883" y="318171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18579754" y="305640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94" name="object 494"/>
          <p:cNvSpPr/>
          <p:nvPr/>
        </p:nvSpPr>
        <p:spPr>
          <a:xfrm>
            <a:off x="18181302" y="268001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19219115" y="270224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18099737" y="303454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17827964" y="245045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17715408" y="255702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17802891" y="190327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00" name="object 500"/>
          <p:cNvSpPr/>
          <p:nvPr/>
        </p:nvSpPr>
        <p:spPr>
          <a:xfrm>
            <a:off x="16938380" y="331258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501" name="object 501"/>
          <p:cNvSpPr/>
          <p:nvPr/>
        </p:nvSpPr>
        <p:spPr>
          <a:xfrm>
            <a:off x="15734662" y="330447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5984143" y="298616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6072206" y="366198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6431454" y="418270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19199007" y="2407280"/>
            <a:ext cx="10795" cy="10795"/>
          </a:xfrm>
          <a:custGeom>
            <a:avLst/>
            <a:gdLst/>
            <a:ahLst/>
            <a:cxnLst/>
            <a:rect l="l" t="t" r="r" b="b"/>
            <a:pathLst>
              <a:path w="10794" h="10794">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506" name="object 506"/>
          <p:cNvSpPr/>
          <p:nvPr/>
        </p:nvSpPr>
        <p:spPr>
          <a:xfrm>
            <a:off x="18225996" y="419861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19377268" y="232255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08" name="object 508"/>
          <p:cNvSpPr/>
          <p:nvPr/>
        </p:nvSpPr>
        <p:spPr>
          <a:xfrm>
            <a:off x="16934755" y="2828409"/>
            <a:ext cx="7620" cy="7620"/>
          </a:xfrm>
          <a:custGeom>
            <a:avLst/>
            <a:gdLst/>
            <a:ahLst/>
            <a:cxnLst/>
            <a:rect l="l" t="t" r="r" b="b"/>
            <a:pathLst>
              <a:path w="7619" h="7619">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509" name="object 509"/>
          <p:cNvSpPr/>
          <p:nvPr/>
        </p:nvSpPr>
        <p:spPr>
          <a:xfrm>
            <a:off x="18176457" y="516356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510" name="object 510"/>
          <p:cNvSpPr/>
          <p:nvPr/>
        </p:nvSpPr>
        <p:spPr>
          <a:xfrm>
            <a:off x="19411371" y="420399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11" name="object 511"/>
          <p:cNvSpPr/>
          <p:nvPr/>
        </p:nvSpPr>
        <p:spPr>
          <a:xfrm>
            <a:off x="16062712" y="196897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512" name="object 512"/>
          <p:cNvSpPr/>
          <p:nvPr/>
        </p:nvSpPr>
        <p:spPr>
          <a:xfrm>
            <a:off x="16403668" y="278619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16195152" y="499324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14" name="object 514"/>
          <p:cNvSpPr/>
          <p:nvPr/>
        </p:nvSpPr>
        <p:spPr>
          <a:xfrm>
            <a:off x="16426916" y="457809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16111889" y="486919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16149916" y="4657693"/>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15681729" y="4709218"/>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518" name="object 518"/>
          <p:cNvSpPr/>
          <p:nvPr/>
        </p:nvSpPr>
        <p:spPr>
          <a:xfrm>
            <a:off x="17686689" y="237072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15686871" y="3816670"/>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520" name="object 520"/>
          <p:cNvSpPr/>
          <p:nvPr/>
        </p:nvSpPr>
        <p:spPr>
          <a:xfrm>
            <a:off x="17114175" y="413048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17947085" y="3703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15441874" y="4767348"/>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15657035" y="569885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4" name="object 524"/>
          <p:cNvSpPr/>
          <p:nvPr/>
        </p:nvSpPr>
        <p:spPr>
          <a:xfrm>
            <a:off x="17884111" y="358174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25" name="object 525"/>
          <p:cNvSpPr/>
          <p:nvPr/>
        </p:nvSpPr>
        <p:spPr>
          <a:xfrm>
            <a:off x="19917195" y="271539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526" name="object 526"/>
          <p:cNvSpPr/>
          <p:nvPr/>
        </p:nvSpPr>
        <p:spPr>
          <a:xfrm>
            <a:off x="19183878" y="5385740"/>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27" name="object 527"/>
          <p:cNvSpPr/>
          <p:nvPr/>
        </p:nvSpPr>
        <p:spPr>
          <a:xfrm>
            <a:off x="15143362" y="29103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28" name="object 528"/>
          <p:cNvSpPr/>
          <p:nvPr/>
        </p:nvSpPr>
        <p:spPr>
          <a:xfrm>
            <a:off x="19209067" y="513269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19449673" y="448955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20073633" y="354366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31" name="object 531"/>
          <p:cNvSpPr/>
          <p:nvPr/>
        </p:nvSpPr>
        <p:spPr>
          <a:xfrm>
            <a:off x="19452967" y="528362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32" name="object 532"/>
          <p:cNvSpPr/>
          <p:nvPr/>
        </p:nvSpPr>
        <p:spPr>
          <a:xfrm>
            <a:off x="14844182" y="251483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20047584" y="3032258"/>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19095209" y="46483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5" name="object 535"/>
          <p:cNvSpPr/>
          <p:nvPr/>
        </p:nvSpPr>
        <p:spPr>
          <a:xfrm>
            <a:off x="19357080" y="452299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36" name="object 536"/>
          <p:cNvSpPr/>
          <p:nvPr/>
        </p:nvSpPr>
        <p:spPr>
          <a:xfrm>
            <a:off x="14861082" y="10097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537" name="object 537"/>
          <p:cNvSpPr/>
          <p:nvPr/>
        </p:nvSpPr>
        <p:spPr>
          <a:xfrm>
            <a:off x="15073079" y="13058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38" name="object 538"/>
          <p:cNvSpPr/>
          <p:nvPr/>
        </p:nvSpPr>
        <p:spPr>
          <a:xfrm>
            <a:off x="18877064" y="450113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9" name="object 539"/>
          <p:cNvSpPr/>
          <p:nvPr/>
        </p:nvSpPr>
        <p:spPr>
          <a:xfrm>
            <a:off x="15247018" y="360424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540" name="object 540"/>
          <p:cNvSpPr/>
          <p:nvPr/>
        </p:nvSpPr>
        <p:spPr>
          <a:xfrm>
            <a:off x="19753670" y="384863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41" name="object 541"/>
          <p:cNvSpPr/>
          <p:nvPr/>
        </p:nvSpPr>
        <p:spPr>
          <a:xfrm>
            <a:off x="14821185" y="105205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2" name="object 542"/>
          <p:cNvSpPr/>
          <p:nvPr/>
        </p:nvSpPr>
        <p:spPr>
          <a:xfrm>
            <a:off x="15426168" y="131141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43" name="object 543"/>
          <p:cNvSpPr/>
          <p:nvPr/>
        </p:nvSpPr>
        <p:spPr>
          <a:xfrm>
            <a:off x="19023102" y="21017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9849909" y="107094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19185707" y="70934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546" name="object 546"/>
          <p:cNvSpPr/>
          <p:nvPr/>
        </p:nvSpPr>
        <p:spPr>
          <a:xfrm>
            <a:off x="19552115" y="165104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7" name="object 547"/>
          <p:cNvSpPr/>
          <p:nvPr/>
        </p:nvSpPr>
        <p:spPr>
          <a:xfrm>
            <a:off x="19628073" y="236109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15302658" y="657756"/>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549" name="object 549"/>
          <p:cNvSpPr/>
          <p:nvPr/>
        </p:nvSpPr>
        <p:spPr>
          <a:xfrm>
            <a:off x="15328707" y="138412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50" name="object 550"/>
          <p:cNvSpPr/>
          <p:nvPr/>
        </p:nvSpPr>
        <p:spPr>
          <a:xfrm>
            <a:off x="15216145" y="149069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51" name="object 551"/>
          <p:cNvSpPr/>
          <p:nvPr/>
        </p:nvSpPr>
        <p:spPr>
          <a:xfrm>
            <a:off x="15338976" y="45259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52" name="object 552"/>
          <p:cNvSpPr/>
          <p:nvPr/>
        </p:nvSpPr>
        <p:spPr>
          <a:xfrm>
            <a:off x="19821204" y="154892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19371560" y="193050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54" name="object 554"/>
          <p:cNvSpPr/>
          <p:nvPr/>
        </p:nvSpPr>
        <p:spPr>
          <a:xfrm>
            <a:off x="14982629" y="513693"/>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55" name="object 555"/>
          <p:cNvSpPr/>
          <p:nvPr/>
        </p:nvSpPr>
        <p:spPr>
          <a:xfrm>
            <a:off x="19322023" y="289545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556" name="object 556"/>
          <p:cNvSpPr/>
          <p:nvPr/>
        </p:nvSpPr>
        <p:spPr>
          <a:xfrm>
            <a:off x="19521568" y="77162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57" name="object 557"/>
          <p:cNvSpPr/>
          <p:nvPr/>
        </p:nvSpPr>
        <p:spPr>
          <a:xfrm>
            <a:off x="19753332" y="35648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19438304" y="64758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19476332" y="436087"/>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19008146" y="487611"/>
            <a:ext cx="19685" cy="19685"/>
          </a:xfrm>
          <a:custGeom>
            <a:avLst/>
            <a:gdLst/>
            <a:ahLst/>
            <a:cxnLst/>
            <a:rect l="l" t="t" r="r" b="b"/>
            <a:pathLst>
              <a:path w="19684" h="19684">
                <a:moveTo>
                  <a:pt x="14868" y="0"/>
                </a:moveTo>
                <a:lnTo>
                  <a:pt x="4293" y="0"/>
                </a:lnTo>
                <a:lnTo>
                  <a:pt x="0" y="4334"/>
                </a:lnTo>
                <a:lnTo>
                  <a:pt x="0" y="15004"/>
                </a:lnTo>
                <a:lnTo>
                  <a:pt x="4293" y="19318"/>
                </a:lnTo>
                <a:lnTo>
                  <a:pt x="14868" y="1931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561" name="object 561"/>
          <p:cNvSpPr/>
          <p:nvPr/>
        </p:nvSpPr>
        <p:spPr>
          <a:xfrm>
            <a:off x="20077569" y="167635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18983452" y="1477248"/>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63" name="object 563"/>
          <p:cNvSpPr/>
          <p:nvPr/>
        </p:nvSpPr>
        <p:spPr>
          <a:xfrm>
            <a:off x="17795214" y="11853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18683837" y="1957380"/>
            <a:ext cx="23495" cy="23495"/>
          </a:xfrm>
          <a:custGeom>
            <a:avLst/>
            <a:gdLst/>
            <a:ahLst/>
            <a:cxnLst/>
            <a:rect l="l" t="t" r="r" b="b"/>
            <a:pathLst>
              <a:path w="23494"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65" name="object 565"/>
          <p:cNvSpPr/>
          <p:nvPr/>
        </p:nvSpPr>
        <p:spPr>
          <a:xfrm>
            <a:off x="20022625" y="2233040"/>
            <a:ext cx="22225" cy="22225"/>
          </a:xfrm>
          <a:custGeom>
            <a:avLst/>
            <a:gdLst/>
            <a:ahLst/>
            <a:cxnLst/>
            <a:rect l="l" t="t" r="r" b="b"/>
            <a:pathLst>
              <a:path w="22225" h="22225">
                <a:moveTo>
                  <a:pt x="16826" y="0"/>
                </a:moveTo>
                <a:lnTo>
                  <a:pt x="4848" y="0"/>
                </a:lnTo>
                <a:lnTo>
                  <a:pt x="0" y="4889"/>
                </a:lnTo>
                <a:lnTo>
                  <a:pt x="0" y="16952"/>
                </a:lnTo>
                <a:lnTo>
                  <a:pt x="484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17144610" y="129471"/>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18082350" y="141442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18001352" y="122328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9" name="object 569"/>
          <p:cNvSpPr/>
          <p:nvPr/>
        </p:nvSpPr>
        <p:spPr>
          <a:xfrm>
            <a:off x="18668382" y="162522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570" name="object 570"/>
          <p:cNvSpPr/>
          <p:nvPr/>
        </p:nvSpPr>
        <p:spPr>
          <a:xfrm>
            <a:off x="17686697" y="147661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71" name="object 571"/>
          <p:cNvSpPr/>
          <p:nvPr/>
        </p:nvSpPr>
        <p:spPr>
          <a:xfrm>
            <a:off x="18369221" y="122970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17318987" y="117505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17986647" y="43199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18591627" y="6913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75" name="object 575"/>
          <p:cNvSpPr/>
          <p:nvPr/>
        </p:nvSpPr>
        <p:spPr>
          <a:xfrm>
            <a:off x="18335104" y="26076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17602457" y="83847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77" name="object 577"/>
          <p:cNvSpPr/>
          <p:nvPr/>
        </p:nvSpPr>
        <p:spPr>
          <a:xfrm>
            <a:off x="15612816" y="92266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78" name="object 578"/>
          <p:cNvSpPr/>
          <p:nvPr/>
        </p:nvSpPr>
        <p:spPr>
          <a:xfrm>
            <a:off x="15524213" y="11481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16222295" y="12798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0" name="object 580"/>
          <p:cNvSpPr/>
          <p:nvPr/>
        </p:nvSpPr>
        <p:spPr>
          <a:xfrm>
            <a:off x="16822120" y="150057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17048202" y="205462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82" name="object 582"/>
          <p:cNvSpPr/>
          <p:nvPr/>
        </p:nvSpPr>
        <p:spPr>
          <a:xfrm>
            <a:off x="15488977" y="279832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6741125" y="130943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84" name="object 584"/>
          <p:cNvSpPr/>
          <p:nvPr/>
        </p:nvSpPr>
        <p:spPr>
          <a:xfrm>
            <a:off x="15514167" y="254528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85" name="object 585"/>
          <p:cNvSpPr/>
          <p:nvPr/>
        </p:nvSpPr>
        <p:spPr>
          <a:xfrm>
            <a:off x="16426468" y="156275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86" name="object 586"/>
          <p:cNvSpPr/>
          <p:nvPr/>
        </p:nvSpPr>
        <p:spPr>
          <a:xfrm>
            <a:off x="15754770" y="190213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87" name="object 587"/>
          <p:cNvSpPr/>
          <p:nvPr/>
        </p:nvSpPr>
        <p:spPr>
          <a:xfrm>
            <a:off x="16378733" y="956242"/>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88" name="object 588"/>
          <p:cNvSpPr/>
          <p:nvPr/>
        </p:nvSpPr>
        <p:spPr>
          <a:xfrm>
            <a:off x="15758066" y="2696206"/>
            <a:ext cx="8255" cy="8255"/>
          </a:xfrm>
          <a:custGeom>
            <a:avLst/>
            <a:gdLst/>
            <a:ahLst/>
            <a:cxnLst/>
            <a:rect l="l" t="t" r="r" b="b"/>
            <a:pathLst>
              <a:path w="8255" h="8255">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9" name="object 589"/>
          <p:cNvSpPr/>
          <p:nvPr/>
        </p:nvSpPr>
        <p:spPr>
          <a:xfrm>
            <a:off x="16341999" y="455607"/>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5400308" y="20608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91" name="object 591"/>
          <p:cNvSpPr/>
          <p:nvPr/>
        </p:nvSpPr>
        <p:spPr>
          <a:xfrm>
            <a:off x="16058759" y="126120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92" name="object 592"/>
          <p:cNvSpPr/>
          <p:nvPr/>
        </p:nvSpPr>
        <p:spPr>
          <a:xfrm>
            <a:off x="16891672" y="83383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93" name="object 593"/>
          <p:cNvSpPr/>
          <p:nvPr/>
        </p:nvSpPr>
        <p:spPr>
          <a:xfrm>
            <a:off x="16828695" y="71246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6948559" y="282749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6548518" y="246318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96" name="object 596"/>
          <p:cNvSpPr/>
          <p:nvPr/>
        </p:nvSpPr>
        <p:spPr>
          <a:xfrm>
            <a:off x="16424189" y="201102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97" name="object 597"/>
          <p:cNvSpPr/>
          <p:nvPr/>
        </p:nvSpPr>
        <p:spPr>
          <a:xfrm>
            <a:off x="10836530" y="7218312"/>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11079993" y="90180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99" name="object 599"/>
          <p:cNvSpPr/>
          <p:nvPr/>
        </p:nvSpPr>
        <p:spPr>
          <a:xfrm>
            <a:off x="11965374" y="814020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00" name="object 600"/>
          <p:cNvSpPr/>
          <p:nvPr/>
        </p:nvSpPr>
        <p:spPr>
          <a:xfrm>
            <a:off x="12041342" y="885026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01" name="object 601"/>
          <p:cNvSpPr/>
          <p:nvPr/>
        </p:nvSpPr>
        <p:spPr>
          <a:xfrm>
            <a:off x="11065329" y="86727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02" name="object 602"/>
          <p:cNvSpPr/>
          <p:nvPr/>
        </p:nvSpPr>
        <p:spPr>
          <a:xfrm>
            <a:off x="10847206" y="915974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03" name="object 603"/>
          <p:cNvSpPr/>
          <p:nvPr/>
        </p:nvSpPr>
        <p:spPr>
          <a:xfrm>
            <a:off x="11990563" y="788716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04" name="object 604"/>
          <p:cNvSpPr/>
          <p:nvPr/>
        </p:nvSpPr>
        <p:spPr>
          <a:xfrm>
            <a:off x="11040703" y="865309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5" name="object 605"/>
          <p:cNvSpPr/>
          <p:nvPr/>
        </p:nvSpPr>
        <p:spPr>
          <a:xfrm>
            <a:off x="12138584" y="727745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1790152" y="60519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07" name="object 607"/>
          <p:cNvSpPr/>
          <p:nvPr/>
        </p:nvSpPr>
        <p:spPr>
          <a:xfrm>
            <a:off x="10497202" y="75336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08" name="object 608"/>
          <p:cNvSpPr/>
          <p:nvPr/>
        </p:nvSpPr>
        <p:spPr>
          <a:xfrm>
            <a:off x="11442932" y="78027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09" name="object 609"/>
          <p:cNvSpPr/>
          <p:nvPr/>
        </p:nvSpPr>
        <p:spPr>
          <a:xfrm>
            <a:off x="13476016" y="693644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10" name="object 610"/>
          <p:cNvSpPr/>
          <p:nvPr/>
        </p:nvSpPr>
        <p:spPr>
          <a:xfrm>
            <a:off x="12742699" y="960679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11" name="object 611"/>
          <p:cNvSpPr/>
          <p:nvPr/>
        </p:nvSpPr>
        <p:spPr>
          <a:xfrm>
            <a:off x="13994848" y="81179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2767889" y="935375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13680191" y="837123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14" name="object 614"/>
          <p:cNvSpPr/>
          <p:nvPr/>
        </p:nvSpPr>
        <p:spPr>
          <a:xfrm>
            <a:off x="12915900" y="874404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5" name="object 615"/>
          <p:cNvSpPr/>
          <p:nvPr/>
        </p:nvSpPr>
        <p:spPr>
          <a:xfrm>
            <a:off x="14001199" y="58424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6" name="object 616"/>
          <p:cNvSpPr/>
          <p:nvPr/>
        </p:nvSpPr>
        <p:spPr>
          <a:xfrm>
            <a:off x="14082417" y="752094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17" name="object 617"/>
          <p:cNvSpPr/>
          <p:nvPr/>
        </p:nvSpPr>
        <p:spPr>
          <a:xfrm>
            <a:off x="14944690" y="692090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18" name="object 618"/>
          <p:cNvSpPr/>
          <p:nvPr/>
        </p:nvSpPr>
        <p:spPr>
          <a:xfrm>
            <a:off x="13677913" y="88194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19" name="object 619"/>
          <p:cNvSpPr/>
          <p:nvPr/>
        </p:nvSpPr>
        <p:spPr>
          <a:xfrm>
            <a:off x="13408728" y="5292001"/>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20" name="object 620"/>
          <p:cNvSpPr/>
          <p:nvPr/>
        </p:nvSpPr>
        <p:spPr>
          <a:xfrm>
            <a:off x="13110937" y="587209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21" name="object 621"/>
          <p:cNvSpPr/>
          <p:nvPr/>
        </p:nvSpPr>
        <p:spPr>
          <a:xfrm>
            <a:off x="13186903" y="658215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22" name="object 622"/>
          <p:cNvSpPr/>
          <p:nvPr/>
        </p:nvSpPr>
        <p:spPr>
          <a:xfrm>
            <a:off x="12492226" y="577357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23" name="object 623"/>
          <p:cNvSpPr/>
          <p:nvPr/>
        </p:nvSpPr>
        <p:spPr>
          <a:xfrm>
            <a:off x="11560175" y="544434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24" name="object 624"/>
          <p:cNvSpPr/>
          <p:nvPr/>
        </p:nvSpPr>
        <p:spPr>
          <a:xfrm>
            <a:off x="11245517" y="569766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25" name="object 625"/>
          <p:cNvSpPr/>
          <p:nvPr/>
        </p:nvSpPr>
        <p:spPr>
          <a:xfrm>
            <a:off x="10877808" y="539612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26" name="object 626"/>
          <p:cNvSpPr/>
          <p:nvPr/>
        </p:nvSpPr>
        <p:spPr>
          <a:xfrm>
            <a:off x="11161277" y="505953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27" name="object 627"/>
          <p:cNvSpPr/>
          <p:nvPr/>
        </p:nvSpPr>
        <p:spPr>
          <a:xfrm>
            <a:off x="10299948" y="5530484"/>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28" name="object 628"/>
          <p:cNvSpPr/>
          <p:nvPr/>
        </p:nvSpPr>
        <p:spPr>
          <a:xfrm>
            <a:off x="9985290" y="578381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29" name="object 629"/>
          <p:cNvSpPr/>
          <p:nvPr/>
        </p:nvSpPr>
        <p:spPr>
          <a:xfrm>
            <a:off x="9937556" y="517729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30" name="object 630"/>
          <p:cNvSpPr/>
          <p:nvPr/>
        </p:nvSpPr>
        <p:spPr>
          <a:xfrm>
            <a:off x="10450492" y="50548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9983011" y="623208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2" name="object 632"/>
          <p:cNvSpPr/>
          <p:nvPr/>
        </p:nvSpPr>
        <p:spPr>
          <a:xfrm>
            <a:off x="17277711" y="7218312"/>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633" name="object 633"/>
          <p:cNvSpPr/>
          <p:nvPr/>
        </p:nvSpPr>
        <p:spPr>
          <a:xfrm>
            <a:off x="17521172" y="90180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34" name="object 634"/>
          <p:cNvSpPr/>
          <p:nvPr/>
        </p:nvSpPr>
        <p:spPr>
          <a:xfrm>
            <a:off x="15859289" y="915200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35" name="object 635"/>
          <p:cNvSpPr/>
          <p:nvPr/>
        </p:nvSpPr>
        <p:spPr>
          <a:xfrm>
            <a:off x="18406552" y="814020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36" name="object 636"/>
          <p:cNvSpPr/>
          <p:nvPr/>
        </p:nvSpPr>
        <p:spPr>
          <a:xfrm>
            <a:off x="18482518" y="885026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7506508" y="86727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7288383" y="915974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39" name="object 639"/>
          <p:cNvSpPr/>
          <p:nvPr/>
        </p:nvSpPr>
        <p:spPr>
          <a:xfrm>
            <a:off x="18431740" y="788716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7481883" y="865309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41" name="object 641"/>
          <p:cNvSpPr/>
          <p:nvPr/>
        </p:nvSpPr>
        <p:spPr>
          <a:xfrm>
            <a:off x="18579754" y="727745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7802891" y="612432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3" name="object 643"/>
          <p:cNvSpPr/>
          <p:nvPr/>
        </p:nvSpPr>
        <p:spPr>
          <a:xfrm>
            <a:off x="16938380" y="753363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5686871" y="803773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645" name="object 645"/>
          <p:cNvSpPr/>
          <p:nvPr/>
        </p:nvSpPr>
        <p:spPr>
          <a:xfrm>
            <a:off x="15657035" y="9919909"/>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46" name="object 646"/>
          <p:cNvSpPr/>
          <p:nvPr/>
        </p:nvSpPr>
        <p:spPr>
          <a:xfrm>
            <a:off x="17884111" y="780279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47" name="object 647"/>
          <p:cNvSpPr/>
          <p:nvPr/>
        </p:nvSpPr>
        <p:spPr>
          <a:xfrm>
            <a:off x="19917195" y="6936444"/>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48" name="object 648"/>
          <p:cNvSpPr/>
          <p:nvPr/>
        </p:nvSpPr>
        <p:spPr>
          <a:xfrm>
            <a:off x="19183878" y="960679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49" name="object 649"/>
          <p:cNvSpPr/>
          <p:nvPr/>
        </p:nvSpPr>
        <p:spPr>
          <a:xfrm>
            <a:off x="19209067" y="935375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50" name="object 650"/>
          <p:cNvSpPr/>
          <p:nvPr/>
        </p:nvSpPr>
        <p:spPr>
          <a:xfrm>
            <a:off x="19357080" y="874404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grpSp>
        <p:nvGrpSpPr>
          <p:cNvPr id="651" name="object 651"/>
          <p:cNvGrpSpPr/>
          <p:nvPr/>
        </p:nvGrpSpPr>
        <p:grpSpPr>
          <a:xfrm>
            <a:off x="14821185" y="5230775"/>
            <a:ext cx="68580" cy="55880"/>
            <a:chOff x="14821185" y="5230775"/>
            <a:chExt cx="68580" cy="55880"/>
          </a:xfrm>
        </p:grpSpPr>
        <p:sp>
          <p:nvSpPr>
            <p:cNvPr id="652" name="object 652"/>
            <p:cNvSpPr/>
            <p:nvPr/>
          </p:nvSpPr>
          <p:spPr>
            <a:xfrm>
              <a:off x="14861082" y="523077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3" name="object 653"/>
            <p:cNvSpPr/>
            <p:nvPr/>
          </p:nvSpPr>
          <p:spPr>
            <a:xfrm>
              <a:off x="14821185" y="527310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grpSp>
      <p:sp>
        <p:nvSpPr>
          <p:cNvPr id="654" name="object 654"/>
          <p:cNvSpPr/>
          <p:nvPr/>
        </p:nvSpPr>
        <p:spPr>
          <a:xfrm>
            <a:off x="15426168" y="5532465"/>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655" name="object 655"/>
          <p:cNvSpPr/>
          <p:nvPr/>
        </p:nvSpPr>
        <p:spPr>
          <a:xfrm>
            <a:off x="19849909" y="5292001"/>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9552115" y="587209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57" name="object 657"/>
          <p:cNvSpPr/>
          <p:nvPr/>
        </p:nvSpPr>
        <p:spPr>
          <a:xfrm>
            <a:off x="19628073" y="6582153"/>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658" name="object 658"/>
          <p:cNvSpPr/>
          <p:nvPr/>
        </p:nvSpPr>
        <p:spPr>
          <a:xfrm>
            <a:off x="18983452" y="569830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659" name="object 659"/>
          <p:cNvSpPr/>
          <p:nvPr/>
        </p:nvSpPr>
        <p:spPr>
          <a:xfrm>
            <a:off x="18001352" y="544434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60" name="object 660"/>
          <p:cNvSpPr/>
          <p:nvPr/>
        </p:nvSpPr>
        <p:spPr>
          <a:xfrm>
            <a:off x="17686697" y="569766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61" name="object 661"/>
          <p:cNvSpPr/>
          <p:nvPr/>
        </p:nvSpPr>
        <p:spPr>
          <a:xfrm>
            <a:off x="18369221" y="545076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62" name="object 662"/>
          <p:cNvSpPr/>
          <p:nvPr/>
        </p:nvSpPr>
        <p:spPr>
          <a:xfrm>
            <a:off x="17318987" y="539612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7602457" y="505953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5612816" y="514372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65" name="object 665"/>
          <p:cNvSpPr/>
          <p:nvPr/>
        </p:nvSpPr>
        <p:spPr>
          <a:xfrm>
            <a:off x="12394143" y="5375377"/>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666" name="object 666"/>
          <p:cNvSpPr/>
          <p:nvPr/>
        </p:nvSpPr>
        <p:spPr>
          <a:xfrm>
            <a:off x="12191514" y="512234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667" name="object 667"/>
          <p:cNvSpPr/>
          <p:nvPr/>
        </p:nvSpPr>
        <p:spPr>
          <a:xfrm>
            <a:off x="12155340" y="6613705"/>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1282244" y="7172459"/>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669" name="object 669"/>
          <p:cNvSpPr/>
          <p:nvPr/>
        </p:nvSpPr>
        <p:spPr>
          <a:xfrm>
            <a:off x="15488977" y="701937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0" name="object 670"/>
          <p:cNvSpPr/>
          <p:nvPr/>
        </p:nvSpPr>
        <p:spPr>
          <a:xfrm>
            <a:off x="16741125" y="5530484"/>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1" name="object 671"/>
          <p:cNvSpPr/>
          <p:nvPr/>
        </p:nvSpPr>
        <p:spPr>
          <a:xfrm>
            <a:off x="15514167" y="676633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72" name="object 672"/>
          <p:cNvSpPr/>
          <p:nvPr/>
        </p:nvSpPr>
        <p:spPr>
          <a:xfrm>
            <a:off x="16426468" y="578381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73" name="object 673"/>
          <p:cNvSpPr/>
          <p:nvPr/>
        </p:nvSpPr>
        <p:spPr>
          <a:xfrm>
            <a:off x="16378733" y="517729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74" name="object 674"/>
          <p:cNvSpPr/>
          <p:nvPr/>
        </p:nvSpPr>
        <p:spPr>
          <a:xfrm>
            <a:off x="16891672" y="50548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3805416" y="710089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676" name="object 676"/>
          <p:cNvSpPr/>
          <p:nvPr/>
        </p:nvSpPr>
        <p:spPr>
          <a:xfrm>
            <a:off x="14351387" y="763814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7" name="object 677"/>
          <p:cNvSpPr/>
          <p:nvPr/>
        </p:nvSpPr>
        <p:spPr>
          <a:xfrm>
            <a:off x="13989000" y="7284956"/>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678" name="object 678"/>
          <p:cNvSpPr/>
          <p:nvPr/>
        </p:nvSpPr>
        <p:spPr>
          <a:xfrm>
            <a:off x="10769344" y="659735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3861332" y="950342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6424189" y="623208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81" name="object 681"/>
          <p:cNvSpPr txBox="1"/>
          <p:nvPr/>
        </p:nvSpPr>
        <p:spPr>
          <a:xfrm>
            <a:off x="7253828" y="1050626"/>
            <a:ext cx="5596890" cy="1910714"/>
          </a:xfrm>
          <a:prstGeom prst="rect">
            <a:avLst/>
          </a:prstGeom>
        </p:spPr>
        <p:txBody>
          <a:bodyPr vert="horz" wrap="square" lIns="0" tIns="14604" rIns="0" bIns="0" rtlCol="0">
            <a:spAutoFit/>
          </a:bodyPr>
          <a:lstStyle/>
          <a:p>
            <a:pPr marL="12700" algn="ctr">
              <a:lnSpc>
                <a:spcPct val="100000"/>
              </a:lnSpc>
              <a:spcBef>
                <a:spcPts val="114"/>
              </a:spcBef>
            </a:pPr>
            <a:r>
              <a:rPr lang="en-US" sz="12350" spc="-470" dirty="0">
                <a:solidFill>
                  <a:srgbClr val="FFFFFF"/>
                </a:solidFill>
                <a:latin typeface="Trebuchet MS"/>
                <a:cs typeface="Trebuchet MS"/>
              </a:rPr>
              <a:t>Results</a:t>
            </a:r>
          </a:p>
        </p:txBody>
      </p:sp>
      <p:pic>
        <p:nvPicPr>
          <p:cNvPr id="682" name="object 682">
            <a:hlinkClick r:id="rId3"/>
          </p:cNvPr>
          <p:cNvPicPr/>
          <p:nvPr/>
        </p:nvPicPr>
        <p:blipFill>
          <a:blip r:embed="rId4" cstate="print"/>
          <a:stretch>
            <a:fillRect/>
          </a:stretch>
        </p:blipFill>
        <p:spPr>
          <a:xfrm>
            <a:off x="7811280" y="6680424"/>
            <a:ext cx="4481528" cy="4481538"/>
          </a:xfrm>
          <a:prstGeom prst="rect">
            <a:avLst/>
          </a:prstGeom>
        </p:spPr>
      </p:pic>
      <p:sp>
        <p:nvSpPr>
          <p:cNvPr id="683" name="object 683"/>
          <p:cNvSpPr txBox="1"/>
          <p:nvPr/>
        </p:nvSpPr>
        <p:spPr>
          <a:xfrm>
            <a:off x="2574896" y="5892868"/>
            <a:ext cx="14954885" cy="1030605"/>
          </a:xfrm>
          <a:prstGeom prst="rect">
            <a:avLst/>
          </a:prstGeom>
        </p:spPr>
        <p:txBody>
          <a:bodyPr vert="horz" wrap="square" lIns="0" tIns="12065" rIns="0" bIns="0" rtlCol="0">
            <a:spAutoFit/>
          </a:bodyPr>
          <a:lstStyle/>
          <a:p>
            <a:pPr marL="12700" algn="ctr">
              <a:lnSpc>
                <a:spcPct val="100000"/>
              </a:lnSpc>
              <a:spcBef>
                <a:spcPts val="95"/>
              </a:spcBef>
            </a:pPr>
            <a:r>
              <a:rPr lang="en-US" sz="6600" spc="-175" dirty="0">
                <a:solidFill>
                  <a:srgbClr val="111B32"/>
                </a:solidFill>
                <a:latin typeface="Trebuchet MS"/>
                <a:cs typeface="Trebuchet MS"/>
              </a:rPr>
              <a:t>This is what radiation means to you:</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96706" y="1578869"/>
            <a:ext cx="18310860" cy="1535677"/>
          </a:xfrm>
          <a:prstGeom prst="rect">
            <a:avLst/>
          </a:prstGeom>
        </p:spPr>
        <p:txBody>
          <a:bodyPr vert="horz" wrap="square" lIns="0" tIns="12065" rIns="0" bIns="0" rtlCol="0">
            <a:spAutoFit/>
          </a:bodyPr>
          <a:lstStyle/>
          <a:p>
            <a:pPr marL="12065" marR="5080" algn="ctr">
              <a:lnSpc>
                <a:spcPct val="100000"/>
              </a:lnSpc>
              <a:spcBef>
                <a:spcPts val="95"/>
              </a:spcBef>
            </a:pPr>
            <a:r>
              <a:rPr lang="en-US" sz="4950" b="1" spc="-235" dirty="0">
                <a:solidFill>
                  <a:srgbClr val="111B32"/>
                </a:solidFill>
                <a:latin typeface="Trebuchet MS"/>
                <a:cs typeface="Trebuchet MS"/>
              </a:rPr>
              <a:t>The cots-capsule is a protective kit for commercial electronics, which will allow them to be assimilated into systems in space.</a:t>
            </a:r>
            <a:endParaRPr sz="4950" dirty="0">
              <a:latin typeface="Trebuchet MS"/>
              <a:cs typeface="Trebuchet MS"/>
            </a:endParaRPr>
          </a:p>
        </p:txBody>
      </p:sp>
      <p:pic>
        <p:nvPicPr>
          <p:cNvPr id="3" name="object 3"/>
          <p:cNvPicPr/>
          <p:nvPr/>
        </p:nvPicPr>
        <p:blipFill>
          <a:blip r:embed="rId3" cstate="print"/>
          <a:stretch>
            <a:fillRect/>
          </a:stretch>
        </p:blipFill>
        <p:spPr>
          <a:xfrm>
            <a:off x="1987078" y="5130733"/>
            <a:ext cx="15771499" cy="6177822"/>
          </a:xfrm>
          <a:prstGeom prst="rect">
            <a:avLst/>
          </a:prstGeom>
        </p:spPr>
      </p:pic>
      <p:sp>
        <p:nvSpPr>
          <p:cNvPr id="4" name="object 4"/>
          <p:cNvSpPr/>
          <p:nvPr/>
        </p:nvSpPr>
        <p:spPr>
          <a:xfrm>
            <a:off x="0" y="0"/>
            <a:ext cx="20104100" cy="890269"/>
          </a:xfrm>
          <a:custGeom>
            <a:avLst/>
            <a:gdLst/>
            <a:ahLst/>
            <a:cxnLst/>
            <a:rect l="l" t="t" r="r" b="b"/>
            <a:pathLst>
              <a:path w="20104100" h="890269">
                <a:moveTo>
                  <a:pt x="20104099" y="0"/>
                </a:moveTo>
                <a:lnTo>
                  <a:pt x="0" y="0"/>
                </a:lnTo>
                <a:lnTo>
                  <a:pt x="0" y="890025"/>
                </a:lnTo>
                <a:lnTo>
                  <a:pt x="20104099" y="890025"/>
                </a:lnTo>
                <a:lnTo>
                  <a:pt x="20104099" y="0"/>
                </a:lnTo>
                <a:close/>
              </a:path>
            </a:pathLst>
          </a:custGeom>
          <a:solidFill>
            <a:srgbClr val="111B32"/>
          </a:solidFill>
        </p:spPr>
        <p:txBody>
          <a:bodyPr wrap="square" lIns="0" tIns="0" rIns="0" bIns="0" rtlCol="0"/>
          <a:lstStyle/>
          <a:p>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298555"/>
          </a:xfrm>
          <a:custGeom>
            <a:avLst/>
            <a:gdLst/>
            <a:ahLst/>
            <a:cxnLst/>
            <a:rect l="l" t="t" r="r" b="b"/>
            <a:pathLst>
              <a:path w="20104100" h="11298555">
                <a:moveTo>
                  <a:pt x="20104099" y="0"/>
                </a:moveTo>
                <a:lnTo>
                  <a:pt x="0" y="0"/>
                </a:lnTo>
                <a:lnTo>
                  <a:pt x="0" y="11298085"/>
                </a:lnTo>
                <a:lnTo>
                  <a:pt x="20104099" y="11298085"/>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0719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50655"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07020"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77239"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36035"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90628" y="6048093"/>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29039"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1200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35990" y="575010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17868"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37199"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61224"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46738"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00972"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37284"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11365" y="573042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07728"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63641"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05125"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38029" y="441297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37579"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47365" y="44801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0924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10785"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48598"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29220"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57445"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44892"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32375"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6786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27002"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28491" y="3705670"/>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55479"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06752" y="362094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64239"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05941"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40853"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16173"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43670" y="5428872"/>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76569"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13594"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46679" y="40137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46507" y="538637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72591"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55461" y="695685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65510" y="519524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32550" y="559716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91786" y="622221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83407"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50853" y="544857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79157"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03117" y="484205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82450"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33378" y="520166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77064" y="433064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24692" y="594669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8657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50281" y="369655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62268"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06547"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96932"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84377" y="357356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71862"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40800" y="66015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36203" y="6291074"/>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83154"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16054"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53079" y="45982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10373" y="37388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15353"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72944" y="671330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23298" y="709488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72902"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48575" y="589683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77071"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52584" y="34001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7939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15189"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81599"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17034"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55453"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57565"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62406" y="15285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44282" y="2015472"/>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91843" y="334458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17896" y="40709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05341" y="4177519"/>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28166" y="3139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37773" y="1508824"/>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34144"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90057" y="902304"/>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50688"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87353" y="125948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53416" y="255698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01041"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71815" y="320052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51505"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51050"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82816"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67786"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5814" y="173447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37628" y="178600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07054" y="297474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42770" y="89346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70084" y="1207276"/>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12934" y="2775637"/>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13880"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54653"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73842"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01979"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24698"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13323" y="3255769"/>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23741" y="10462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6598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27853"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52107"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74097" y="1427860"/>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77494"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83785"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1183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30837"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97877"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16179"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98705" y="252809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48481" y="247344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16130"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63168"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21112"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88358"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14232"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64588"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14193"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31940"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51604" y="279896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77688"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70609" y="260782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02031"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9476"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76960"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2115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58178" y="20108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78042"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4837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91833"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48198"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94156" y="659094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29951"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18417"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77214"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31797" y="604809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70216"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53181"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77169"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80000" y="6784015"/>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59045"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78380"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302402"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66391"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42151"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78462"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52545" y="573042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208442" y="564477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32911"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48907" y="534077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304819"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46303"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79206"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78757"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88545"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5042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51963"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89776"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70397"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98625"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86070"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73564" y="320166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809043"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605324" y="460286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54806"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42868"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302114" y="5481094"/>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68180"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69670" y="3705670"/>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96656"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47919" y="362094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805417"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47120"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82034" y="550238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33375"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74331"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65814"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97578"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82551"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20577" y="5956083"/>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52391" y="6007608"/>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57351"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57534" y="5115059"/>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84837" y="542887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17748"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12535" y="6065748"/>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27696" y="69972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54772"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87856"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87686" y="53863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54540" y="668413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306690"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14024"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79729" y="643108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24588"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92031" y="544857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20334" y="578794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44295" y="484205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23628" y="65820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14843" y="381322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18244"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65870"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2775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31754" y="230811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43742"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47724"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38110"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25558"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13048" y="29198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73983" y="696359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17678" y="490263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24333" y="514702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57233"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94257" y="45874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91846" y="235044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29048" y="119753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96829"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54237" y="94448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64477" y="7094886"/>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14083"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89753"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58546"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93764"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2057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56369"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23964" y="254617"/>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22776" y="294943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98517" y="43804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96632"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98745" y="365948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43879" y="14006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73319" y="195614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6000456" y="77640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19459" y="585261"/>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604802" y="838594"/>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87327" y="5916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683172"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199369" y="268250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086806" y="278908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4189"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09639" y="175098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719255" y="120384"/>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0475322"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91865"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628531"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5034891" y="116855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9242221"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853292" y="181208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5" name="object 265"/>
          <p:cNvSpPr/>
          <p:nvPr/>
        </p:nvSpPr>
        <p:spPr>
          <a:xfrm>
            <a:off x="9192686"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392229"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623993"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08966"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46993"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8878808"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9948232"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883950"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3" name="object 273"/>
          <p:cNvSpPr/>
          <p:nvPr/>
        </p:nvSpPr>
        <p:spPr>
          <a:xfrm>
            <a:off x="10311253" y="1207276"/>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854112"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5" name="object 275"/>
          <p:cNvSpPr/>
          <p:nvPr/>
        </p:nvSpPr>
        <p:spPr>
          <a:xfrm>
            <a:off x="8755060"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6" name="object 276"/>
          <p:cNvSpPr/>
          <p:nvPr/>
        </p:nvSpPr>
        <p:spPr>
          <a:xfrm>
            <a:off x="7195829"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9115019"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8143157"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665876"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8554501"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464919"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10716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3" name="object 283"/>
          <p:cNvSpPr/>
          <p:nvPr/>
        </p:nvSpPr>
        <p:spPr>
          <a:xfrm>
            <a:off x="7369042"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9893287" y="353143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015273" y="1427860"/>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9218674"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7" name="object 287"/>
          <p:cNvSpPr/>
          <p:nvPr/>
        </p:nvSpPr>
        <p:spPr>
          <a:xfrm>
            <a:off x="6924963"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953012"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872014"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8539055"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1" name="object 291"/>
          <p:cNvSpPr/>
          <p:nvPr/>
        </p:nvSpPr>
        <p:spPr>
          <a:xfrm>
            <a:off x="7557359"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239883"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189649" y="247344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857309"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9404348" y="6017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8462288"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9429538" y="34874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8655411"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9" name="object 299"/>
          <p:cNvSpPr/>
          <p:nvPr/>
        </p:nvSpPr>
        <p:spPr>
          <a:xfrm>
            <a:off x="8205766"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8255372"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7473118"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2" name="object 302"/>
          <p:cNvSpPr/>
          <p:nvPr/>
        </p:nvSpPr>
        <p:spPr>
          <a:xfrm>
            <a:off x="5483476"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5394875"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6092956" y="1426370"/>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6692782"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918866"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5359638" y="409671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8" name="object 308"/>
          <p:cNvSpPr/>
          <p:nvPr/>
        </p:nvSpPr>
        <p:spPr>
          <a:xfrm>
            <a:off x="6611787"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5384828" y="384367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6297129"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625432" y="320052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6249394" y="225463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5628728" y="3994596"/>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12661" y="17539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5270969" y="335926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6" name="object 316"/>
          <p:cNvSpPr/>
          <p:nvPr/>
        </p:nvSpPr>
        <p:spPr>
          <a:xfrm>
            <a:off x="6643209"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530654"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618147" y="3323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9" name="object 319"/>
          <p:cNvSpPr/>
          <p:nvPr/>
        </p:nvSpPr>
        <p:spPr>
          <a:xfrm>
            <a:off x="5929421"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76233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699356"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819220"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3" name="object 323"/>
          <p:cNvSpPr/>
          <p:nvPr/>
        </p:nvSpPr>
        <p:spPr>
          <a:xfrm>
            <a:off x="6419180"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94852" y="33094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5" name="object 325"/>
          <p:cNvSpPr/>
          <p:nvPr/>
        </p:nvSpPr>
        <p:spPr>
          <a:xfrm>
            <a:off x="70719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6" name="object 326"/>
          <p:cNvSpPr/>
          <p:nvPr/>
        </p:nvSpPr>
        <p:spPr>
          <a:xfrm>
            <a:off x="950655"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1307020"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1836035"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890628" y="10269148"/>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229039"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91200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5990" y="997116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3" name="object 333"/>
          <p:cNvSpPr/>
          <p:nvPr/>
        </p:nvSpPr>
        <p:spPr>
          <a:xfrm>
            <a:off x="717868"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4" name="object 334"/>
          <p:cNvSpPr/>
          <p:nvPr/>
        </p:nvSpPr>
        <p:spPr>
          <a:xfrm>
            <a:off x="2737199"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1861224"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825212"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2300972"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8" name="object 338"/>
          <p:cNvSpPr/>
          <p:nvPr/>
        </p:nvSpPr>
        <p:spPr>
          <a:xfrm>
            <a:off x="2337284"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911365" y="995148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707728"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863641"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105125"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438029" y="86340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837579"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747365" y="870115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200924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610785"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8" name="object 348"/>
          <p:cNvSpPr/>
          <p:nvPr/>
        </p:nvSpPr>
        <p:spPr>
          <a:xfrm>
            <a:off x="2648598"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529220"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144892"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660813"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36786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1227002"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4" name="object 354"/>
          <p:cNvSpPr/>
          <p:nvPr/>
        </p:nvSpPr>
        <p:spPr>
          <a:xfrm>
            <a:off x="2628491" y="7926732"/>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5" name="object 355"/>
          <p:cNvSpPr/>
          <p:nvPr/>
        </p:nvSpPr>
        <p:spPr>
          <a:xfrm>
            <a:off x="1655479"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2806752" y="784199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364239"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1605941"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2840853"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27652"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16173"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76569"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13594"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3346679" y="8234833"/>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946507" y="96074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4172591"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613362"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865510" y="941629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4532550" y="981822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38551"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3083407"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3550853" y="966962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879157"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3503117" y="9063104"/>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882450"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4233378" y="942271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477064" y="855170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524692" y="1016774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78657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4250281" y="791760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4462268"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306547"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896932"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784377" y="779461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71862"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2432804" y="11184649"/>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636203" y="105121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3183154"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4016054"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953079" y="88193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4210373" y="79599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815353"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4072944" y="1093436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672902"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548575" y="101178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2452584" y="762118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327939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981599"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3057565"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4691843" y="7565639"/>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4717896" y="8292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4605341" y="839857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728166" y="736047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250688"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5" name="object 405"/>
          <p:cNvSpPr/>
          <p:nvPr/>
        </p:nvSpPr>
        <p:spPr>
          <a:xfrm>
            <a:off x="4553416" y="677804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6" name="object 406"/>
          <p:cNvSpPr/>
          <p:nvPr/>
        </p:nvSpPr>
        <p:spPr>
          <a:xfrm>
            <a:off x="2801041"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4371815" y="742157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8" name="object 408"/>
          <p:cNvSpPr/>
          <p:nvPr/>
        </p:nvSpPr>
        <p:spPr>
          <a:xfrm>
            <a:off x="2751505"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3507054" y="719580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2362888" y="7071961"/>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2113323" y="7476823"/>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3452107"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51183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430837"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2105873" y="67826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1116179"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7" name="object 417"/>
          <p:cNvSpPr/>
          <p:nvPr/>
        </p:nvSpPr>
        <p:spPr>
          <a:xfrm>
            <a:off x="748481" y="669451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031940"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251604" y="702001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76990"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70609" y="68288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32115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78042"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714837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7391833"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7748198"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6394156" y="1081199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729951"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8818417"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0" name="object 430"/>
          <p:cNvSpPr/>
          <p:nvPr/>
        </p:nvSpPr>
        <p:spPr>
          <a:xfrm>
            <a:off x="8277214"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1" name="object 431"/>
          <p:cNvSpPr/>
          <p:nvPr/>
        </p:nvSpPr>
        <p:spPr>
          <a:xfrm>
            <a:off x="7331797" y="10269148"/>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670216"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8353181"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4" name="object 434"/>
          <p:cNvSpPr/>
          <p:nvPr/>
        </p:nvSpPr>
        <p:spPr>
          <a:xfrm>
            <a:off x="7377169"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5480000" y="11005069"/>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7159045"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7" name="object 437"/>
          <p:cNvSpPr/>
          <p:nvPr/>
        </p:nvSpPr>
        <p:spPr>
          <a:xfrm>
            <a:off x="9178380"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8302402"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8266391"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8742151"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8778462"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7352545" y="995148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5208442" y="9865824"/>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4" name="object 444"/>
          <p:cNvSpPr/>
          <p:nvPr/>
        </p:nvSpPr>
        <p:spPr>
          <a:xfrm>
            <a:off x="6232911"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7148907" y="9561829"/>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6" name="object 446"/>
          <p:cNvSpPr/>
          <p:nvPr/>
        </p:nvSpPr>
        <p:spPr>
          <a:xfrm>
            <a:off x="7304819"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8546303"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879206"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278757"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8188545"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45042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8051963"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9089776"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7970397"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698625" y="796990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586070"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673564" y="742271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6809043"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5605324" y="882391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5854806"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942868" y="918142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6302114" y="970214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7668180"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9069670" y="7926732"/>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5" name="object 465"/>
          <p:cNvSpPr/>
          <p:nvPr/>
        </p:nvSpPr>
        <p:spPr>
          <a:xfrm>
            <a:off x="8096656"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247919" y="784199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6805417"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8047120"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9282034" y="97234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0" name="object 470"/>
          <p:cNvSpPr/>
          <p:nvPr/>
        </p:nvSpPr>
        <p:spPr>
          <a:xfrm>
            <a:off x="5933375"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1" name="object 471"/>
          <p:cNvSpPr/>
          <p:nvPr/>
        </p:nvSpPr>
        <p:spPr>
          <a:xfrm>
            <a:off x="6274331"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6065814"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6297578"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5982551"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6020577" y="101771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5552391" y="10228662"/>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7" name="object 477"/>
          <p:cNvSpPr/>
          <p:nvPr/>
        </p:nvSpPr>
        <p:spPr>
          <a:xfrm>
            <a:off x="7557351"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57534" y="933612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9" name="object 479"/>
          <p:cNvSpPr/>
          <p:nvPr/>
        </p:nvSpPr>
        <p:spPr>
          <a:xfrm>
            <a:off x="6984837" y="9649937"/>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7817748"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5312535" y="10286792"/>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2" name="object 482"/>
          <p:cNvSpPr/>
          <p:nvPr/>
        </p:nvSpPr>
        <p:spPr>
          <a:xfrm>
            <a:off x="5527696" y="1121829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7754772"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9787856"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0387686" y="960743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9054540"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10306690"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014024"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079729"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9524588"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9992031" y="966962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320334" y="1000899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944295" y="9063104"/>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323628" y="1080306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4714843" y="8034278"/>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9918244"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965870"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22775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9" name="object 499"/>
          <p:cNvSpPr/>
          <p:nvPr/>
        </p:nvSpPr>
        <p:spPr>
          <a:xfrm>
            <a:off x="4731754" y="65291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4943742"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8747724"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0338110"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225558"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13048" y="7140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5" name="object 505"/>
          <p:cNvSpPr/>
          <p:nvPr/>
        </p:nvSpPr>
        <p:spPr>
          <a:xfrm>
            <a:off x="8873983" y="111846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5117678" y="912369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7" name="object 507"/>
          <p:cNvSpPr/>
          <p:nvPr/>
        </p:nvSpPr>
        <p:spPr>
          <a:xfrm>
            <a:off x="9624333" y="936807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457233"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394257"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0" name="object 510"/>
          <p:cNvSpPr/>
          <p:nvPr/>
        </p:nvSpPr>
        <p:spPr>
          <a:xfrm>
            <a:off x="4691846" y="657149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5296829"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10114083"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9989753"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8893764"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972057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9422776" y="71704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7" name="object 517"/>
          <p:cNvSpPr/>
          <p:nvPr/>
        </p:nvSpPr>
        <p:spPr>
          <a:xfrm>
            <a:off x="9498745" y="788054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5199369" y="690356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5086806" y="701013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691865"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1" name="object 521"/>
          <p:cNvSpPr/>
          <p:nvPr/>
        </p:nvSpPr>
        <p:spPr>
          <a:xfrm>
            <a:off x="9242221"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192686"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3" name="object 523"/>
          <p:cNvSpPr/>
          <p:nvPr/>
        </p:nvSpPr>
        <p:spPr>
          <a:xfrm>
            <a:off x="9948232"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8854112" y="699669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5" name="object 525"/>
          <p:cNvSpPr/>
          <p:nvPr/>
        </p:nvSpPr>
        <p:spPr>
          <a:xfrm>
            <a:off x="8554501"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6" name="object 526"/>
          <p:cNvSpPr/>
          <p:nvPr/>
        </p:nvSpPr>
        <p:spPr>
          <a:xfrm>
            <a:off x="9893287" y="775247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7953012"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7872014"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8539055" y="71446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7557359"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239883"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189649" y="6694511"/>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7473118"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4" name="object 534"/>
          <p:cNvSpPr/>
          <p:nvPr/>
        </p:nvSpPr>
        <p:spPr>
          <a:xfrm>
            <a:off x="5483476"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5" name="object 535"/>
          <p:cNvSpPr/>
          <p:nvPr/>
        </p:nvSpPr>
        <p:spPr>
          <a:xfrm>
            <a:off x="1008667" y="7106249"/>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6" name="object 536"/>
          <p:cNvSpPr/>
          <p:nvPr/>
        </p:nvSpPr>
        <p:spPr>
          <a:xfrm>
            <a:off x="2264805" y="6673767"/>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2062177"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8" name="object 538"/>
          <p:cNvSpPr/>
          <p:nvPr/>
        </p:nvSpPr>
        <p:spPr>
          <a:xfrm>
            <a:off x="2026002" y="7912095"/>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914193"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0" name="object 540"/>
          <p:cNvSpPr/>
          <p:nvPr/>
        </p:nvSpPr>
        <p:spPr>
          <a:xfrm>
            <a:off x="1421144"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1" name="object 541"/>
          <p:cNvSpPr/>
          <p:nvPr/>
        </p:nvSpPr>
        <p:spPr>
          <a:xfrm>
            <a:off x="1152907" y="8470849"/>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2" name="object 542"/>
          <p:cNvSpPr/>
          <p:nvPr/>
        </p:nvSpPr>
        <p:spPr>
          <a:xfrm>
            <a:off x="1557497"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3" name="object 543"/>
          <p:cNvSpPr/>
          <p:nvPr/>
        </p:nvSpPr>
        <p:spPr>
          <a:xfrm>
            <a:off x="234465"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975531" y="7278608"/>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6692782"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6918866"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5359638" y="831776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6611787"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49" name="object 549"/>
          <p:cNvSpPr/>
          <p:nvPr/>
        </p:nvSpPr>
        <p:spPr>
          <a:xfrm>
            <a:off x="5384828" y="806472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6297129"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625432" y="7421578"/>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6249394" y="6475684"/>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5628728" y="821565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5270969" y="758032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5" name="object 555"/>
          <p:cNvSpPr/>
          <p:nvPr/>
        </p:nvSpPr>
        <p:spPr>
          <a:xfrm>
            <a:off x="5929421"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676233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4004418" y="869860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676077"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59" name="object 559"/>
          <p:cNvSpPr/>
          <p:nvPr/>
        </p:nvSpPr>
        <p:spPr>
          <a:xfrm>
            <a:off x="3907842"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592823"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630839" y="806374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4222049" y="893653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3" name="object 563"/>
          <p:cNvSpPr/>
          <p:nvPr/>
        </p:nvSpPr>
        <p:spPr>
          <a:xfrm>
            <a:off x="3859662" y="8583345"/>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4" name="object 564"/>
          <p:cNvSpPr/>
          <p:nvPr/>
        </p:nvSpPr>
        <p:spPr>
          <a:xfrm>
            <a:off x="3539682" y="888832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4372595"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551910"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640005" y="789574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542545"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29991"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3514362" y="1056388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3186021"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2" name="object 572"/>
          <p:cNvSpPr/>
          <p:nvPr/>
        </p:nvSpPr>
        <p:spPr>
          <a:xfrm>
            <a:off x="3417785"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102758"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140783" y="9929024"/>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731995" y="1080181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6" name="object 576"/>
          <p:cNvSpPr/>
          <p:nvPr/>
        </p:nvSpPr>
        <p:spPr>
          <a:xfrm>
            <a:off x="3049628" y="1075359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882539"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6819220"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9" name="object 579"/>
          <p:cNvSpPr/>
          <p:nvPr/>
        </p:nvSpPr>
        <p:spPr>
          <a:xfrm>
            <a:off x="6419180"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294852" y="753047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1" name="object 581"/>
          <p:cNvSpPr/>
          <p:nvPr/>
        </p:nvSpPr>
        <p:spPr>
          <a:xfrm>
            <a:off x="10899356"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2" name="object 582"/>
          <p:cNvSpPr/>
          <p:nvPr/>
        </p:nvSpPr>
        <p:spPr>
          <a:xfrm>
            <a:off x="11142819"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1499184"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0145140" y="659094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2569402"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6" name="object 586"/>
          <p:cNvSpPr/>
          <p:nvPr/>
        </p:nvSpPr>
        <p:spPr>
          <a:xfrm>
            <a:off x="12028199"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08278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42120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104167"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0" name="object 590"/>
          <p:cNvSpPr/>
          <p:nvPr/>
        </p:nvSpPr>
        <p:spPr>
          <a:xfrm>
            <a:off x="11128154"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1" name="object 591"/>
          <p:cNvSpPr/>
          <p:nvPr/>
        </p:nvSpPr>
        <p:spPr>
          <a:xfrm>
            <a:off x="10910030"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292936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2053389"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4" name="object 594"/>
          <p:cNvSpPr/>
          <p:nvPr/>
        </p:nvSpPr>
        <p:spPr>
          <a:xfrm>
            <a:off x="13238901"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5" name="object 595"/>
          <p:cNvSpPr/>
          <p:nvPr/>
        </p:nvSpPr>
        <p:spPr>
          <a:xfrm>
            <a:off x="12493136"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6" name="object 596"/>
          <p:cNvSpPr/>
          <p:nvPr/>
        </p:nvSpPr>
        <p:spPr>
          <a:xfrm>
            <a:off x="12529449"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1103529" y="573042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9983896" y="453916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0899892"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1055805"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2297288"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2630193"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1029743" y="461251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1939529" y="44801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2201409"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1802949"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7" name="object 607"/>
          <p:cNvSpPr/>
          <p:nvPr/>
        </p:nvSpPr>
        <p:spPr>
          <a:xfrm>
            <a:off x="12840761"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721384"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1449608"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33705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24539"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0560028"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9605788"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9693854"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0053101"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11419165"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7" name="object 617"/>
          <p:cNvSpPr/>
          <p:nvPr/>
        </p:nvSpPr>
        <p:spPr>
          <a:xfrm>
            <a:off x="12820655" y="3705670"/>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8" name="object 618"/>
          <p:cNvSpPr/>
          <p:nvPr/>
        </p:nvSpPr>
        <p:spPr>
          <a:xfrm>
            <a:off x="11847643"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2998915"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0556402"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1798104"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2" name="object 622"/>
          <p:cNvSpPr/>
          <p:nvPr/>
        </p:nvSpPr>
        <p:spPr>
          <a:xfrm>
            <a:off x="13033018"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3" name="object 623"/>
          <p:cNvSpPr/>
          <p:nvPr/>
        </p:nvSpPr>
        <p:spPr>
          <a:xfrm>
            <a:off x="9684360"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4" name="object 624"/>
          <p:cNvSpPr/>
          <p:nvPr/>
        </p:nvSpPr>
        <p:spPr>
          <a:xfrm>
            <a:off x="10025316"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9816799"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0048564"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733536"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9771553" y="595608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11308336"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0735823" y="5428872"/>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568732"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150575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3" name="object 633"/>
          <p:cNvSpPr/>
          <p:nvPr/>
        </p:nvSpPr>
        <p:spPr>
          <a:xfrm>
            <a:off x="13538841"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4" name="object 634"/>
          <p:cNvSpPr/>
          <p:nvPr/>
        </p:nvSpPr>
        <p:spPr>
          <a:xfrm>
            <a:off x="14138671" y="538637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4364754"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6" name="object 636"/>
          <p:cNvSpPr/>
          <p:nvPr/>
        </p:nvSpPr>
        <p:spPr>
          <a:xfrm>
            <a:off x="12747625" y="695685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4057673"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724704" y="559716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2483949" y="622221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3275571"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1" name="object 641"/>
          <p:cNvSpPr/>
          <p:nvPr/>
        </p:nvSpPr>
        <p:spPr>
          <a:xfrm>
            <a:off x="13743016" y="544857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071321"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3695281" y="484205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3074614"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4425542" y="520166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3669229"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2716855" y="59466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297872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14442434" y="369655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0" name="object 650"/>
          <p:cNvSpPr/>
          <p:nvPr/>
        </p:nvSpPr>
        <p:spPr>
          <a:xfrm>
            <a:off x="14654431"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498710"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4089095" y="34669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3976542"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064025"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5" name="object 655"/>
          <p:cNvSpPr/>
          <p:nvPr/>
        </p:nvSpPr>
        <p:spPr>
          <a:xfrm>
            <a:off x="12632963" y="66015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828366" y="6291074"/>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7" name="object 657"/>
          <p:cNvSpPr/>
          <p:nvPr/>
        </p:nvSpPr>
        <p:spPr>
          <a:xfrm>
            <a:off x="13375309" y="514702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208218"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4145242" y="45982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0" name="object 660"/>
          <p:cNvSpPr/>
          <p:nvPr/>
        </p:nvSpPr>
        <p:spPr>
          <a:xfrm>
            <a:off x="14402536" y="37388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5007516"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265107" y="671330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3" name="object 663"/>
          <p:cNvSpPr/>
          <p:nvPr/>
        </p:nvSpPr>
        <p:spPr>
          <a:xfrm>
            <a:off x="13815460" y="709488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4" name="object 664"/>
          <p:cNvSpPr/>
          <p:nvPr/>
        </p:nvSpPr>
        <p:spPr>
          <a:xfrm>
            <a:off x="13865066"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3740739"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469236"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7" name="object 667"/>
          <p:cNvSpPr/>
          <p:nvPr/>
        </p:nvSpPr>
        <p:spPr>
          <a:xfrm>
            <a:off x="12644748" y="34001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471554" y="236933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2807354"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0" name="object 670"/>
          <p:cNvSpPr/>
          <p:nvPr/>
        </p:nvSpPr>
        <p:spPr>
          <a:xfrm>
            <a:off x="9874949"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1" name="object 671"/>
          <p:cNvSpPr/>
          <p:nvPr/>
        </p:nvSpPr>
        <p:spPr>
          <a:xfrm>
            <a:off x="13173763"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2" name="object 672"/>
          <p:cNvSpPr/>
          <p:nvPr/>
        </p:nvSpPr>
        <p:spPr>
          <a:xfrm>
            <a:off x="14409197"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3747616"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3249729"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5" name="object 675"/>
          <p:cNvSpPr/>
          <p:nvPr/>
        </p:nvSpPr>
        <p:spPr>
          <a:xfrm>
            <a:off x="14454570" y="15285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4236445" y="201547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884007" y="334458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8" name="object 678"/>
          <p:cNvSpPr/>
          <p:nvPr/>
        </p:nvSpPr>
        <p:spPr>
          <a:xfrm>
            <a:off x="9751438"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9670444"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0038311"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14910060" y="40709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797504" y="4177519"/>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20329" y="3139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429936" y="1508824"/>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4226308" y="111916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6" name="object 686"/>
          <p:cNvSpPr/>
          <p:nvPr/>
        </p:nvSpPr>
        <p:spPr>
          <a:xfrm>
            <a:off x="14382221" y="902304"/>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7" name="object 687"/>
          <p:cNvSpPr/>
          <p:nvPr/>
        </p:nvSpPr>
        <p:spPr>
          <a:xfrm>
            <a:off x="13442850"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3379516"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9" name="object 689"/>
          <p:cNvSpPr/>
          <p:nvPr/>
        </p:nvSpPr>
        <p:spPr>
          <a:xfrm>
            <a:off x="14745579" y="255698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0" name="object 690"/>
          <p:cNvSpPr/>
          <p:nvPr/>
        </p:nvSpPr>
        <p:spPr>
          <a:xfrm>
            <a:off x="12993205"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563979" y="320052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2" name="object 692"/>
          <p:cNvSpPr/>
          <p:nvPr/>
        </p:nvSpPr>
        <p:spPr>
          <a:xfrm>
            <a:off x="1294366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3" name="object 693"/>
          <p:cNvSpPr/>
          <p:nvPr/>
        </p:nvSpPr>
        <p:spPr>
          <a:xfrm>
            <a:off x="1314321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374978"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3059951"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3097967" y="17344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2629791"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3699218"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34933"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0" name="object 700"/>
          <p:cNvSpPr/>
          <p:nvPr/>
        </p:nvSpPr>
        <p:spPr>
          <a:xfrm>
            <a:off x="14062236" y="1207276"/>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05098"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2" name="object 702"/>
          <p:cNvSpPr/>
          <p:nvPr/>
        </p:nvSpPr>
        <p:spPr>
          <a:xfrm>
            <a:off x="12506043"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3" name="object 703"/>
          <p:cNvSpPr/>
          <p:nvPr/>
        </p:nvSpPr>
        <p:spPr>
          <a:xfrm>
            <a:off x="10946816"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866005"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1894143"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6" name="object 706"/>
          <p:cNvSpPr/>
          <p:nvPr/>
        </p:nvSpPr>
        <p:spPr>
          <a:xfrm>
            <a:off x="11416862"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7" name="object 707"/>
          <p:cNvSpPr/>
          <p:nvPr/>
        </p:nvSpPr>
        <p:spPr>
          <a:xfrm>
            <a:off x="12305486"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8" name="object 708"/>
          <p:cNvSpPr/>
          <p:nvPr/>
        </p:nvSpPr>
        <p:spPr>
          <a:xfrm>
            <a:off x="11215905"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0858144"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0" name="object 710"/>
          <p:cNvSpPr/>
          <p:nvPr/>
        </p:nvSpPr>
        <p:spPr>
          <a:xfrm>
            <a:off x="11120016"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1" name="object 711"/>
          <p:cNvSpPr/>
          <p:nvPr/>
        </p:nvSpPr>
        <p:spPr>
          <a:xfrm>
            <a:off x="13644271"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0766260" y="1427860"/>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2969657"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4" name="object 714"/>
          <p:cNvSpPr/>
          <p:nvPr/>
        </p:nvSpPr>
        <p:spPr>
          <a:xfrm>
            <a:off x="10675949"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1703997"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1623001"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7" name="object 717"/>
          <p:cNvSpPr/>
          <p:nvPr/>
        </p:nvSpPr>
        <p:spPr>
          <a:xfrm>
            <a:off x="12290031"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8" name="object 718"/>
          <p:cNvSpPr/>
          <p:nvPr/>
        </p:nvSpPr>
        <p:spPr>
          <a:xfrm>
            <a:off x="11308342"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1990869"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0940634" y="247344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1608294"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3155331"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3" name="object 723"/>
          <p:cNvSpPr/>
          <p:nvPr/>
        </p:nvSpPr>
        <p:spPr>
          <a:xfrm>
            <a:off x="12213275"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4" name="object 724"/>
          <p:cNvSpPr/>
          <p:nvPr/>
        </p:nvSpPr>
        <p:spPr>
          <a:xfrm>
            <a:off x="1318052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5" name="object 725"/>
          <p:cNvSpPr/>
          <p:nvPr/>
        </p:nvSpPr>
        <p:spPr>
          <a:xfrm>
            <a:off x="12406396"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6" name="object 726"/>
          <p:cNvSpPr/>
          <p:nvPr/>
        </p:nvSpPr>
        <p:spPr>
          <a:xfrm>
            <a:off x="11956750"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7" name="object 727"/>
          <p:cNvSpPr/>
          <p:nvPr/>
        </p:nvSpPr>
        <p:spPr>
          <a:xfrm>
            <a:off x="12006357"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8" name="object 728"/>
          <p:cNvSpPr/>
          <p:nvPr/>
        </p:nvSpPr>
        <p:spPr>
          <a:xfrm>
            <a:off x="11224103"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9" name="object 729"/>
          <p:cNvSpPr/>
          <p:nvPr/>
        </p:nvSpPr>
        <p:spPr>
          <a:xfrm>
            <a:off x="9843942" y="1426370"/>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0" name="object 730"/>
          <p:cNvSpPr/>
          <p:nvPr/>
        </p:nvSpPr>
        <p:spPr>
          <a:xfrm>
            <a:off x="10443767"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0669851"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0362773" y="26078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3" name="object 733"/>
          <p:cNvSpPr/>
          <p:nvPr/>
        </p:nvSpPr>
        <p:spPr>
          <a:xfrm>
            <a:off x="10048116"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000381"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5" name="object 735"/>
          <p:cNvSpPr/>
          <p:nvPr/>
        </p:nvSpPr>
        <p:spPr>
          <a:xfrm>
            <a:off x="9974329" y="174323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0394195"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10281639"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36912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9680406"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513317"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450341"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2" name="object 742"/>
          <p:cNvSpPr/>
          <p:nvPr/>
        </p:nvSpPr>
        <p:spPr>
          <a:xfrm>
            <a:off x="10570205"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3" name="object 743"/>
          <p:cNvSpPr/>
          <p:nvPr/>
        </p:nvSpPr>
        <p:spPr>
          <a:xfrm>
            <a:off x="10170166"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045836"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7340535"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6" name="object 746"/>
          <p:cNvSpPr/>
          <p:nvPr/>
        </p:nvSpPr>
        <p:spPr>
          <a:xfrm>
            <a:off x="17583998"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40362"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86320" y="659094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22114"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9010580"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69376"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2396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6238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4534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6933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72164" y="6784015"/>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51209"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7054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94565"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58553"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8934315"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2" name="object 762"/>
          <p:cNvSpPr/>
          <p:nvPr/>
        </p:nvSpPr>
        <p:spPr>
          <a:xfrm>
            <a:off x="18970625"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7544708" y="573042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400607" y="564477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425074"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7341071" y="534077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7496972" y="512391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8738467"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9071370"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470921"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8380709"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642579" y="4354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8244126"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4" name="object 774"/>
          <p:cNvSpPr/>
          <p:nvPr/>
        </p:nvSpPr>
        <p:spPr>
          <a:xfrm>
            <a:off x="19281940"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162562"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7890790"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778234"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65717"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9" name="object 779"/>
          <p:cNvSpPr/>
          <p:nvPr/>
        </p:nvSpPr>
        <p:spPr>
          <a:xfrm>
            <a:off x="1700120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5797488" y="460286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046969"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135032" y="496037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494278"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7860343"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5" name="object 785"/>
          <p:cNvSpPr/>
          <p:nvPr/>
        </p:nvSpPr>
        <p:spPr>
          <a:xfrm>
            <a:off x="19261833" y="3705670"/>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6" name="object 786"/>
          <p:cNvSpPr/>
          <p:nvPr/>
        </p:nvSpPr>
        <p:spPr>
          <a:xfrm>
            <a:off x="18288821"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9440092"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6997581" y="412679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8239283"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9474197" y="550238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1" name="object 791"/>
          <p:cNvSpPr/>
          <p:nvPr/>
        </p:nvSpPr>
        <p:spPr>
          <a:xfrm>
            <a:off x="16125538" y="326736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2" name="object 792"/>
          <p:cNvSpPr/>
          <p:nvPr/>
        </p:nvSpPr>
        <p:spPr>
          <a:xfrm>
            <a:off x="16466494" y="408458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6257976"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6489742"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174715"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212742" y="5956083"/>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5744555" y="6007608"/>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8" name="object 798"/>
          <p:cNvSpPr/>
          <p:nvPr/>
        </p:nvSpPr>
        <p:spPr>
          <a:xfrm>
            <a:off x="17749513" y="366911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49697" y="5115059"/>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0" name="object 800"/>
          <p:cNvSpPr/>
          <p:nvPr/>
        </p:nvSpPr>
        <p:spPr>
          <a:xfrm>
            <a:off x="17177001" y="542887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8009911"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5504700" y="6065748"/>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5719860" y="6997244"/>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4" name="object 804"/>
          <p:cNvSpPr/>
          <p:nvPr/>
        </p:nvSpPr>
        <p:spPr>
          <a:xfrm>
            <a:off x="1794693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9980020"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9246704" y="668413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5206188"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9271893" y="643108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9" name="object 809"/>
          <p:cNvSpPr/>
          <p:nvPr/>
        </p:nvSpPr>
        <p:spPr>
          <a:xfrm>
            <a:off x="19716751"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512498"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1" name="object 811"/>
          <p:cNvSpPr/>
          <p:nvPr/>
        </p:nvSpPr>
        <p:spPr>
          <a:xfrm>
            <a:off x="19515791"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4907006" y="381322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9158035"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41990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5" name="object 815"/>
          <p:cNvSpPr/>
          <p:nvPr/>
        </p:nvSpPr>
        <p:spPr>
          <a:xfrm>
            <a:off x="14923907" y="230811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5135905"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8939888"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066147" y="696359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5309842" y="490263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0" name="object 820"/>
          <p:cNvSpPr/>
          <p:nvPr/>
        </p:nvSpPr>
        <p:spPr>
          <a:xfrm>
            <a:off x="19816495"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4884010" y="2350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5421210" y="119753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3" name="object 823"/>
          <p:cNvSpPr/>
          <p:nvPr/>
        </p:nvSpPr>
        <p:spPr>
          <a:xfrm>
            <a:off x="15488994"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5446399" y="94448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5" name="object 825"/>
          <p:cNvSpPr/>
          <p:nvPr/>
        </p:nvSpPr>
        <p:spPr>
          <a:xfrm>
            <a:off x="14950709"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9085928"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7" name="object 827"/>
          <p:cNvSpPr/>
          <p:nvPr/>
        </p:nvSpPr>
        <p:spPr>
          <a:xfrm>
            <a:off x="19912734" y="236933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28" name="object 828"/>
          <p:cNvSpPr/>
          <p:nvPr/>
        </p:nvSpPr>
        <p:spPr>
          <a:xfrm>
            <a:off x="19248533"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6316128"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0" name="object 830"/>
          <p:cNvSpPr/>
          <p:nvPr/>
        </p:nvSpPr>
        <p:spPr>
          <a:xfrm>
            <a:off x="19614940"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1" name="object 831"/>
          <p:cNvSpPr/>
          <p:nvPr/>
        </p:nvSpPr>
        <p:spPr>
          <a:xfrm>
            <a:off x="14890670" y="43804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690898" y="365948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36044" y="14006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4" name="object 834"/>
          <p:cNvSpPr/>
          <p:nvPr/>
        </p:nvSpPr>
        <p:spPr>
          <a:xfrm>
            <a:off x="15365482" y="195614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5" name="object 835"/>
          <p:cNvSpPr/>
          <p:nvPr/>
        </p:nvSpPr>
        <p:spPr>
          <a:xfrm>
            <a:off x="16192619"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6111622"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7" name="object 837"/>
          <p:cNvSpPr/>
          <p:nvPr/>
        </p:nvSpPr>
        <p:spPr>
          <a:xfrm>
            <a:off x="15796964" y="838594"/>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6479490"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39" name="object 839"/>
          <p:cNvSpPr/>
          <p:nvPr/>
        </p:nvSpPr>
        <p:spPr>
          <a:xfrm>
            <a:off x="15875334"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5391531" y="268250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278969" y="278908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36352"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401802" y="175098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4911420" y="120384"/>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5" name="object 845"/>
          <p:cNvSpPr/>
          <p:nvPr/>
        </p:nvSpPr>
        <p:spPr>
          <a:xfrm>
            <a:off x="19884029"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6" name="object 846"/>
          <p:cNvSpPr/>
          <p:nvPr/>
        </p:nvSpPr>
        <p:spPr>
          <a:xfrm>
            <a:off x="19820695"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227055" y="116855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48" name="object 848"/>
          <p:cNvSpPr/>
          <p:nvPr/>
        </p:nvSpPr>
        <p:spPr>
          <a:xfrm>
            <a:off x="19434385"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045455" y="181208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0" name="object 850"/>
          <p:cNvSpPr/>
          <p:nvPr/>
        </p:nvSpPr>
        <p:spPr>
          <a:xfrm>
            <a:off x="1938484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1" name="object 851"/>
          <p:cNvSpPr/>
          <p:nvPr/>
        </p:nvSpPr>
        <p:spPr>
          <a:xfrm>
            <a:off x="1958439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816157"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9501130"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4" name="object 854"/>
          <p:cNvSpPr/>
          <p:nvPr/>
        </p:nvSpPr>
        <p:spPr>
          <a:xfrm>
            <a:off x="19539157"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070972"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6" name="object 856"/>
          <p:cNvSpPr/>
          <p:nvPr/>
        </p:nvSpPr>
        <p:spPr>
          <a:xfrm>
            <a:off x="19076114"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7" name="object 857"/>
          <p:cNvSpPr/>
          <p:nvPr/>
        </p:nvSpPr>
        <p:spPr>
          <a:xfrm>
            <a:off x="19046276" y="2775637"/>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58" name="object 858"/>
          <p:cNvSpPr/>
          <p:nvPr/>
        </p:nvSpPr>
        <p:spPr>
          <a:xfrm>
            <a:off x="18947223"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59" name="object 859"/>
          <p:cNvSpPr/>
          <p:nvPr/>
        </p:nvSpPr>
        <p:spPr>
          <a:xfrm>
            <a:off x="17387994"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9307184"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8335321"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2" name="object 862"/>
          <p:cNvSpPr/>
          <p:nvPr/>
        </p:nvSpPr>
        <p:spPr>
          <a:xfrm>
            <a:off x="17858040"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3" name="object 863"/>
          <p:cNvSpPr/>
          <p:nvPr/>
        </p:nvSpPr>
        <p:spPr>
          <a:xfrm>
            <a:off x="18746663" y="3255769"/>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4" name="object 864"/>
          <p:cNvSpPr/>
          <p:nvPr/>
        </p:nvSpPr>
        <p:spPr>
          <a:xfrm>
            <a:off x="17657092" y="1046280"/>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7299325"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7561205"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7" name="object 867"/>
          <p:cNvSpPr/>
          <p:nvPr/>
        </p:nvSpPr>
        <p:spPr>
          <a:xfrm>
            <a:off x="20085451" y="3531430"/>
            <a:ext cx="19050" cy="22225"/>
          </a:xfrm>
          <a:custGeom>
            <a:avLst/>
            <a:gdLst/>
            <a:ahLst/>
            <a:cxnLst/>
            <a:rect l="l" t="t" r="r" b="b"/>
            <a:pathLst>
              <a:path w="19050" h="22225">
                <a:moveTo>
                  <a:pt x="16826" y="0"/>
                </a:moveTo>
                <a:lnTo>
                  <a:pt x="4848" y="0"/>
                </a:lnTo>
                <a:lnTo>
                  <a:pt x="0" y="4889"/>
                </a:lnTo>
                <a:lnTo>
                  <a:pt x="0" y="16952"/>
                </a:lnTo>
                <a:lnTo>
                  <a:pt x="4848" y="21852"/>
                </a:lnTo>
                <a:lnTo>
                  <a:pt x="16826" y="21852"/>
                </a:lnTo>
                <a:lnTo>
                  <a:pt x="18647" y="20000"/>
                </a:lnTo>
                <a:lnTo>
                  <a:pt x="18647" y="1848"/>
                </a:lnTo>
                <a:lnTo>
                  <a:pt x="16826"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207436" y="1427860"/>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9410836" y="75534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0" name="object 870"/>
          <p:cNvSpPr/>
          <p:nvPr/>
        </p:nvSpPr>
        <p:spPr>
          <a:xfrm>
            <a:off x="17117127" y="249930"/>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814517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064178"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3" name="object 873"/>
          <p:cNvSpPr/>
          <p:nvPr/>
        </p:nvSpPr>
        <p:spPr>
          <a:xfrm>
            <a:off x="18731208"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4" name="object 874"/>
          <p:cNvSpPr/>
          <p:nvPr/>
        </p:nvSpPr>
        <p:spPr>
          <a:xfrm>
            <a:off x="17749522"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5" name="object 875"/>
          <p:cNvSpPr/>
          <p:nvPr/>
        </p:nvSpPr>
        <p:spPr>
          <a:xfrm>
            <a:off x="18432047"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7381813" y="247344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8049471"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9596512"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79" name="object 879"/>
          <p:cNvSpPr/>
          <p:nvPr/>
        </p:nvSpPr>
        <p:spPr>
          <a:xfrm>
            <a:off x="18654453"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962170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1" name="object 881"/>
          <p:cNvSpPr/>
          <p:nvPr/>
        </p:nvSpPr>
        <p:spPr>
          <a:xfrm>
            <a:off x="18847576"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2" name="object 882"/>
          <p:cNvSpPr/>
          <p:nvPr/>
        </p:nvSpPr>
        <p:spPr>
          <a:xfrm>
            <a:off x="18397929"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3" name="object 883"/>
          <p:cNvSpPr/>
          <p:nvPr/>
        </p:nvSpPr>
        <p:spPr>
          <a:xfrm>
            <a:off x="18447535"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7665281"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5" name="object 885"/>
          <p:cNvSpPr/>
          <p:nvPr/>
        </p:nvSpPr>
        <p:spPr>
          <a:xfrm>
            <a:off x="15675641"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6" name="object 886"/>
          <p:cNvSpPr/>
          <p:nvPr/>
        </p:nvSpPr>
        <p:spPr>
          <a:xfrm>
            <a:off x="15587039"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6285120" y="1426370"/>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8" name="object 888"/>
          <p:cNvSpPr/>
          <p:nvPr/>
        </p:nvSpPr>
        <p:spPr>
          <a:xfrm>
            <a:off x="16884946"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7111028"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0" name="object 890"/>
          <p:cNvSpPr/>
          <p:nvPr/>
        </p:nvSpPr>
        <p:spPr>
          <a:xfrm>
            <a:off x="15551802" y="409671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1" name="object 891"/>
          <p:cNvSpPr/>
          <p:nvPr/>
        </p:nvSpPr>
        <p:spPr>
          <a:xfrm>
            <a:off x="16803951"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2" name="object 892"/>
          <p:cNvSpPr/>
          <p:nvPr/>
        </p:nvSpPr>
        <p:spPr>
          <a:xfrm>
            <a:off x="15576993" y="384367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6489294" y="286114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5817595" y="320052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5" name="object 895"/>
          <p:cNvSpPr/>
          <p:nvPr/>
        </p:nvSpPr>
        <p:spPr>
          <a:xfrm>
            <a:off x="16441559"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5820891" y="3994596"/>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6404825" y="175399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8" name="object 898"/>
          <p:cNvSpPr/>
          <p:nvPr/>
        </p:nvSpPr>
        <p:spPr>
          <a:xfrm>
            <a:off x="15463133" y="335926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99" name="object 899"/>
          <p:cNvSpPr/>
          <p:nvPr/>
        </p:nvSpPr>
        <p:spPr>
          <a:xfrm>
            <a:off x="16835373"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0" name="object 900"/>
          <p:cNvSpPr/>
          <p:nvPr/>
        </p:nvSpPr>
        <p:spPr>
          <a:xfrm>
            <a:off x="16722818"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81030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2" name="object 902"/>
          <p:cNvSpPr/>
          <p:nvPr/>
        </p:nvSpPr>
        <p:spPr>
          <a:xfrm>
            <a:off x="16121584" y="255959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954496"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91520"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5" name="object 905"/>
          <p:cNvSpPr/>
          <p:nvPr/>
        </p:nvSpPr>
        <p:spPr>
          <a:xfrm>
            <a:off x="17011384" y="4125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6" name="object 906"/>
          <p:cNvSpPr/>
          <p:nvPr/>
        </p:nvSpPr>
        <p:spPr>
          <a:xfrm>
            <a:off x="16611344"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487015"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0899356"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09" name="object 909"/>
          <p:cNvSpPr/>
          <p:nvPr/>
        </p:nvSpPr>
        <p:spPr>
          <a:xfrm>
            <a:off x="11142819"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0" name="object 910"/>
          <p:cNvSpPr/>
          <p:nvPr/>
        </p:nvSpPr>
        <p:spPr>
          <a:xfrm>
            <a:off x="11499184"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1" name="object 911"/>
          <p:cNvSpPr/>
          <p:nvPr/>
        </p:nvSpPr>
        <p:spPr>
          <a:xfrm>
            <a:off x="10145140" y="1081199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2028199"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08278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42120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104167"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8154"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7" name="object 917"/>
          <p:cNvSpPr/>
          <p:nvPr/>
        </p:nvSpPr>
        <p:spPr>
          <a:xfrm>
            <a:off x="10910030"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292936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19" name="object 919"/>
          <p:cNvSpPr/>
          <p:nvPr/>
        </p:nvSpPr>
        <p:spPr>
          <a:xfrm>
            <a:off x="12053389"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2017376"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1" name="object 921"/>
          <p:cNvSpPr/>
          <p:nvPr/>
        </p:nvSpPr>
        <p:spPr>
          <a:xfrm>
            <a:off x="12493136"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2" name="object 922"/>
          <p:cNvSpPr/>
          <p:nvPr/>
        </p:nvSpPr>
        <p:spPr>
          <a:xfrm>
            <a:off x="12529449"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3" name="object 923"/>
          <p:cNvSpPr/>
          <p:nvPr/>
        </p:nvSpPr>
        <p:spPr>
          <a:xfrm>
            <a:off x="11103529" y="995148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4" name="object 924"/>
          <p:cNvSpPr/>
          <p:nvPr/>
        </p:nvSpPr>
        <p:spPr>
          <a:xfrm>
            <a:off x="9983896" y="8760217"/>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0899892"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6" name="object 926"/>
          <p:cNvSpPr/>
          <p:nvPr/>
        </p:nvSpPr>
        <p:spPr>
          <a:xfrm>
            <a:off x="11055805"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2297288"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630193"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29" name="object 929"/>
          <p:cNvSpPr/>
          <p:nvPr/>
        </p:nvSpPr>
        <p:spPr>
          <a:xfrm>
            <a:off x="11029743" y="8833562"/>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939529" y="870115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2201409"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2" name="object 932"/>
          <p:cNvSpPr/>
          <p:nvPr/>
        </p:nvSpPr>
        <p:spPr>
          <a:xfrm>
            <a:off x="11802949"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3" name="object 933"/>
          <p:cNvSpPr/>
          <p:nvPr/>
        </p:nvSpPr>
        <p:spPr>
          <a:xfrm>
            <a:off x="12840761"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1721384"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337056"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852977"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7" name="object 937"/>
          <p:cNvSpPr/>
          <p:nvPr/>
        </p:nvSpPr>
        <p:spPr>
          <a:xfrm>
            <a:off x="10560028"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053101"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419165"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0" name="object 940"/>
          <p:cNvSpPr/>
          <p:nvPr/>
        </p:nvSpPr>
        <p:spPr>
          <a:xfrm>
            <a:off x="12820655" y="7926732"/>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1" name="object 941"/>
          <p:cNvSpPr/>
          <p:nvPr/>
        </p:nvSpPr>
        <p:spPr>
          <a:xfrm>
            <a:off x="11847643"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2998915"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3" name="object 943"/>
          <p:cNvSpPr/>
          <p:nvPr/>
        </p:nvSpPr>
        <p:spPr>
          <a:xfrm>
            <a:off x="10556402"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4" name="object 944"/>
          <p:cNvSpPr/>
          <p:nvPr/>
        </p:nvSpPr>
        <p:spPr>
          <a:xfrm>
            <a:off x="11798104"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3033018"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9684360"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7" name="object 947"/>
          <p:cNvSpPr/>
          <p:nvPr/>
        </p:nvSpPr>
        <p:spPr>
          <a:xfrm>
            <a:off x="10025316"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8" name="object 948"/>
          <p:cNvSpPr/>
          <p:nvPr/>
        </p:nvSpPr>
        <p:spPr>
          <a:xfrm>
            <a:off x="9816799"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49" name="object 949"/>
          <p:cNvSpPr/>
          <p:nvPr/>
        </p:nvSpPr>
        <p:spPr>
          <a:xfrm>
            <a:off x="10219815"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9733536"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71553" y="1017713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11308336"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568732"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0575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5" name="object 955"/>
          <p:cNvSpPr/>
          <p:nvPr/>
        </p:nvSpPr>
        <p:spPr>
          <a:xfrm>
            <a:off x="13538841"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6" name="object 956"/>
          <p:cNvSpPr/>
          <p:nvPr/>
        </p:nvSpPr>
        <p:spPr>
          <a:xfrm>
            <a:off x="14138671" y="96074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4364754"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8" name="object 958"/>
          <p:cNvSpPr/>
          <p:nvPr/>
        </p:nvSpPr>
        <p:spPr>
          <a:xfrm>
            <a:off x="12805525"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59" name="object 959"/>
          <p:cNvSpPr/>
          <p:nvPr/>
        </p:nvSpPr>
        <p:spPr>
          <a:xfrm>
            <a:off x="14057673"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0" name="object 960"/>
          <p:cNvSpPr/>
          <p:nvPr/>
        </p:nvSpPr>
        <p:spPr>
          <a:xfrm>
            <a:off x="14724704" y="98182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30715"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2" name="object 962"/>
          <p:cNvSpPr/>
          <p:nvPr/>
        </p:nvSpPr>
        <p:spPr>
          <a:xfrm>
            <a:off x="13275571"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3743016" y="966962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4" name="object 964"/>
          <p:cNvSpPr/>
          <p:nvPr/>
        </p:nvSpPr>
        <p:spPr>
          <a:xfrm>
            <a:off x="13071321"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5" name="object 965"/>
          <p:cNvSpPr/>
          <p:nvPr/>
        </p:nvSpPr>
        <p:spPr>
          <a:xfrm>
            <a:off x="13695281" y="9063104"/>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074614"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4425542" y="942271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8" name="object 968"/>
          <p:cNvSpPr/>
          <p:nvPr/>
        </p:nvSpPr>
        <p:spPr>
          <a:xfrm>
            <a:off x="13669229"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2716855" y="101677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97872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1" name="object 971"/>
          <p:cNvSpPr/>
          <p:nvPr/>
        </p:nvSpPr>
        <p:spPr>
          <a:xfrm>
            <a:off x="14442434" y="791760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2" name="object 972"/>
          <p:cNvSpPr/>
          <p:nvPr/>
        </p:nvSpPr>
        <p:spPr>
          <a:xfrm>
            <a:off x="14654431"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2498710"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4089095" y="76880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3976542"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4064025"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7" name="object 977"/>
          <p:cNvSpPr/>
          <p:nvPr/>
        </p:nvSpPr>
        <p:spPr>
          <a:xfrm>
            <a:off x="12624968" y="11184649"/>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828366" y="105121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79" name="object 979"/>
          <p:cNvSpPr/>
          <p:nvPr/>
        </p:nvSpPr>
        <p:spPr>
          <a:xfrm>
            <a:off x="13375309" y="936807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4208218"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145242"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2" name="object 982"/>
          <p:cNvSpPr/>
          <p:nvPr/>
        </p:nvSpPr>
        <p:spPr>
          <a:xfrm>
            <a:off x="14402536" y="79599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5007516"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4" name="object 984"/>
          <p:cNvSpPr/>
          <p:nvPr/>
        </p:nvSpPr>
        <p:spPr>
          <a:xfrm>
            <a:off x="14265107" y="1093436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5" name="object 985"/>
          <p:cNvSpPr/>
          <p:nvPr/>
        </p:nvSpPr>
        <p:spPr>
          <a:xfrm>
            <a:off x="1386506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3740739"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2644748" y="76211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471554" y="6590390"/>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173763"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3249729"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4884007" y="7565639"/>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2" name="object 992"/>
          <p:cNvSpPr/>
          <p:nvPr/>
        </p:nvSpPr>
        <p:spPr>
          <a:xfrm>
            <a:off x="14910060" y="8292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3" name="object 993"/>
          <p:cNvSpPr/>
          <p:nvPr/>
        </p:nvSpPr>
        <p:spPr>
          <a:xfrm>
            <a:off x="14797504" y="839857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920329" y="736047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3442850"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6" name="object 996"/>
          <p:cNvSpPr/>
          <p:nvPr/>
        </p:nvSpPr>
        <p:spPr>
          <a:xfrm>
            <a:off x="14745579" y="677804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7" name="object 997"/>
          <p:cNvSpPr/>
          <p:nvPr/>
        </p:nvSpPr>
        <p:spPr>
          <a:xfrm>
            <a:off x="12993205"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4563979" y="742157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9" name="object 999"/>
          <p:cNvSpPr/>
          <p:nvPr/>
        </p:nvSpPr>
        <p:spPr>
          <a:xfrm>
            <a:off x="1294366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699218"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2555052" y="707196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2" name="object 1002"/>
          <p:cNvSpPr/>
          <p:nvPr/>
        </p:nvSpPr>
        <p:spPr>
          <a:xfrm>
            <a:off x="12305486"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3" name="object 1003"/>
          <p:cNvSpPr/>
          <p:nvPr/>
        </p:nvSpPr>
        <p:spPr>
          <a:xfrm>
            <a:off x="13644271"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1703997"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623001"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6" name="object 1006"/>
          <p:cNvSpPr/>
          <p:nvPr/>
        </p:nvSpPr>
        <p:spPr>
          <a:xfrm>
            <a:off x="12298027" y="67826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7" name="object 1007"/>
          <p:cNvSpPr/>
          <p:nvPr/>
        </p:nvSpPr>
        <p:spPr>
          <a:xfrm>
            <a:off x="11308342"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8" name="object 1008"/>
          <p:cNvSpPr/>
          <p:nvPr/>
        </p:nvSpPr>
        <p:spPr>
          <a:xfrm>
            <a:off x="10940634" y="669451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1224103"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0" name="object 1010"/>
          <p:cNvSpPr/>
          <p:nvPr/>
        </p:nvSpPr>
        <p:spPr>
          <a:xfrm>
            <a:off x="10443767"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1" name="object 1011"/>
          <p:cNvSpPr/>
          <p:nvPr/>
        </p:nvSpPr>
        <p:spPr>
          <a:xfrm>
            <a:off x="10569154"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2" name="object 1012"/>
          <p:cNvSpPr/>
          <p:nvPr/>
        </p:nvSpPr>
        <p:spPr>
          <a:xfrm>
            <a:off x="10362773" y="68288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3" name="object 1013"/>
          <p:cNvSpPr/>
          <p:nvPr/>
        </p:nvSpPr>
        <p:spPr>
          <a:xfrm>
            <a:off x="10048116"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00381"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9680406"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0513317"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70205"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10170166"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045836"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0" name="object 1020"/>
          <p:cNvSpPr/>
          <p:nvPr/>
        </p:nvSpPr>
        <p:spPr>
          <a:xfrm>
            <a:off x="17340535"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1" name="object 1021"/>
          <p:cNvSpPr/>
          <p:nvPr/>
        </p:nvSpPr>
        <p:spPr>
          <a:xfrm>
            <a:off x="17583998"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2" name="object 1022"/>
          <p:cNvSpPr/>
          <p:nvPr/>
        </p:nvSpPr>
        <p:spPr>
          <a:xfrm>
            <a:off x="17940362"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3" name="object 1023"/>
          <p:cNvSpPr/>
          <p:nvPr/>
        </p:nvSpPr>
        <p:spPr>
          <a:xfrm>
            <a:off x="16586320" y="1081199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5922114"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5" name="object 1025"/>
          <p:cNvSpPr/>
          <p:nvPr/>
        </p:nvSpPr>
        <p:spPr>
          <a:xfrm>
            <a:off x="19010580"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6" name="object 1026"/>
          <p:cNvSpPr/>
          <p:nvPr/>
        </p:nvSpPr>
        <p:spPr>
          <a:xfrm>
            <a:off x="18469376"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7" name="object 1027"/>
          <p:cNvSpPr/>
          <p:nvPr/>
        </p:nvSpPr>
        <p:spPr>
          <a:xfrm>
            <a:off x="1752396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8" name="object 1028"/>
          <p:cNvSpPr/>
          <p:nvPr/>
        </p:nvSpPr>
        <p:spPr>
          <a:xfrm>
            <a:off x="1686238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854534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933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1" name="object 1031"/>
          <p:cNvSpPr/>
          <p:nvPr/>
        </p:nvSpPr>
        <p:spPr>
          <a:xfrm>
            <a:off x="15672164" y="11005069"/>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7351209"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937054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4" name="object 1034"/>
          <p:cNvSpPr/>
          <p:nvPr/>
        </p:nvSpPr>
        <p:spPr>
          <a:xfrm>
            <a:off x="18494565"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5" name="object 1035"/>
          <p:cNvSpPr/>
          <p:nvPr/>
        </p:nvSpPr>
        <p:spPr>
          <a:xfrm>
            <a:off x="18458553"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6" name="object 1036"/>
          <p:cNvSpPr/>
          <p:nvPr/>
        </p:nvSpPr>
        <p:spPr>
          <a:xfrm>
            <a:off x="18934315"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7" name="object 1037"/>
          <p:cNvSpPr/>
          <p:nvPr/>
        </p:nvSpPr>
        <p:spPr>
          <a:xfrm>
            <a:off x="18970625"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8" name="object 1038"/>
          <p:cNvSpPr/>
          <p:nvPr/>
        </p:nvSpPr>
        <p:spPr>
          <a:xfrm>
            <a:off x="17544708" y="995148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39" name="object 1039"/>
          <p:cNvSpPr/>
          <p:nvPr/>
        </p:nvSpPr>
        <p:spPr>
          <a:xfrm>
            <a:off x="15400607" y="9865824"/>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6425074"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341071" y="956182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2" name="object 1042"/>
          <p:cNvSpPr/>
          <p:nvPr/>
        </p:nvSpPr>
        <p:spPr>
          <a:xfrm>
            <a:off x="17496972" y="934496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8738467"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9071370"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5" name="object 1045"/>
          <p:cNvSpPr/>
          <p:nvPr/>
        </p:nvSpPr>
        <p:spPr>
          <a:xfrm>
            <a:off x="17470921"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8380709"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642579" y="85758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8" name="object 1048"/>
          <p:cNvSpPr/>
          <p:nvPr/>
        </p:nvSpPr>
        <p:spPr>
          <a:xfrm>
            <a:off x="18244126"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49" name="object 1049"/>
          <p:cNvSpPr/>
          <p:nvPr/>
        </p:nvSpPr>
        <p:spPr>
          <a:xfrm>
            <a:off x="19281940"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162562"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7890790" y="796990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778234"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865717" y="742271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4" name="object 1054"/>
          <p:cNvSpPr/>
          <p:nvPr/>
        </p:nvSpPr>
        <p:spPr>
          <a:xfrm>
            <a:off x="1700120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5797488" y="882391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6046969"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135032" y="918142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494278"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7860343"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0" name="object 1060"/>
          <p:cNvSpPr/>
          <p:nvPr/>
        </p:nvSpPr>
        <p:spPr>
          <a:xfrm>
            <a:off x="19261833" y="7926732"/>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1" name="object 1061"/>
          <p:cNvSpPr/>
          <p:nvPr/>
        </p:nvSpPr>
        <p:spPr>
          <a:xfrm>
            <a:off x="18288821"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9440092"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3" name="object 1063"/>
          <p:cNvSpPr/>
          <p:nvPr/>
        </p:nvSpPr>
        <p:spPr>
          <a:xfrm>
            <a:off x="16997581" y="8347852"/>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4" name="object 1064"/>
          <p:cNvSpPr/>
          <p:nvPr/>
        </p:nvSpPr>
        <p:spPr>
          <a:xfrm>
            <a:off x="18239283"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9474197" y="972343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6125538" y="7488415"/>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7" name="object 1067"/>
          <p:cNvSpPr/>
          <p:nvPr/>
        </p:nvSpPr>
        <p:spPr>
          <a:xfrm>
            <a:off x="16466494" y="830564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8" name="object 1068"/>
          <p:cNvSpPr/>
          <p:nvPr/>
        </p:nvSpPr>
        <p:spPr>
          <a:xfrm>
            <a:off x="16257976"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69" name="object 1069"/>
          <p:cNvSpPr/>
          <p:nvPr/>
        </p:nvSpPr>
        <p:spPr>
          <a:xfrm>
            <a:off x="16489742"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6174715"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12742" y="101771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5744555" y="10228662"/>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3" name="object 1073"/>
          <p:cNvSpPr/>
          <p:nvPr/>
        </p:nvSpPr>
        <p:spPr>
          <a:xfrm>
            <a:off x="17749513" y="789016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5749697" y="933612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5" name="object 1075"/>
          <p:cNvSpPr/>
          <p:nvPr/>
        </p:nvSpPr>
        <p:spPr>
          <a:xfrm>
            <a:off x="17177001" y="964993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6" name="object 1076"/>
          <p:cNvSpPr/>
          <p:nvPr/>
        </p:nvSpPr>
        <p:spPr>
          <a:xfrm>
            <a:off x="18009911"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504700" y="10286792"/>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8" name="object 1078"/>
          <p:cNvSpPr/>
          <p:nvPr/>
        </p:nvSpPr>
        <p:spPr>
          <a:xfrm>
            <a:off x="15719860" y="1121829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79" name="object 1079"/>
          <p:cNvSpPr/>
          <p:nvPr/>
        </p:nvSpPr>
        <p:spPr>
          <a:xfrm>
            <a:off x="1794693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9980020"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1" name="object 1081"/>
          <p:cNvSpPr/>
          <p:nvPr/>
        </p:nvSpPr>
        <p:spPr>
          <a:xfrm>
            <a:off x="19246704"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5206188"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3" name="object 1083"/>
          <p:cNvSpPr/>
          <p:nvPr/>
        </p:nvSpPr>
        <p:spPr>
          <a:xfrm>
            <a:off x="19271893"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716751"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5" name="object 1085"/>
          <p:cNvSpPr/>
          <p:nvPr/>
        </p:nvSpPr>
        <p:spPr>
          <a:xfrm>
            <a:off x="19512498"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515791"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4907006" y="8034278"/>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158035"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41990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0" name="object 1090"/>
          <p:cNvSpPr/>
          <p:nvPr/>
        </p:nvSpPr>
        <p:spPr>
          <a:xfrm>
            <a:off x="14923907" y="65291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1" name="object 1091"/>
          <p:cNvSpPr/>
          <p:nvPr/>
        </p:nvSpPr>
        <p:spPr>
          <a:xfrm>
            <a:off x="15135905"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8939888"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9066147" y="111846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5309842" y="912369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5" name="object 1095"/>
          <p:cNvSpPr/>
          <p:nvPr/>
        </p:nvSpPr>
        <p:spPr>
          <a:xfrm>
            <a:off x="19816495"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4884010" y="657149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488994"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8" name="object 1098"/>
          <p:cNvSpPr/>
          <p:nvPr/>
        </p:nvSpPr>
        <p:spPr>
          <a:xfrm>
            <a:off x="19085928"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9912734" y="659039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614940"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690898" y="7880543"/>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5391531" y="690356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5278969" y="701013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9884029"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5" name="object 1105"/>
          <p:cNvSpPr/>
          <p:nvPr/>
        </p:nvSpPr>
        <p:spPr>
          <a:xfrm>
            <a:off x="19434385"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938484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7" name="object 1107"/>
          <p:cNvSpPr/>
          <p:nvPr/>
        </p:nvSpPr>
        <p:spPr>
          <a:xfrm>
            <a:off x="19046276" y="699669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8" name="object 1108"/>
          <p:cNvSpPr/>
          <p:nvPr/>
        </p:nvSpPr>
        <p:spPr>
          <a:xfrm>
            <a:off x="18746663" y="747682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09" name="object 1109"/>
          <p:cNvSpPr/>
          <p:nvPr/>
        </p:nvSpPr>
        <p:spPr>
          <a:xfrm>
            <a:off x="20085451" y="7752474"/>
            <a:ext cx="19050" cy="22225"/>
          </a:xfrm>
          <a:custGeom>
            <a:avLst/>
            <a:gdLst/>
            <a:ahLst/>
            <a:cxnLst/>
            <a:rect l="l" t="t" r="r" b="b"/>
            <a:pathLst>
              <a:path w="19050" h="22225">
                <a:moveTo>
                  <a:pt x="16826" y="0"/>
                </a:moveTo>
                <a:lnTo>
                  <a:pt x="4848" y="0"/>
                </a:lnTo>
                <a:lnTo>
                  <a:pt x="0" y="4900"/>
                </a:lnTo>
                <a:lnTo>
                  <a:pt x="0" y="16962"/>
                </a:lnTo>
                <a:lnTo>
                  <a:pt x="4848" y="21863"/>
                </a:lnTo>
                <a:lnTo>
                  <a:pt x="16826" y="21863"/>
                </a:lnTo>
                <a:lnTo>
                  <a:pt x="18647" y="20010"/>
                </a:lnTo>
                <a:lnTo>
                  <a:pt x="18647" y="1852"/>
                </a:lnTo>
                <a:lnTo>
                  <a:pt x="16826" y="0"/>
                </a:lnTo>
                <a:close/>
              </a:path>
            </a:pathLst>
          </a:custGeom>
          <a:solidFill>
            <a:srgbClr val="FFFFFF">
              <a:alpha val="39999"/>
            </a:srgbClr>
          </a:solidFill>
        </p:spPr>
        <p:txBody>
          <a:bodyPr wrap="square" lIns="0" tIns="0" rIns="0" bIns="0" rtlCol="0"/>
          <a:lstStyle/>
          <a:p>
            <a:endParaRPr/>
          </a:p>
        </p:txBody>
      </p:sp>
      <p:sp>
        <p:nvSpPr>
          <p:cNvPr id="1110" name="object 1110"/>
          <p:cNvSpPr/>
          <p:nvPr/>
        </p:nvSpPr>
        <p:spPr>
          <a:xfrm>
            <a:off x="1814517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64178"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31208" y="71446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49522"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32047"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381813" y="669451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65281"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75641"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00831" y="7106249"/>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56968" y="6673767"/>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54340"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18165" y="7912095"/>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06356"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13308"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45070" y="8470849"/>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49661"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26629"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67695" y="7278608"/>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884946"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11028"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51802" y="831776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03951"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76993" y="806472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489294" y="708220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17595" y="742157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41559"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20891" y="821565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63133" y="75803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21584" y="6780657"/>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54496"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196583" y="869860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68241"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00006"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784988"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23002" y="806374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14213" y="893653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51826" y="8583345"/>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31847" y="888832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64759"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44075"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32169" y="789574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34709"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22155"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66083" y="985124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69737" y="105451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23027" y="900178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06526" y="1056388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78184"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09949"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294921"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32947" y="9929024"/>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24157" y="1080181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41793" y="1075359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74702"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11384" y="834694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11344"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6487015"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67" name="object 1167"/>
          <p:cNvSpPr txBox="1">
            <a:spLocks noGrp="1"/>
          </p:cNvSpPr>
          <p:nvPr>
            <p:ph type="body" idx="1"/>
          </p:nvPr>
        </p:nvSpPr>
        <p:spPr>
          <a:xfrm>
            <a:off x="1259720" y="2678311"/>
            <a:ext cx="17584659" cy="3276666"/>
          </a:xfrm>
          <a:prstGeom prst="rect">
            <a:avLst/>
          </a:prstGeom>
        </p:spPr>
        <p:txBody>
          <a:bodyPr vert="horz" wrap="square" lIns="0" tIns="12065" rIns="0" bIns="0" rtlCol="0">
            <a:spAutoFit/>
          </a:bodyPr>
          <a:lstStyle/>
          <a:p>
            <a:pPr marL="12065" marR="5080" algn="ctr">
              <a:lnSpc>
                <a:spcPct val="120000"/>
              </a:lnSpc>
              <a:spcBef>
                <a:spcPts val="95"/>
              </a:spcBef>
            </a:pPr>
            <a:r>
              <a:rPr lang="en-US" sz="3000" spc="85" dirty="0">
                <a:latin typeface="Trebuchet MS" panose="020B0603020202020204" pitchFamily="34" charset="0"/>
              </a:rPr>
              <a:t>Of course, we also need to protect astronauts in space. Spacesuits are usually cumbersome and make optimal function difficult for astronauts. In </a:t>
            </a:r>
            <a:r>
              <a:rPr lang="en-US" sz="3000" spc="85" dirty="0" err="1">
                <a:latin typeface="Trebuchet MS" panose="020B0603020202020204" pitchFamily="34" charset="0"/>
              </a:rPr>
              <a:t>Eytan’s</a:t>
            </a:r>
            <a:r>
              <a:rPr lang="en-US" sz="3000" spc="85" dirty="0">
                <a:latin typeface="Trebuchet MS" panose="020B0603020202020204" pitchFamily="34" charset="0"/>
              </a:rPr>
              <a:t> space experiment, he will wear an innovative space vest called </a:t>
            </a:r>
            <a:r>
              <a:rPr lang="en-US" sz="3000" spc="85" dirty="0" err="1">
                <a:latin typeface="Trebuchet MS" panose="020B0603020202020204" pitchFamily="34" charset="0"/>
              </a:rPr>
              <a:t>AstroRad</a:t>
            </a:r>
            <a:r>
              <a:rPr lang="en-US" sz="3000" spc="85" dirty="0">
                <a:latin typeface="Trebuchet MS" panose="020B0603020202020204" pitchFamily="34" charset="0"/>
              </a:rPr>
              <a:t>, which offers protection from radiation while being comfortable and ergonomic. Since the international space station is still in earth’s atmosphere, its astronauts are not in danger of radiation damage even without the vest. Therefore, </a:t>
            </a:r>
            <a:r>
              <a:rPr lang="en-US" sz="3000" spc="85" dirty="0" err="1">
                <a:latin typeface="Trebuchet MS" panose="020B0603020202020204" pitchFamily="34" charset="0"/>
              </a:rPr>
              <a:t>Eytan’s</a:t>
            </a:r>
            <a:r>
              <a:rPr lang="en-US" sz="3000" spc="85" dirty="0">
                <a:latin typeface="Trebuchet MS" panose="020B0603020202020204" pitchFamily="34" charset="0"/>
              </a:rPr>
              <a:t> job is to test out the comfort and ergonomics of the vest.</a:t>
            </a:r>
          </a:p>
        </p:txBody>
      </p:sp>
      <p:sp>
        <p:nvSpPr>
          <p:cNvPr id="1168" name="object 1168"/>
          <p:cNvSpPr txBox="1">
            <a:spLocks noGrp="1"/>
          </p:cNvSpPr>
          <p:nvPr>
            <p:ph type="title"/>
          </p:nvPr>
        </p:nvSpPr>
        <p:spPr>
          <a:xfrm>
            <a:off x="1420954" y="-59287"/>
            <a:ext cx="17262191" cy="1190331"/>
          </a:xfrm>
          <a:prstGeom prst="rect">
            <a:avLst/>
          </a:prstGeom>
        </p:spPr>
        <p:txBody>
          <a:bodyPr vert="horz" wrap="square" lIns="0" tIns="508259" rIns="0" bIns="0" rtlCol="0">
            <a:spAutoFit/>
          </a:bodyPr>
          <a:lstStyle/>
          <a:p>
            <a:pPr marL="6590665" marR="5080" indent="-5741670" algn="ctr">
              <a:lnSpc>
                <a:spcPct val="100400"/>
              </a:lnSpc>
              <a:spcBef>
                <a:spcPts val="90"/>
              </a:spcBef>
            </a:pPr>
            <a:r>
              <a:rPr lang="en-US" sz="4400" b="1" spc="-105" dirty="0"/>
              <a:t>Radiation Protection And </a:t>
            </a:r>
            <a:r>
              <a:rPr lang="en-US" sz="4400" b="1" spc="-105" dirty="0" err="1"/>
              <a:t>Eytan’s</a:t>
            </a:r>
            <a:r>
              <a:rPr lang="en-US" sz="4400" b="1" spc="-105" dirty="0"/>
              <a:t> </a:t>
            </a:r>
            <a:r>
              <a:rPr lang="en-US" sz="4400" b="1" spc="-105" dirty="0" err="1"/>
              <a:t>AstroRad</a:t>
            </a:r>
            <a:r>
              <a:rPr lang="en-US" sz="4400" b="1" spc="-105" dirty="0"/>
              <a:t>  Experiment</a:t>
            </a:r>
            <a:endParaRPr sz="4400" b="1" dirty="0"/>
          </a:p>
        </p:txBody>
      </p:sp>
      <p:grpSp>
        <p:nvGrpSpPr>
          <p:cNvPr id="1169" name="object 1169"/>
          <p:cNvGrpSpPr/>
          <p:nvPr/>
        </p:nvGrpSpPr>
        <p:grpSpPr>
          <a:xfrm>
            <a:off x="10643654" y="6701366"/>
            <a:ext cx="5246370" cy="4607560"/>
            <a:chOff x="10643654" y="6701366"/>
            <a:chExt cx="5246370" cy="4607560"/>
          </a:xfrm>
        </p:grpSpPr>
        <p:sp>
          <p:nvSpPr>
            <p:cNvPr id="1170" name="object 1170"/>
            <p:cNvSpPr/>
            <p:nvPr/>
          </p:nvSpPr>
          <p:spPr>
            <a:xfrm>
              <a:off x="10643654" y="6701366"/>
              <a:ext cx="5246370" cy="4607560"/>
            </a:xfrm>
            <a:custGeom>
              <a:avLst/>
              <a:gdLst/>
              <a:ahLst/>
              <a:cxnLst/>
              <a:rect l="l" t="t" r="r" b="b"/>
              <a:pathLst>
                <a:path w="5246369" h="4607559">
                  <a:moveTo>
                    <a:pt x="4973670"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4607189"/>
                  </a:lnTo>
                  <a:lnTo>
                    <a:pt x="5245913" y="4607189"/>
                  </a:lnTo>
                  <a:lnTo>
                    <a:pt x="5245913" y="272243"/>
                  </a:lnTo>
                  <a:lnTo>
                    <a:pt x="5241506" y="223470"/>
                  </a:lnTo>
                  <a:lnTo>
                    <a:pt x="5228809" y="177499"/>
                  </a:lnTo>
                  <a:lnTo>
                    <a:pt x="5208606" y="135113"/>
                  </a:lnTo>
                  <a:lnTo>
                    <a:pt x="5181680" y="97096"/>
                  </a:lnTo>
                  <a:lnTo>
                    <a:pt x="5148817" y="64232"/>
                  </a:lnTo>
                  <a:lnTo>
                    <a:pt x="5110800" y="37307"/>
                  </a:lnTo>
                  <a:lnTo>
                    <a:pt x="5068414" y="17103"/>
                  </a:lnTo>
                  <a:lnTo>
                    <a:pt x="5022442" y="4406"/>
                  </a:lnTo>
                  <a:lnTo>
                    <a:pt x="4973670" y="0"/>
                  </a:lnTo>
                  <a:close/>
                </a:path>
              </a:pathLst>
            </a:custGeom>
            <a:solidFill>
              <a:srgbClr val="FFFFFF"/>
            </a:solidFill>
          </p:spPr>
          <p:txBody>
            <a:bodyPr wrap="square" lIns="0" tIns="0" rIns="0" bIns="0" rtlCol="0"/>
            <a:lstStyle/>
            <a:p>
              <a:endParaRPr/>
            </a:p>
          </p:txBody>
        </p:sp>
        <p:pic>
          <p:nvPicPr>
            <p:cNvPr id="1171" name="object 1171"/>
            <p:cNvPicPr/>
            <p:nvPr/>
          </p:nvPicPr>
          <p:blipFill>
            <a:blip r:embed="rId2" cstate="print"/>
            <a:stretch>
              <a:fillRect/>
            </a:stretch>
          </p:blipFill>
          <p:spPr>
            <a:xfrm>
              <a:off x="10884485" y="6942197"/>
              <a:ext cx="4764252" cy="4340527"/>
            </a:xfrm>
            <a:prstGeom prst="rect">
              <a:avLst/>
            </a:prstGeom>
          </p:spPr>
        </p:pic>
      </p:grpSp>
      <p:grpSp>
        <p:nvGrpSpPr>
          <p:cNvPr id="1172" name="object 1172"/>
          <p:cNvGrpSpPr/>
          <p:nvPr/>
        </p:nvGrpSpPr>
        <p:grpSpPr>
          <a:xfrm>
            <a:off x="4214531" y="6701366"/>
            <a:ext cx="5246370" cy="4607560"/>
            <a:chOff x="4214531" y="6701366"/>
            <a:chExt cx="5246370" cy="4607560"/>
          </a:xfrm>
        </p:grpSpPr>
        <p:sp>
          <p:nvSpPr>
            <p:cNvPr id="1173" name="object 1173"/>
            <p:cNvSpPr/>
            <p:nvPr/>
          </p:nvSpPr>
          <p:spPr>
            <a:xfrm>
              <a:off x="4214531" y="6701366"/>
              <a:ext cx="5246370" cy="4607560"/>
            </a:xfrm>
            <a:custGeom>
              <a:avLst/>
              <a:gdLst/>
              <a:ahLst/>
              <a:cxnLst/>
              <a:rect l="l" t="t" r="r" b="b"/>
              <a:pathLst>
                <a:path w="5246370" h="4607559">
                  <a:moveTo>
                    <a:pt x="4973670"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4607189"/>
                  </a:lnTo>
                  <a:lnTo>
                    <a:pt x="5245913" y="4607189"/>
                  </a:lnTo>
                  <a:lnTo>
                    <a:pt x="5245913" y="272243"/>
                  </a:lnTo>
                  <a:lnTo>
                    <a:pt x="5241506" y="223470"/>
                  </a:lnTo>
                  <a:lnTo>
                    <a:pt x="5228809" y="177499"/>
                  </a:lnTo>
                  <a:lnTo>
                    <a:pt x="5208606" y="135113"/>
                  </a:lnTo>
                  <a:lnTo>
                    <a:pt x="5181680" y="97096"/>
                  </a:lnTo>
                  <a:lnTo>
                    <a:pt x="5148817" y="64232"/>
                  </a:lnTo>
                  <a:lnTo>
                    <a:pt x="5110800" y="37307"/>
                  </a:lnTo>
                  <a:lnTo>
                    <a:pt x="5068414" y="17103"/>
                  </a:lnTo>
                  <a:lnTo>
                    <a:pt x="5022442" y="4406"/>
                  </a:lnTo>
                  <a:lnTo>
                    <a:pt x="4973670" y="0"/>
                  </a:lnTo>
                  <a:close/>
                </a:path>
              </a:pathLst>
            </a:custGeom>
            <a:solidFill>
              <a:srgbClr val="FFFFFF"/>
            </a:solidFill>
          </p:spPr>
          <p:txBody>
            <a:bodyPr wrap="square" lIns="0" tIns="0" rIns="0" bIns="0" rtlCol="0"/>
            <a:lstStyle/>
            <a:p>
              <a:endParaRPr/>
            </a:p>
          </p:txBody>
        </p:sp>
        <p:pic>
          <p:nvPicPr>
            <p:cNvPr id="1174" name="object 1174"/>
            <p:cNvPicPr/>
            <p:nvPr/>
          </p:nvPicPr>
          <p:blipFill>
            <a:blip r:embed="rId3" cstate="print"/>
            <a:stretch>
              <a:fillRect/>
            </a:stretch>
          </p:blipFill>
          <p:spPr>
            <a:xfrm>
              <a:off x="4455361" y="6942197"/>
              <a:ext cx="4764252" cy="4355888"/>
            </a:xfrm>
            <a:prstGeom prst="rect">
              <a:avLst/>
            </a:prstGeom>
          </p:spPr>
        </p:pic>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a:hlinkClick r:id="rId3"/>
          </p:cNvPr>
          <p:cNvSpPr/>
          <p:nvPr/>
        </p:nvSpPr>
        <p:spPr>
          <a:xfrm>
            <a:off x="0" y="0"/>
            <a:ext cx="20104100" cy="113087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dirty="0"/>
          </a:p>
        </p:txBody>
      </p:sp>
      <p:sp>
        <p:nvSpPr>
          <p:cNvPr id="3" name="object 3"/>
          <p:cNvSpPr/>
          <p:nvPr/>
        </p:nvSpPr>
        <p:spPr>
          <a:xfrm>
            <a:off x="749075"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92539"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48904"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0" y="6601414"/>
            <a:ext cx="12065" cy="17145"/>
          </a:xfrm>
          <a:custGeom>
            <a:avLst/>
            <a:gdLst/>
            <a:ahLst/>
            <a:cxnLst/>
            <a:rect l="l" t="t" r="r" b="b"/>
            <a:pathLst>
              <a:path w="12065" h="17145">
                <a:moveTo>
                  <a:pt x="7876" y="0"/>
                </a:moveTo>
                <a:lnTo>
                  <a:pt x="0" y="0"/>
                </a:lnTo>
                <a:lnTo>
                  <a:pt x="0" y="16900"/>
                </a:lnTo>
                <a:lnTo>
                  <a:pt x="7876" y="16900"/>
                </a:lnTo>
                <a:lnTo>
                  <a:pt x="11624" y="13109"/>
                </a:lnTo>
                <a:lnTo>
                  <a:pt x="11624" y="3769"/>
                </a:lnTo>
                <a:lnTo>
                  <a:pt x="7876" y="0"/>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2419123"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 name="object 8"/>
          <p:cNvSpPr/>
          <p:nvPr/>
        </p:nvSpPr>
        <p:spPr>
          <a:xfrm>
            <a:off x="1877918" y="522801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 name="object 9"/>
          <p:cNvSpPr/>
          <p:nvPr/>
        </p:nvSpPr>
        <p:spPr>
          <a:xfrm>
            <a:off x="932511" y="6058564"/>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270922"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1" name="object 11"/>
          <p:cNvSpPr/>
          <p:nvPr/>
        </p:nvSpPr>
        <p:spPr>
          <a:xfrm>
            <a:off x="1953887"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2" name="object 12"/>
          <p:cNvSpPr/>
          <p:nvPr/>
        </p:nvSpPr>
        <p:spPr>
          <a:xfrm>
            <a:off x="977873" y="576058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 name="object 13"/>
          <p:cNvSpPr/>
          <p:nvPr/>
        </p:nvSpPr>
        <p:spPr>
          <a:xfrm>
            <a:off x="759751"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4" name="object 14"/>
          <p:cNvSpPr/>
          <p:nvPr/>
        </p:nvSpPr>
        <p:spPr>
          <a:xfrm>
            <a:off x="2779082"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 name="object 15"/>
          <p:cNvSpPr/>
          <p:nvPr/>
        </p:nvSpPr>
        <p:spPr>
          <a:xfrm>
            <a:off x="1903108" y="497496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 name="object 16"/>
          <p:cNvSpPr/>
          <p:nvPr/>
        </p:nvSpPr>
        <p:spPr>
          <a:xfrm>
            <a:off x="3088622" y="896846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 name="object 17"/>
          <p:cNvSpPr/>
          <p:nvPr/>
        </p:nvSpPr>
        <p:spPr>
          <a:xfrm>
            <a:off x="2342856" y="4049426"/>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8" name="object 18"/>
          <p:cNvSpPr/>
          <p:nvPr/>
        </p:nvSpPr>
        <p:spPr>
          <a:xfrm>
            <a:off x="2379168" y="384426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 name="object 19"/>
          <p:cNvSpPr/>
          <p:nvPr/>
        </p:nvSpPr>
        <p:spPr>
          <a:xfrm>
            <a:off x="953249" y="574090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0" name="object 20"/>
          <p:cNvSpPr/>
          <p:nvPr/>
        </p:nvSpPr>
        <p:spPr>
          <a:xfrm>
            <a:off x="749611" y="535124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905525"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147009" y="5125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3" name="object 23"/>
          <p:cNvSpPr/>
          <p:nvPr/>
        </p:nvSpPr>
        <p:spPr>
          <a:xfrm>
            <a:off x="2479912" y="4423444"/>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879463"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1789249" y="449057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6" name="object 26"/>
          <p:cNvSpPr/>
          <p:nvPr/>
        </p:nvSpPr>
        <p:spPr>
          <a:xfrm>
            <a:off x="2051130"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7" name="object 27"/>
          <p:cNvSpPr/>
          <p:nvPr/>
        </p:nvSpPr>
        <p:spPr>
          <a:xfrm>
            <a:off x="1652669"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8" name="object 28"/>
          <p:cNvSpPr/>
          <p:nvPr/>
        </p:nvSpPr>
        <p:spPr>
          <a:xfrm>
            <a:off x="2690482"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571104"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299329" y="37593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186776"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 name="object 32"/>
          <p:cNvSpPr/>
          <p:nvPr/>
        </p:nvSpPr>
        <p:spPr>
          <a:xfrm>
            <a:off x="1274258"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409748"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4" name="object 34"/>
          <p:cNvSpPr/>
          <p:nvPr/>
        </p:nvSpPr>
        <p:spPr>
          <a:xfrm>
            <a:off x="1268886" y="678906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 name="object 35"/>
          <p:cNvSpPr/>
          <p:nvPr/>
        </p:nvSpPr>
        <p:spPr>
          <a:xfrm>
            <a:off x="2670375" y="3716141"/>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6" name="object 36"/>
          <p:cNvSpPr/>
          <p:nvPr/>
        </p:nvSpPr>
        <p:spPr>
          <a:xfrm>
            <a:off x="1697363" y="5507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7" name="object 37"/>
          <p:cNvSpPr/>
          <p:nvPr/>
        </p:nvSpPr>
        <p:spPr>
          <a:xfrm>
            <a:off x="2848635" y="363141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8" name="object 38"/>
          <p:cNvSpPr/>
          <p:nvPr/>
        </p:nvSpPr>
        <p:spPr>
          <a:xfrm>
            <a:off x="406122"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1647825"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0" name="object 40"/>
          <p:cNvSpPr/>
          <p:nvPr/>
        </p:nvSpPr>
        <p:spPr>
          <a:xfrm>
            <a:off x="2882737" y="5512858"/>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1" name="object 41"/>
          <p:cNvSpPr/>
          <p:nvPr/>
        </p:nvSpPr>
        <p:spPr>
          <a:xfrm>
            <a:off x="1158056"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585553" y="5439343"/>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418453"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4" name="object 44"/>
          <p:cNvSpPr/>
          <p:nvPr/>
        </p:nvSpPr>
        <p:spPr>
          <a:xfrm>
            <a:off x="1355478"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5" name="object 45"/>
          <p:cNvSpPr/>
          <p:nvPr/>
        </p:nvSpPr>
        <p:spPr>
          <a:xfrm>
            <a:off x="3388562" y="4024251"/>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6" name="object 46"/>
          <p:cNvSpPr/>
          <p:nvPr/>
        </p:nvSpPr>
        <p:spPr>
          <a:xfrm>
            <a:off x="3988390" y="539685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7" name="object 47"/>
          <p:cNvSpPr/>
          <p:nvPr/>
        </p:nvSpPr>
        <p:spPr>
          <a:xfrm>
            <a:off x="4214474" y="595091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8" name="object 48"/>
          <p:cNvSpPr/>
          <p:nvPr/>
        </p:nvSpPr>
        <p:spPr>
          <a:xfrm>
            <a:off x="2597344" y="696732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9" name="object 49"/>
          <p:cNvSpPr/>
          <p:nvPr/>
        </p:nvSpPr>
        <p:spPr>
          <a:xfrm>
            <a:off x="3907394" y="5205711"/>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0" name="object 50"/>
          <p:cNvSpPr/>
          <p:nvPr/>
        </p:nvSpPr>
        <p:spPr>
          <a:xfrm>
            <a:off x="4574434" y="560763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1" name="object 51"/>
          <p:cNvSpPr/>
          <p:nvPr/>
        </p:nvSpPr>
        <p:spPr>
          <a:xfrm>
            <a:off x="2333670" y="623268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2" name="object 52"/>
          <p:cNvSpPr/>
          <p:nvPr/>
        </p:nvSpPr>
        <p:spPr>
          <a:xfrm>
            <a:off x="3125291" y="696313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 name="object 53"/>
          <p:cNvSpPr/>
          <p:nvPr/>
        </p:nvSpPr>
        <p:spPr>
          <a:xfrm>
            <a:off x="3592736" y="545904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4" name="object 54"/>
          <p:cNvSpPr/>
          <p:nvPr/>
        </p:nvSpPr>
        <p:spPr>
          <a:xfrm>
            <a:off x="2921040"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3545001" y="4852521"/>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2924334"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 name="object 57"/>
          <p:cNvSpPr/>
          <p:nvPr/>
        </p:nvSpPr>
        <p:spPr>
          <a:xfrm>
            <a:off x="4275262" y="521213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3518948" y="4341119"/>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566576" y="595716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 name="object 60"/>
          <p:cNvSpPr/>
          <p:nvPr/>
        </p:nvSpPr>
        <p:spPr>
          <a:xfrm>
            <a:off x="2828457" y="583185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1" name="object 61"/>
          <p:cNvSpPr/>
          <p:nvPr/>
        </p:nvSpPr>
        <p:spPr>
          <a:xfrm>
            <a:off x="4292164" y="37070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2" name="object 62"/>
          <p:cNvSpPr/>
          <p:nvPr/>
        </p:nvSpPr>
        <p:spPr>
          <a:xfrm>
            <a:off x="4504151" y="400319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2348431" y="581000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938816" y="347745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26261" y="358403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6" name="object 66"/>
          <p:cNvSpPr/>
          <p:nvPr/>
        </p:nvSpPr>
        <p:spPr>
          <a:xfrm>
            <a:off x="3913745" y="29302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7" name="object 67"/>
          <p:cNvSpPr/>
          <p:nvPr/>
        </p:nvSpPr>
        <p:spPr>
          <a:xfrm>
            <a:off x="2482683" y="661203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8" name="object 68"/>
          <p:cNvSpPr/>
          <p:nvPr/>
        </p:nvSpPr>
        <p:spPr>
          <a:xfrm>
            <a:off x="4678086" y="6301545"/>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9" name="object 69"/>
          <p:cNvSpPr/>
          <p:nvPr/>
        </p:nvSpPr>
        <p:spPr>
          <a:xfrm>
            <a:off x="3225038" y="5157494"/>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4057938"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1" name="object 71"/>
          <p:cNvSpPr/>
          <p:nvPr/>
        </p:nvSpPr>
        <p:spPr>
          <a:xfrm>
            <a:off x="3994963" y="460874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 name="object 72"/>
          <p:cNvSpPr/>
          <p:nvPr/>
        </p:nvSpPr>
        <p:spPr>
          <a:xfrm>
            <a:off x="4252257" y="374935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 name="object 73"/>
          <p:cNvSpPr/>
          <p:nvPr/>
        </p:nvSpPr>
        <p:spPr>
          <a:xfrm>
            <a:off x="4857237" y="4008711"/>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4" name="object 74"/>
          <p:cNvSpPr/>
          <p:nvPr/>
        </p:nvSpPr>
        <p:spPr>
          <a:xfrm>
            <a:off x="4114827" y="672377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5" name="object 75"/>
          <p:cNvSpPr/>
          <p:nvPr/>
        </p:nvSpPr>
        <p:spPr>
          <a:xfrm>
            <a:off x="3665181" y="710535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714786"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7" name="object 77"/>
          <p:cNvSpPr/>
          <p:nvPr/>
        </p:nvSpPr>
        <p:spPr>
          <a:xfrm>
            <a:off x="3590459" y="590730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4318955" y="18842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9" name="object 79"/>
          <p:cNvSpPr/>
          <p:nvPr/>
        </p:nvSpPr>
        <p:spPr>
          <a:xfrm>
            <a:off x="2494467" y="341060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3321274" y="237980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1" name="object 81"/>
          <p:cNvSpPr/>
          <p:nvPr/>
        </p:nvSpPr>
        <p:spPr>
          <a:xfrm>
            <a:off x="2657073" y="201820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 name="object 82"/>
          <p:cNvSpPr/>
          <p:nvPr/>
        </p:nvSpPr>
        <p:spPr>
          <a:xfrm>
            <a:off x="3023482"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 name="object 83"/>
          <p:cNvSpPr/>
          <p:nvPr/>
        </p:nvSpPr>
        <p:spPr>
          <a:xfrm>
            <a:off x="4258917" y="1836957"/>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597336"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5" name="object 85"/>
          <p:cNvSpPr/>
          <p:nvPr/>
        </p:nvSpPr>
        <p:spPr>
          <a:xfrm>
            <a:off x="3099449" y="36699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6" name="object 86"/>
          <p:cNvSpPr/>
          <p:nvPr/>
        </p:nvSpPr>
        <p:spPr>
          <a:xfrm>
            <a:off x="4304289" y="15389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 name="object 87"/>
          <p:cNvSpPr/>
          <p:nvPr/>
        </p:nvSpPr>
        <p:spPr>
          <a:xfrm>
            <a:off x="4086165" y="2025943"/>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8" name="object 88"/>
          <p:cNvSpPr/>
          <p:nvPr/>
        </p:nvSpPr>
        <p:spPr>
          <a:xfrm>
            <a:off x="4733726" y="335505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9" name="object 89"/>
          <p:cNvSpPr/>
          <p:nvPr/>
        </p:nvSpPr>
        <p:spPr>
          <a:xfrm>
            <a:off x="4759779" y="40814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647224" y="4187990"/>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770049" y="3149893"/>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 name="object 92"/>
          <p:cNvSpPr/>
          <p:nvPr/>
        </p:nvSpPr>
        <p:spPr>
          <a:xfrm>
            <a:off x="4279656" y="1519295"/>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3" name="object 93"/>
          <p:cNvSpPr/>
          <p:nvPr/>
        </p:nvSpPr>
        <p:spPr>
          <a:xfrm>
            <a:off x="4076027" y="112963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4231941" y="912775"/>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292571" y="285778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6" name="object 96"/>
          <p:cNvSpPr/>
          <p:nvPr/>
        </p:nvSpPr>
        <p:spPr>
          <a:xfrm>
            <a:off x="3229236" y="1269959"/>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 name="object 97"/>
          <p:cNvSpPr/>
          <p:nvPr/>
        </p:nvSpPr>
        <p:spPr>
          <a:xfrm>
            <a:off x="4595299" y="256746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8" name="object 98"/>
          <p:cNvSpPr/>
          <p:nvPr/>
        </p:nvSpPr>
        <p:spPr>
          <a:xfrm>
            <a:off x="2842924"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 name="object 99"/>
          <p:cNvSpPr/>
          <p:nvPr/>
        </p:nvSpPr>
        <p:spPr>
          <a:xfrm>
            <a:off x="4413699" y="3210991"/>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 name="object 100"/>
          <p:cNvSpPr/>
          <p:nvPr/>
        </p:nvSpPr>
        <p:spPr>
          <a:xfrm>
            <a:off x="2793389"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2992933"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2" name="object 102"/>
          <p:cNvSpPr/>
          <p:nvPr/>
        </p:nvSpPr>
        <p:spPr>
          <a:xfrm>
            <a:off x="3224699"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9670" y="195644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947697" y="1744946"/>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5" name="object 105"/>
          <p:cNvSpPr/>
          <p:nvPr/>
        </p:nvSpPr>
        <p:spPr>
          <a:xfrm>
            <a:off x="2479512" y="179647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6" name="object 106"/>
          <p:cNvSpPr/>
          <p:nvPr/>
        </p:nvSpPr>
        <p:spPr>
          <a:xfrm>
            <a:off x="3548938" y="298521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7" name="object 107"/>
          <p:cNvSpPr/>
          <p:nvPr/>
        </p:nvSpPr>
        <p:spPr>
          <a:xfrm>
            <a:off x="2484654" y="903934"/>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8" name="object 108"/>
          <p:cNvSpPr/>
          <p:nvPr/>
        </p:nvSpPr>
        <p:spPr>
          <a:xfrm>
            <a:off x="3911967" y="1217747"/>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9" name="object 109"/>
          <p:cNvSpPr/>
          <p:nvPr/>
        </p:nvSpPr>
        <p:spPr>
          <a:xfrm>
            <a:off x="2454818" y="2786108"/>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 name="object 110"/>
          <p:cNvSpPr/>
          <p:nvPr/>
        </p:nvSpPr>
        <p:spPr>
          <a:xfrm>
            <a:off x="2355763" y="41518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1" name="object 111"/>
          <p:cNvSpPr/>
          <p:nvPr/>
        </p:nvSpPr>
        <p:spPr>
          <a:xfrm>
            <a:off x="796536" y="11588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2" name="object 112"/>
          <p:cNvSpPr/>
          <p:nvPr/>
        </p:nvSpPr>
        <p:spPr>
          <a:xfrm>
            <a:off x="2715725"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3" name="object 113"/>
          <p:cNvSpPr/>
          <p:nvPr/>
        </p:nvSpPr>
        <p:spPr>
          <a:xfrm>
            <a:off x="1743863" y="105786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4" name="object 114"/>
          <p:cNvSpPr/>
          <p:nvPr/>
        </p:nvSpPr>
        <p:spPr>
          <a:xfrm>
            <a:off x="1266582"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5" name="object 115"/>
          <p:cNvSpPr/>
          <p:nvPr/>
        </p:nvSpPr>
        <p:spPr>
          <a:xfrm>
            <a:off x="2155206" y="3266240"/>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1065625" y="105675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7" name="object 117"/>
          <p:cNvSpPr/>
          <p:nvPr/>
        </p:nvSpPr>
        <p:spPr>
          <a:xfrm>
            <a:off x="707865"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8" name="object 118"/>
          <p:cNvSpPr/>
          <p:nvPr/>
        </p:nvSpPr>
        <p:spPr>
          <a:xfrm>
            <a:off x="969736" y="29611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9" name="object 119"/>
          <p:cNvSpPr/>
          <p:nvPr/>
        </p:nvSpPr>
        <p:spPr>
          <a:xfrm>
            <a:off x="3493990" y="3541901"/>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615981" y="1438331"/>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1" name="object 121"/>
          <p:cNvSpPr/>
          <p:nvPr/>
        </p:nvSpPr>
        <p:spPr>
          <a:xfrm>
            <a:off x="2819378" y="76581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2" name="object 122"/>
          <p:cNvSpPr/>
          <p:nvPr/>
        </p:nvSpPr>
        <p:spPr>
          <a:xfrm>
            <a:off x="525668"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553718"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4" name="object 124"/>
          <p:cNvSpPr/>
          <p:nvPr/>
        </p:nvSpPr>
        <p:spPr>
          <a:xfrm>
            <a:off x="1472720"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5" name="object 125"/>
          <p:cNvSpPr/>
          <p:nvPr/>
        </p:nvSpPr>
        <p:spPr>
          <a:xfrm>
            <a:off x="2139761" y="293408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6" name="object 126"/>
          <p:cNvSpPr/>
          <p:nvPr/>
        </p:nvSpPr>
        <p:spPr>
          <a:xfrm>
            <a:off x="1158063" y="278547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7" name="object 127"/>
          <p:cNvSpPr/>
          <p:nvPr/>
        </p:nvSpPr>
        <p:spPr>
          <a:xfrm>
            <a:off x="1840589" y="2538567"/>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790365" y="2483918"/>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1458014"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0" name="object 130"/>
          <p:cNvSpPr/>
          <p:nvPr/>
        </p:nvSpPr>
        <p:spPr>
          <a:xfrm>
            <a:off x="3005052"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062995"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2" name="object 132"/>
          <p:cNvSpPr/>
          <p:nvPr/>
        </p:nvSpPr>
        <p:spPr>
          <a:xfrm>
            <a:off x="3030241"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3" name="object 133"/>
          <p:cNvSpPr/>
          <p:nvPr/>
        </p:nvSpPr>
        <p:spPr>
          <a:xfrm>
            <a:off x="2256115" y="118804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4" name="object 134"/>
          <p:cNvSpPr/>
          <p:nvPr/>
        </p:nvSpPr>
        <p:spPr>
          <a:xfrm>
            <a:off x="1806471" y="1569622"/>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856077"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6" name="object 136"/>
          <p:cNvSpPr/>
          <p:nvPr/>
        </p:nvSpPr>
        <p:spPr>
          <a:xfrm>
            <a:off x="1073823"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7" name="object 137"/>
          <p:cNvSpPr/>
          <p:nvPr/>
        </p:nvSpPr>
        <p:spPr>
          <a:xfrm>
            <a:off x="293488" y="28094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8" name="object 138"/>
          <p:cNvSpPr/>
          <p:nvPr/>
        </p:nvSpPr>
        <p:spPr>
          <a:xfrm>
            <a:off x="519571" y="336349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9" name="object 139"/>
          <p:cNvSpPr/>
          <p:nvPr/>
        </p:nvSpPr>
        <p:spPr>
          <a:xfrm>
            <a:off x="212493" y="261829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40" name="object 140"/>
          <p:cNvSpPr/>
          <p:nvPr/>
        </p:nvSpPr>
        <p:spPr>
          <a:xfrm>
            <a:off x="243915"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31360" y="996611"/>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2" name="object 142"/>
          <p:cNvSpPr/>
          <p:nvPr/>
        </p:nvSpPr>
        <p:spPr>
          <a:xfrm>
            <a:off x="218843"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3" name="object 143"/>
          <p:cNvSpPr/>
          <p:nvPr/>
        </p:nvSpPr>
        <p:spPr>
          <a:xfrm>
            <a:off x="363038"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4" name="object 144"/>
          <p:cNvSpPr/>
          <p:nvPr/>
        </p:nvSpPr>
        <p:spPr>
          <a:xfrm>
            <a:off x="300062" y="202132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5" name="object 145"/>
          <p:cNvSpPr/>
          <p:nvPr/>
        </p:nvSpPr>
        <p:spPr>
          <a:xfrm>
            <a:off x="419926"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6" name="object 146"/>
          <p:cNvSpPr/>
          <p:nvPr/>
        </p:nvSpPr>
        <p:spPr>
          <a:xfrm>
            <a:off x="19886"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7" name="object 147"/>
          <p:cNvSpPr/>
          <p:nvPr/>
        </p:nvSpPr>
        <p:spPr>
          <a:xfrm>
            <a:off x="7190255"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8" name="object 148"/>
          <p:cNvSpPr/>
          <p:nvPr/>
        </p:nvSpPr>
        <p:spPr>
          <a:xfrm>
            <a:off x="7433716"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9" name="object 149"/>
          <p:cNvSpPr/>
          <p:nvPr/>
        </p:nvSpPr>
        <p:spPr>
          <a:xfrm>
            <a:off x="7790081"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50" name="object 150"/>
          <p:cNvSpPr/>
          <p:nvPr/>
        </p:nvSpPr>
        <p:spPr>
          <a:xfrm>
            <a:off x="6436040" y="660141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51" name="object 151"/>
          <p:cNvSpPr/>
          <p:nvPr/>
        </p:nvSpPr>
        <p:spPr>
          <a:xfrm>
            <a:off x="5771834" y="62398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2" name="object 152"/>
          <p:cNvSpPr/>
          <p:nvPr/>
        </p:nvSpPr>
        <p:spPr>
          <a:xfrm>
            <a:off x="8860301"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3" name="object 153"/>
          <p:cNvSpPr/>
          <p:nvPr/>
        </p:nvSpPr>
        <p:spPr>
          <a:xfrm>
            <a:off x="8319097" y="522801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4" name="object 154"/>
          <p:cNvSpPr/>
          <p:nvPr/>
        </p:nvSpPr>
        <p:spPr>
          <a:xfrm>
            <a:off x="7373680" y="6058564"/>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6712100"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6" name="object 156"/>
          <p:cNvSpPr/>
          <p:nvPr/>
        </p:nvSpPr>
        <p:spPr>
          <a:xfrm>
            <a:off x="8395065"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7" name="object 157"/>
          <p:cNvSpPr/>
          <p:nvPr/>
        </p:nvSpPr>
        <p:spPr>
          <a:xfrm>
            <a:off x="7419053"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8" name="object 158"/>
          <p:cNvSpPr/>
          <p:nvPr/>
        </p:nvSpPr>
        <p:spPr>
          <a:xfrm>
            <a:off x="5521884" y="6794486"/>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9" name="object 159"/>
          <p:cNvSpPr/>
          <p:nvPr/>
        </p:nvSpPr>
        <p:spPr>
          <a:xfrm>
            <a:off x="7200929"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60" name="object 160"/>
          <p:cNvSpPr/>
          <p:nvPr/>
        </p:nvSpPr>
        <p:spPr>
          <a:xfrm>
            <a:off x="9220263"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61" name="object 161"/>
          <p:cNvSpPr/>
          <p:nvPr/>
        </p:nvSpPr>
        <p:spPr>
          <a:xfrm>
            <a:off x="8344286" y="497496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2" name="object 162"/>
          <p:cNvSpPr/>
          <p:nvPr/>
        </p:nvSpPr>
        <p:spPr>
          <a:xfrm>
            <a:off x="8308275" y="668367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8784035" y="4049426"/>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4" name="object 164"/>
          <p:cNvSpPr/>
          <p:nvPr/>
        </p:nvSpPr>
        <p:spPr>
          <a:xfrm>
            <a:off x="8820346" y="384426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5" name="object 165"/>
          <p:cNvSpPr/>
          <p:nvPr/>
        </p:nvSpPr>
        <p:spPr>
          <a:xfrm>
            <a:off x="7394429" y="574090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6" name="object 166"/>
          <p:cNvSpPr/>
          <p:nvPr/>
        </p:nvSpPr>
        <p:spPr>
          <a:xfrm>
            <a:off x="5250326" y="5655241"/>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7" name="object 167"/>
          <p:cNvSpPr/>
          <p:nvPr/>
        </p:nvSpPr>
        <p:spPr>
          <a:xfrm>
            <a:off x="6274795" y="454963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8" name="object 168"/>
          <p:cNvSpPr/>
          <p:nvPr/>
        </p:nvSpPr>
        <p:spPr>
          <a:xfrm>
            <a:off x="7190791" y="5351246"/>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7346702"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8588187" y="5125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71" name="object 171"/>
          <p:cNvSpPr/>
          <p:nvPr/>
        </p:nvSpPr>
        <p:spPr>
          <a:xfrm>
            <a:off x="8921090"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7320640"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8230428" y="449057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4" name="object 174"/>
          <p:cNvSpPr/>
          <p:nvPr/>
        </p:nvSpPr>
        <p:spPr>
          <a:xfrm>
            <a:off x="8492310"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5" name="object 175"/>
          <p:cNvSpPr/>
          <p:nvPr/>
        </p:nvSpPr>
        <p:spPr>
          <a:xfrm>
            <a:off x="8093847"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6" name="object 176"/>
          <p:cNvSpPr/>
          <p:nvPr/>
        </p:nvSpPr>
        <p:spPr>
          <a:xfrm>
            <a:off x="9131660"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8012281"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740508" y="37593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7627953"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0" name="object 180"/>
          <p:cNvSpPr/>
          <p:nvPr/>
        </p:nvSpPr>
        <p:spPr>
          <a:xfrm>
            <a:off x="7715447" y="321213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1" name="object 181"/>
          <p:cNvSpPr/>
          <p:nvPr/>
        </p:nvSpPr>
        <p:spPr>
          <a:xfrm>
            <a:off x="6850926"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2" name="object 182"/>
          <p:cNvSpPr/>
          <p:nvPr/>
        </p:nvSpPr>
        <p:spPr>
          <a:xfrm>
            <a:off x="5647208" y="461333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5896689"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5984751" y="49708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6343998" y="5491565"/>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6" name="object 186"/>
          <p:cNvSpPr/>
          <p:nvPr/>
        </p:nvSpPr>
        <p:spPr>
          <a:xfrm>
            <a:off x="7710063" y="678906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7" name="object 187"/>
          <p:cNvSpPr/>
          <p:nvPr/>
        </p:nvSpPr>
        <p:spPr>
          <a:xfrm>
            <a:off x="9111553" y="3716141"/>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8138540" y="5507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9" name="object 189"/>
          <p:cNvSpPr/>
          <p:nvPr/>
        </p:nvSpPr>
        <p:spPr>
          <a:xfrm>
            <a:off x="9289802" y="363141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90" name="object 190"/>
          <p:cNvSpPr/>
          <p:nvPr/>
        </p:nvSpPr>
        <p:spPr>
          <a:xfrm>
            <a:off x="6847300"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91" name="object 191"/>
          <p:cNvSpPr/>
          <p:nvPr/>
        </p:nvSpPr>
        <p:spPr>
          <a:xfrm>
            <a:off x="8089003"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2" name="object 192"/>
          <p:cNvSpPr/>
          <p:nvPr/>
        </p:nvSpPr>
        <p:spPr>
          <a:xfrm>
            <a:off x="9323918" y="5512858"/>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3" name="object 193"/>
          <p:cNvSpPr/>
          <p:nvPr/>
        </p:nvSpPr>
        <p:spPr>
          <a:xfrm>
            <a:off x="5975258" y="3277832"/>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4" name="object 194"/>
          <p:cNvSpPr/>
          <p:nvPr/>
        </p:nvSpPr>
        <p:spPr>
          <a:xfrm>
            <a:off x="6316214" y="409505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6107697"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6" name="object 196"/>
          <p:cNvSpPr/>
          <p:nvPr/>
        </p:nvSpPr>
        <p:spPr>
          <a:xfrm>
            <a:off x="6339461"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6024435"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8" name="object 198"/>
          <p:cNvSpPr/>
          <p:nvPr/>
        </p:nvSpPr>
        <p:spPr>
          <a:xfrm>
            <a:off x="6062461" y="5966554"/>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94274" y="6018079"/>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00" name="object 200"/>
          <p:cNvSpPr/>
          <p:nvPr/>
        </p:nvSpPr>
        <p:spPr>
          <a:xfrm>
            <a:off x="7599234"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5599417" y="5125530"/>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2" name="object 202"/>
          <p:cNvSpPr/>
          <p:nvPr/>
        </p:nvSpPr>
        <p:spPr>
          <a:xfrm>
            <a:off x="7026721" y="5439343"/>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3" name="object 203"/>
          <p:cNvSpPr/>
          <p:nvPr/>
        </p:nvSpPr>
        <p:spPr>
          <a:xfrm>
            <a:off x="7859631"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4" name="object 204"/>
          <p:cNvSpPr/>
          <p:nvPr/>
        </p:nvSpPr>
        <p:spPr>
          <a:xfrm>
            <a:off x="5354419" y="6076219"/>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5" name="object 205"/>
          <p:cNvSpPr/>
          <p:nvPr/>
        </p:nvSpPr>
        <p:spPr>
          <a:xfrm>
            <a:off x="5569580" y="700771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6" name="object 206"/>
          <p:cNvSpPr/>
          <p:nvPr/>
        </p:nvSpPr>
        <p:spPr>
          <a:xfrm>
            <a:off x="7796655"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7" name="object 207"/>
          <p:cNvSpPr/>
          <p:nvPr/>
        </p:nvSpPr>
        <p:spPr>
          <a:xfrm>
            <a:off x="9829740"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8" name="object 208"/>
          <p:cNvSpPr/>
          <p:nvPr/>
        </p:nvSpPr>
        <p:spPr>
          <a:xfrm>
            <a:off x="10429570" y="539685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9" name="object 209"/>
          <p:cNvSpPr/>
          <p:nvPr/>
        </p:nvSpPr>
        <p:spPr>
          <a:xfrm>
            <a:off x="9096423" y="669460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10" name="object 210"/>
          <p:cNvSpPr/>
          <p:nvPr/>
        </p:nvSpPr>
        <p:spPr>
          <a:xfrm>
            <a:off x="10348573" y="520571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5055907" y="42192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2" name="object 212"/>
          <p:cNvSpPr/>
          <p:nvPr/>
        </p:nvSpPr>
        <p:spPr>
          <a:xfrm>
            <a:off x="9121613" y="644155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566471" y="696313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4" name="object 214"/>
          <p:cNvSpPr/>
          <p:nvPr/>
        </p:nvSpPr>
        <p:spPr>
          <a:xfrm>
            <a:off x="10033914" y="545904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5" name="object 215"/>
          <p:cNvSpPr/>
          <p:nvPr/>
        </p:nvSpPr>
        <p:spPr>
          <a:xfrm>
            <a:off x="9362218" y="57984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9986178" y="4852521"/>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7" name="object 217"/>
          <p:cNvSpPr/>
          <p:nvPr/>
        </p:nvSpPr>
        <p:spPr>
          <a:xfrm>
            <a:off x="9365512" y="659248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8" name="object 218"/>
          <p:cNvSpPr/>
          <p:nvPr/>
        </p:nvSpPr>
        <p:spPr>
          <a:xfrm>
            <a:off x="4756727" y="3823696"/>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960128" y="4341119"/>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20" name="object 220"/>
          <p:cNvSpPr/>
          <p:nvPr/>
        </p:nvSpPr>
        <p:spPr>
          <a:xfrm>
            <a:off x="9007754" y="595716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1" name="object 221"/>
          <p:cNvSpPr/>
          <p:nvPr/>
        </p:nvSpPr>
        <p:spPr>
          <a:xfrm>
            <a:off x="9269637" y="583185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2" name="object 222"/>
          <p:cNvSpPr/>
          <p:nvPr/>
        </p:nvSpPr>
        <p:spPr>
          <a:xfrm>
            <a:off x="4773638" y="23185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3" name="object 223"/>
          <p:cNvSpPr/>
          <p:nvPr/>
        </p:nvSpPr>
        <p:spPr>
          <a:xfrm>
            <a:off x="4985626" y="26147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8789609" y="581000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79994" y="347745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6" name="object 226"/>
          <p:cNvSpPr/>
          <p:nvPr/>
        </p:nvSpPr>
        <p:spPr>
          <a:xfrm>
            <a:off x="10267441" y="358403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10354931" y="293027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8" name="object 228"/>
          <p:cNvSpPr/>
          <p:nvPr/>
        </p:nvSpPr>
        <p:spPr>
          <a:xfrm>
            <a:off x="8915868" y="69740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5159562" y="491310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30" name="object 230"/>
          <p:cNvSpPr/>
          <p:nvPr/>
        </p:nvSpPr>
        <p:spPr>
          <a:xfrm>
            <a:off x="9666216" y="5157494"/>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31" name="object 231"/>
          <p:cNvSpPr/>
          <p:nvPr/>
        </p:nvSpPr>
        <p:spPr>
          <a:xfrm>
            <a:off x="10499117"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10436141" y="45978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4733730" y="2360913"/>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4" name="object 234"/>
          <p:cNvSpPr/>
          <p:nvPr/>
        </p:nvSpPr>
        <p:spPr>
          <a:xfrm>
            <a:off x="5270931" y="120800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5" name="object 235"/>
          <p:cNvSpPr/>
          <p:nvPr/>
        </p:nvSpPr>
        <p:spPr>
          <a:xfrm>
            <a:off x="5338712" y="262027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6" name="object 236"/>
          <p:cNvSpPr/>
          <p:nvPr/>
        </p:nvSpPr>
        <p:spPr>
          <a:xfrm>
            <a:off x="5296120" y="954959"/>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7" name="object 237"/>
          <p:cNvSpPr/>
          <p:nvPr/>
        </p:nvSpPr>
        <p:spPr>
          <a:xfrm>
            <a:off x="10106361" y="7105357"/>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8" name="object 238"/>
          <p:cNvSpPr/>
          <p:nvPr/>
        </p:nvSpPr>
        <p:spPr>
          <a:xfrm>
            <a:off x="10155966"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9" name="object 239"/>
          <p:cNvSpPr/>
          <p:nvPr/>
        </p:nvSpPr>
        <p:spPr>
          <a:xfrm>
            <a:off x="10031637" y="590730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40" name="object 240"/>
          <p:cNvSpPr/>
          <p:nvPr/>
        </p:nvSpPr>
        <p:spPr>
          <a:xfrm>
            <a:off x="4800429" y="495848"/>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41" name="object 241"/>
          <p:cNvSpPr/>
          <p:nvPr/>
        </p:nvSpPr>
        <p:spPr>
          <a:xfrm>
            <a:off x="8935648" y="341060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2" name="object 242"/>
          <p:cNvSpPr/>
          <p:nvPr/>
        </p:nvSpPr>
        <p:spPr>
          <a:xfrm>
            <a:off x="9762454" y="2379807"/>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3" name="object 243"/>
          <p:cNvSpPr/>
          <p:nvPr/>
        </p:nvSpPr>
        <p:spPr>
          <a:xfrm>
            <a:off x="9098253" y="2018203"/>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4" name="object 244"/>
          <p:cNvSpPr/>
          <p:nvPr/>
        </p:nvSpPr>
        <p:spPr>
          <a:xfrm>
            <a:off x="6165848" y="265088"/>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5" name="object 245"/>
          <p:cNvSpPr/>
          <p:nvPr/>
        </p:nvSpPr>
        <p:spPr>
          <a:xfrm>
            <a:off x="9464660" y="2959904"/>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6" name="object 246"/>
          <p:cNvSpPr/>
          <p:nvPr/>
        </p:nvSpPr>
        <p:spPr>
          <a:xfrm>
            <a:off x="4740401" y="448520"/>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10038516"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8" name="object 248"/>
          <p:cNvSpPr/>
          <p:nvPr/>
        </p:nvSpPr>
        <p:spPr>
          <a:xfrm>
            <a:off x="9540629" y="3669959"/>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9" name="object 249"/>
          <p:cNvSpPr/>
          <p:nvPr/>
        </p:nvSpPr>
        <p:spPr>
          <a:xfrm>
            <a:off x="4785763" y="150534"/>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0" name="object 250"/>
          <p:cNvSpPr/>
          <p:nvPr/>
        </p:nvSpPr>
        <p:spPr>
          <a:xfrm>
            <a:off x="5215203" y="1966617"/>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51" name="object 251"/>
          <p:cNvSpPr/>
          <p:nvPr/>
        </p:nvSpPr>
        <p:spPr>
          <a:xfrm>
            <a:off x="6042339" y="78687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2" name="object 252"/>
          <p:cNvSpPr/>
          <p:nvPr/>
        </p:nvSpPr>
        <p:spPr>
          <a:xfrm>
            <a:off x="5961343" y="595732"/>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3" name="object 253"/>
          <p:cNvSpPr/>
          <p:nvPr/>
        </p:nvSpPr>
        <p:spPr>
          <a:xfrm>
            <a:off x="5646685" y="84906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4" name="object 254"/>
          <p:cNvSpPr/>
          <p:nvPr/>
        </p:nvSpPr>
        <p:spPr>
          <a:xfrm>
            <a:off x="6329211" y="602156"/>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725055" y="34205"/>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1252" y="26929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128690" y="2799551"/>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5286072" y="3940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5251522" y="1761456"/>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60" name="object 260"/>
          <p:cNvSpPr/>
          <p:nvPr/>
        </p:nvSpPr>
        <p:spPr>
          <a:xfrm>
            <a:off x="4761138" y="130855"/>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61" name="object 261"/>
          <p:cNvSpPr/>
          <p:nvPr/>
        </p:nvSpPr>
        <p:spPr>
          <a:xfrm>
            <a:off x="10517206" y="112963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2" name="object 262"/>
          <p:cNvSpPr/>
          <p:nvPr/>
        </p:nvSpPr>
        <p:spPr>
          <a:xfrm>
            <a:off x="9733748" y="285778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3" name="object 263"/>
          <p:cNvSpPr/>
          <p:nvPr/>
        </p:nvSpPr>
        <p:spPr>
          <a:xfrm>
            <a:off x="9670415"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5076775" y="1179021"/>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5" name="object 265"/>
          <p:cNvSpPr/>
          <p:nvPr/>
        </p:nvSpPr>
        <p:spPr>
          <a:xfrm>
            <a:off x="9284104" y="3239369"/>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6" name="object 266"/>
          <p:cNvSpPr/>
          <p:nvPr/>
        </p:nvSpPr>
        <p:spPr>
          <a:xfrm>
            <a:off x="4895175" y="182255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7" name="object 267"/>
          <p:cNvSpPr/>
          <p:nvPr/>
        </p:nvSpPr>
        <p:spPr>
          <a:xfrm>
            <a:off x="9234570"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9434112"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9" name="object 269"/>
          <p:cNvSpPr/>
          <p:nvPr/>
        </p:nvSpPr>
        <p:spPr>
          <a:xfrm>
            <a:off x="9665877"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9350850" y="1956446"/>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9388877" y="1744946"/>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920691"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3" name="object 273"/>
          <p:cNvSpPr/>
          <p:nvPr/>
        </p:nvSpPr>
        <p:spPr>
          <a:xfrm>
            <a:off x="9990115" y="298521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925834"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5" name="object 275"/>
          <p:cNvSpPr/>
          <p:nvPr/>
        </p:nvSpPr>
        <p:spPr>
          <a:xfrm>
            <a:off x="10353137" y="1217747"/>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6" name="object 276"/>
          <p:cNvSpPr/>
          <p:nvPr/>
        </p:nvSpPr>
        <p:spPr>
          <a:xfrm>
            <a:off x="8895996" y="278610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8796943" y="415185"/>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7237714" y="11588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9" name="object 279"/>
          <p:cNvSpPr/>
          <p:nvPr/>
        </p:nvSpPr>
        <p:spPr>
          <a:xfrm>
            <a:off x="9156903"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80" name="object 280"/>
          <p:cNvSpPr/>
          <p:nvPr/>
        </p:nvSpPr>
        <p:spPr>
          <a:xfrm>
            <a:off x="8185042" y="105786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81" name="object 281"/>
          <p:cNvSpPr/>
          <p:nvPr/>
        </p:nvSpPr>
        <p:spPr>
          <a:xfrm>
            <a:off x="7707759"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2" name="object 282"/>
          <p:cNvSpPr/>
          <p:nvPr/>
        </p:nvSpPr>
        <p:spPr>
          <a:xfrm>
            <a:off x="8596384" y="3266240"/>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7506803" y="10567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4" name="object 284"/>
          <p:cNvSpPr/>
          <p:nvPr/>
        </p:nvSpPr>
        <p:spPr>
          <a:xfrm>
            <a:off x="7149045"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410925" y="29611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6" name="object 286"/>
          <p:cNvSpPr/>
          <p:nvPr/>
        </p:nvSpPr>
        <p:spPr>
          <a:xfrm>
            <a:off x="9935171" y="354190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7057156" y="1438331"/>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9260558" y="765811"/>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9" name="object 289"/>
          <p:cNvSpPr/>
          <p:nvPr/>
        </p:nvSpPr>
        <p:spPr>
          <a:xfrm>
            <a:off x="6966846"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7994895"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1" name="object 291"/>
          <p:cNvSpPr/>
          <p:nvPr/>
        </p:nvSpPr>
        <p:spPr>
          <a:xfrm>
            <a:off x="7913898"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580939" y="293408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3" name="object 293"/>
          <p:cNvSpPr/>
          <p:nvPr/>
        </p:nvSpPr>
        <p:spPr>
          <a:xfrm>
            <a:off x="7599243" y="278547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4" name="object 294"/>
          <p:cNvSpPr/>
          <p:nvPr/>
        </p:nvSpPr>
        <p:spPr>
          <a:xfrm>
            <a:off x="8281766"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7231533" y="2483918"/>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6" name="object 296"/>
          <p:cNvSpPr/>
          <p:nvPr/>
        </p:nvSpPr>
        <p:spPr>
          <a:xfrm>
            <a:off x="7899193"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7" name="object 297"/>
          <p:cNvSpPr/>
          <p:nvPr/>
        </p:nvSpPr>
        <p:spPr>
          <a:xfrm>
            <a:off x="9446231" y="61225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8" name="object 298"/>
          <p:cNvSpPr/>
          <p:nvPr/>
        </p:nvSpPr>
        <p:spPr>
          <a:xfrm>
            <a:off x="8504172"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9" name="object 299"/>
          <p:cNvSpPr/>
          <p:nvPr/>
        </p:nvSpPr>
        <p:spPr>
          <a:xfrm>
            <a:off x="9471421" y="359215"/>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00" name="object 300"/>
          <p:cNvSpPr/>
          <p:nvPr/>
        </p:nvSpPr>
        <p:spPr>
          <a:xfrm>
            <a:off x="8697295" y="118804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01" name="object 301"/>
          <p:cNvSpPr/>
          <p:nvPr/>
        </p:nvSpPr>
        <p:spPr>
          <a:xfrm>
            <a:off x="8247650" y="1569622"/>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8297255"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3" name="object 303"/>
          <p:cNvSpPr/>
          <p:nvPr/>
        </p:nvSpPr>
        <p:spPr>
          <a:xfrm>
            <a:off x="7515001"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4" name="object 304"/>
          <p:cNvSpPr/>
          <p:nvPr/>
        </p:nvSpPr>
        <p:spPr>
          <a:xfrm>
            <a:off x="5525360" y="223152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5" name="object 305"/>
          <p:cNvSpPr/>
          <p:nvPr/>
        </p:nvSpPr>
        <p:spPr>
          <a:xfrm>
            <a:off x="5436759" y="142368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134840" y="1436841"/>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7" name="object 307"/>
          <p:cNvSpPr/>
          <p:nvPr/>
        </p:nvSpPr>
        <p:spPr>
          <a:xfrm>
            <a:off x="6734666"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8" name="object 308"/>
          <p:cNvSpPr/>
          <p:nvPr/>
        </p:nvSpPr>
        <p:spPr>
          <a:xfrm>
            <a:off x="6960749" y="3363490"/>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9" name="object 309"/>
          <p:cNvSpPr/>
          <p:nvPr/>
        </p:nvSpPr>
        <p:spPr>
          <a:xfrm>
            <a:off x="5401522" y="410718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10" name="object 310"/>
          <p:cNvSpPr/>
          <p:nvPr/>
        </p:nvSpPr>
        <p:spPr>
          <a:xfrm>
            <a:off x="6653670" y="261829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426712" y="3854141"/>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2" name="object 312"/>
          <p:cNvSpPr/>
          <p:nvPr/>
        </p:nvSpPr>
        <p:spPr>
          <a:xfrm>
            <a:off x="6339013" y="2871620"/>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3" name="object 313"/>
          <p:cNvSpPr/>
          <p:nvPr/>
        </p:nvSpPr>
        <p:spPr>
          <a:xfrm>
            <a:off x="5667316" y="3210995"/>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91278" y="2265102"/>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5670611" y="4005067"/>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6" name="object 316"/>
          <p:cNvSpPr/>
          <p:nvPr/>
        </p:nvSpPr>
        <p:spPr>
          <a:xfrm>
            <a:off x="6254544" y="1764467"/>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5312852" y="336974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8" name="object 318"/>
          <p:cNvSpPr/>
          <p:nvPr/>
        </p:nvSpPr>
        <p:spPr>
          <a:xfrm>
            <a:off x="6685092"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572538"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660031" y="34285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1" name="object 321"/>
          <p:cNvSpPr/>
          <p:nvPr/>
        </p:nvSpPr>
        <p:spPr>
          <a:xfrm>
            <a:off x="5971305" y="2570064"/>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6804218"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3" name="object 323"/>
          <p:cNvSpPr/>
          <p:nvPr/>
        </p:nvSpPr>
        <p:spPr>
          <a:xfrm>
            <a:off x="6741239"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4" name="object 324"/>
          <p:cNvSpPr/>
          <p:nvPr/>
        </p:nvSpPr>
        <p:spPr>
          <a:xfrm>
            <a:off x="6861104"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5" name="object 325"/>
          <p:cNvSpPr/>
          <p:nvPr/>
        </p:nvSpPr>
        <p:spPr>
          <a:xfrm>
            <a:off x="6461064"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6" name="object 326"/>
          <p:cNvSpPr/>
          <p:nvPr/>
        </p:nvSpPr>
        <p:spPr>
          <a:xfrm>
            <a:off x="6336735" y="331988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749075"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8" name="object 328"/>
          <p:cNvSpPr/>
          <p:nvPr/>
        </p:nvSpPr>
        <p:spPr>
          <a:xfrm>
            <a:off x="992539"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1348904"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0" y="10822468"/>
            <a:ext cx="12065" cy="17145"/>
          </a:xfrm>
          <a:custGeom>
            <a:avLst/>
            <a:gdLst/>
            <a:ahLst/>
            <a:cxnLst/>
            <a:rect l="l" t="t" r="r" b="b"/>
            <a:pathLst>
              <a:path w="12065" h="17145">
                <a:moveTo>
                  <a:pt x="7876" y="0"/>
                </a:moveTo>
                <a:lnTo>
                  <a:pt x="0" y="0"/>
                </a:lnTo>
                <a:lnTo>
                  <a:pt x="0" y="16900"/>
                </a:lnTo>
                <a:lnTo>
                  <a:pt x="7876" y="16900"/>
                </a:lnTo>
                <a:lnTo>
                  <a:pt x="11624" y="13109"/>
                </a:lnTo>
                <a:lnTo>
                  <a:pt x="11624" y="3769"/>
                </a:lnTo>
                <a:lnTo>
                  <a:pt x="7876"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877918" y="94490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2511" y="1027961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3" name="object 333"/>
          <p:cNvSpPr/>
          <p:nvPr/>
        </p:nvSpPr>
        <p:spPr>
          <a:xfrm>
            <a:off x="270922"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4" name="object 334"/>
          <p:cNvSpPr/>
          <p:nvPr/>
        </p:nvSpPr>
        <p:spPr>
          <a:xfrm>
            <a:off x="1953887"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5" name="object 335"/>
          <p:cNvSpPr/>
          <p:nvPr/>
        </p:nvSpPr>
        <p:spPr>
          <a:xfrm>
            <a:off x="977873" y="998163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759751"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7" name="object 337"/>
          <p:cNvSpPr/>
          <p:nvPr/>
        </p:nvSpPr>
        <p:spPr>
          <a:xfrm>
            <a:off x="2779082"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8" name="object 338"/>
          <p:cNvSpPr/>
          <p:nvPr/>
        </p:nvSpPr>
        <p:spPr>
          <a:xfrm>
            <a:off x="1903108" y="919602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9" name="object 339"/>
          <p:cNvSpPr/>
          <p:nvPr/>
        </p:nvSpPr>
        <p:spPr>
          <a:xfrm>
            <a:off x="1867096"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2342856" y="827048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41" name="object 341"/>
          <p:cNvSpPr/>
          <p:nvPr/>
        </p:nvSpPr>
        <p:spPr>
          <a:xfrm>
            <a:off x="2379168" y="806531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42" name="object 342"/>
          <p:cNvSpPr/>
          <p:nvPr/>
        </p:nvSpPr>
        <p:spPr>
          <a:xfrm>
            <a:off x="953249" y="9961956"/>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3" name="object 343"/>
          <p:cNvSpPr/>
          <p:nvPr/>
        </p:nvSpPr>
        <p:spPr>
          <a:xfrm>
            <a:off x="749611" y="957230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905525"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5" name="object 345"/>
          <p:cNvSpPr/>
          <p:nvPr/>
        </p:nvSpPr>
        <p:spPr>
          <a:xfrm>
            <a:off x="2147009" y="934695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6" name="object 346"/>
          <p:cNvSpPr/>
          <p:nvPr/>
        </p:nvSpPr>
        <p:spPr>
          <a:xfrm>
            <a:off x="2479912" y="864449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7" name="object 347"/>
          <p:cNvSpPr/>
          <p:nvPr/>
        </p:nvSpPr>
        <p:spPr>
          <a:xfrm>
            <a:off x="879463"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1789249" y="871162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2051130"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50" name="object 350"/>
          <p:cNvSpPr/>
          <p:nvPr/>
        </p:nvSpPr>
        <p:spPr>
          <a:xfrm>
            <a:off x="1652669"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2690482"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52" name="object 352"/>
          <p:cNvSpPr/>
          <p:nvPr/>
        </p:nvSpPr>
        <p:spPr>
          <a:xfrm>
            <a:off x="1571104"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3" name="object 353"/>
          <p:cNvSpPr/>
          <p:nvPr/>
        </p:nvSpPr>
        <p:spPr>
          <a:xfrm>
            <a:off x="1186776"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4" name="object 354"/>
          <p:cNvSpPr/>
          <p:nvPr/>
        </p:nvSpPr>
        <p:spPr>
          <a:xfrm>
            <a:off x="1702696" y="736079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5" name="object 355"/>
          <p:cNvSpPr/>
          <p:nvPr/>
        </p:nvSpPr>
        <p:spPr>
          <a:xfrm>
            <a:off x="409748"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6" name="object 356"/>
          <p:cNvSpPr/>
          <p:nvPr/>
        </p:nvSpPr>
        <p:spPr>
          <a:xfrm>
            <a:off x="1268886" y="1101012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7" name="object 357"/>
          <p:cNvSpPr/>
          <p:nvPr/>
        </p:nvSpPr>
        <p:spPr>
          <a:xfrm>
            <a:off x="2670375" y="7937203"/>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8" name="object 358"/>
          <p:cNvSpPr/>
          <p:nvPr/>
        </p:nvSpPr>
        <p:spPr>
          <a:xfrm>
            <a:off x="1697363" y="972853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2848635" y="785246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406122"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61" name="object 361"/>
          <p:cNvSpPr/>
          <p:nvPr/>
        </p:nvSpPr>
        <p:spPr>
          <a:xfrm>
            <a:off x="1647825"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62" name="object 362"/>
          <p:cNvSpPr/>
          <p:nvPr/>
        </p:nvSpPr>
        <p:spPr>
          <a:xfrm>
            <a:off x="2882737" y="973390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3" name="object 363"/>
          <p:cNvSpPr/>
          <p:nvPr/>
        </p:nvSpPr>
        <p:spPr>
          <a:xfrm>
            <a:off x="69536" y="1018606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4" name="object 364"/>
          <p:cNvSpPr/>
          <p:nvPr/>
        </p:nvSpPr>
        <p:spPr>
          <a:xfrm>
            <a:off x="1158056"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1418453"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1355478"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7" name="object 367"/>
          <p:cNvSpPr/>
          <p:nvPr/>
        </p:nvSpPr>
        <p:spPr>
          <a:xfrm>
            <a:off x="3388562" y="8245305"/>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8" name="object 368"/>
          <p:cNvSpPr/>
          <p:nvPr/>
        </p:nvSpPr>
        <p:spPr>
          <a:xfrm>
            <a:off x="3988390" y="961790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9" name="object 369"/>
          <p:cNvSpPr/>
          <p:nvPr/>
        </p:nvSpPr>
        <p:spPr>
          <a:xfrm>
            <a:off x="4214474" y="1017197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55245" y="1091565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71" name="object 371"/>
          <p:cNvSpPr/>
          <p:nvPr/>
        </p:nvSpPr>
        <p:spPr>
          <a:xfrm>
            <a:off x="3907394" y="942676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72" name="object 372"/>
          <p:cNvSpPr/>
          <p:nvPr/>
        </p:nvSpPr>
        <p:spPr>
          <a:xfrm>
            <a:off x="4574434" y="982869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3" name="object 373"/>
          <p:cNvSpPr/>
          <p:nvPr/>
        </p:nvSpPr>
        <p:spPr>
          <a:xfrm>
            <a:off x="2680434" y="10662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4" name="object 374"/>
          <p:cNvSpPr/>
          <p:nvPr/>
        </p:nvSpPr>
        <p:spPr>
          <a:xfrm>
            <a:off x="3125291" y="1118418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5" name="object 375"/>
          <p:cNvSpPr/>
          <p:nvPr/>
        </p:nvSpPr>
        <p:spPr>
          <a:xfrm>
            <a:off x="3592736" y="968009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6" name="object 376"/>
          <p:cNvSpPr/>
          <p:nvPr/>
        </p:nvSpPr>
        <p:spPr>
          <a:xfrm>
            <a:off x="2921040"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7" name="object 377"/>
          <p:cNvSpPr/>
          <p:nvPr/>
        </p:nvSpPr>
        <p:spPr>
          <a:xfrm>
            <a:off x="3545001" y="9073576"/>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8" name="object 378"/>
          <p:cNvSpPr/>
          <p:nvPr/>
        </p:nvSpPr>
        <p:spPr>
          <a:xfrm>
            <a:off x="2924334"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9" name="object 379"/>
          <p:cNvSpPr/>
          <p:nvPr/>
        </p:nvSpPr>
        <p:spPr>
          <a:xfrm>
            <a:off x="4275262" y="9433189"/>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0" name="object 380"/>
          <p:cNvSpPr/>
          <p:nvPr/>
        </p:nvSpPr>
        <p:spPr>
          <a:xfrm>
            <a:off x="3518948" y="856217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81" name="object 381"/>
          <p:cNvSpPr/>
          <p:nvPr/>
        </p:nvSpPr>
        <p:spPr>
          <a:xfrm>
            <a:off x="2566576" y="1017821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828457" y="100529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3" name="object 383"/>
          <p:cNvSpPr/>
          <p:nvPr/>
        </p:nvSpPr>
        <p:spPr>
          <a:xfrm>
            <a:off x="4292164" y="792807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4" name="object 384"/>
          <p:cNvSpPr/>
          <p:nvPr/>
        </p:nvSpPr>
        <p:spPr>
          <a:xfrm>
            <a:off x="4504151" y="82242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2348431" y="100310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3938816" y="76985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3826261" y="78050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3913745" y="715132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9" name="object 389"/>
          <p:cNvSpPr/>
          <p:nvPr/>
        </p:nvSpPr>
        <p:spPr>
          <a:xfrm>
            <a:off x="2474688" y="11195121"/>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4678086" y="10522601"/>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91" name="object 391"/>
          <p:cNvSpPr/>
          <p:nvPr/>
        </p:nvSpPr>
        <p:spPr>
          <a:xfrm>
            <a:off x="3225038" y="937854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057938"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3" name="object 393"/>
          <p:cNvSpPr/>
          <p:nvPr/>
        </p:nvSpPr>
        <p:spPr>
          <a:xfrm>
            <a:off x="3994963" y="882980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4" name="object 394"/>
          <p:cNvSpPr/>
          <p:nvPr/>
        </p:nvSpPr>
        <p:spPr>
          <a:xfrm>
            <a:off x="4252257" y="797040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4857237" y="822976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4114827" y="1094483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7" name="object 397"/>
          <p:cNvSpPr/>
          <p:nvPr/>
        </p:nvSpPr>
        <p:spPr>
          <a:xfrm>
            <a:off x="3714786"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3590459" y="1012836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2494467" y="763165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00" name="object 400"/>
          <p:cNvSpPr/>
          <p:nvPr/>
        </p:nvSpPr>
        <p:spPr>
          <a:xfrm>
            <a:off x="3321274" y="660086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01" name="object 401"/>
          <p:cNvSpPr/>
          <p:nvPr/>
        </p:nvSpPr>
        <p:spPr>
          <a:xfrm>
            <a:off x="3023482"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02" name="object 402"/>
          <p:cNvSpPr/>
          <p:nvPr/>
        </p:nvSpPr>
        <p:spPr>
          <a:xfrm>
            <a:off x="3099449" y="7891014"/>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3" name="object 403"/>
          <p:cNvSpPr/>
          <p:nvPr/>
        </p:nvSpPr>
        <p:spPr>
          <a:xfrm>
            <a:off x="4733726" y="7576110"/>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4" name="object 404"/>
          <p:cNvSpPr/>
          <p:nvPr/>
        </p:nvSpPr>
        <p:spPr>
          <a:xfrm>
            <a:off x="4759779" y="830247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4647224" y="840904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6" name="object 406"/>
          <p:cNvSpPr/>
          <p:nvPr/>
        </p:nvSpPr>
        <p:spPr>
          <a:xfrm>
            <a:off x="4770049" y="737094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3292571" y="70788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8" name="object 408"/>
          <p:cNvSpPr/>
          <p:nvPr/>
        </p:nvSpPr>
        <p:spPr>
          <a:xfrm>
            <a:off x="4595299" y="678851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2842924"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4413699" y="743204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11" name="object 411"/>
          <p:cNvSpPr/>
          <p:nvPr/>
        </p:nvSpPr>
        <p:spPr>
          <a:xfrm>
            <a:off x="2793389"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12" name="object 412"/>
          <p:cNvSpPr/>
          <p:nvPr/>
        </p:nvSpPr>
        <p:spPr>
          <a:xfrm>
            <a:off x="3548938" y="720627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2404771" y="7082432"/>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4" name="object 414"/>
          <p:cNvSpPr/>
          <p:nvPr/>
        </p:nvSpPr>
        <p:spPr>
          <a:xfrm>
            <a:off x="2155206" y="7487294"/>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5" name="object 415"/>
          <p:cNvSpPr/>
          <p:nvPr/>
        </p:nvSpPr>
        <p:spPr>
          <a:xfrm>
            <a:off x="3493990" y="776294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6" name="object 416"/>
          <p:cNvSpPr/>
          <p:nvPr/>
        </p:nvSpPr>
        <p:spPr>
          <a:xfrm>
            <a:off x="1553718"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7" name="object 417"/>
          <p:cNvSpPr/>
          <p:nvPr/>
        </p:nvSpPr>
        <p:spPr>
          <a:xfrm>
            <a:off x="1472720"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8" name="object 418"/>
          <p:cNvSpPr/>
          <p:nvPr/>
        </p:nvSpPr>
        <p:spPr>
          <a:xfrm>
            <a:off x="2147756" y="67930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9" name="object 419"/>
          <p:cNvSpPr/>
          <p:nvPr/>
        </p:nvSpPr>
        <p:spPr>
          <a:xfrm>
            <a:off x="1158063" y="700653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20" name="object 420"/>
          <p:cNvSpPr/>
          <p:nvPr/>
        </p:nvSpPr>
        <p:spPr>
          <a:xfrm>
            <a:off x="790365" y="6704982"/>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21" name="object 421"/>
          <p:cNvSpPr/>
          <p:nvPr/>
        </p:nvSpPr>
        <p:spPr>
          <a:xfrm>
            <a:off x="1073823"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22" name="object 422"/>
          <p:cNvSpPr/>
          <p:nvPr/>
        </p:nvSpPr>
        <p:spPr>
          <a:xfrm>
            <a:off x="293488" y="703048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418874" y="729378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212493" y="6839344"/>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363038"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6" name="object 426"/>
          <p:cNvSpPr/>
          <p:nvPr/>
        </p:nvSpPr>
        <p:spPr>
          <a:xfrm>
            <a:off x="419926"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7" name="object 427"/>
          <p:cNvSpPr/>
          <p:nvPr/>
        </p:nvSpPr>
        <p:spPr>
          <a:xfrm>
            <a:off x="19886"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7190255"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7433716"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30" name="object 430"/>
          <p:cNvSpPr/>
          <p:nvPr/>
        </p:nvSpPr>
        <p:spPr>
          <a:xfrm>
            <a:off x="7790081"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6436040" y="1082246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5771834" y="1046086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33" name="object 433"/>
          <p:cNvSpPr/>
          <p:nvPr/>
        </p:nvSpPr>
        <p:spPr>
          <a:xfrm>
            <a:off x="8860301" y="938328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4" name="object 434"/>
          <p:cNvSpPr/>
          <p:nvPr/>
        </p:nvSpPr>
        <p:spPr>
          <a:xfrm>
            <a:off x="8319097" y="94490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5" name="object 435"/>
          <p:cNvSpPr/>
          <p:nvPr/>
        </p:nvSpPr>
        <p:spPr>
          <a:xfrm>
            <a:off x="7373680" y="10279619"/>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6712100"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8395065"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8" name="object 438"/>
          <p:cNvSpPr/>
          <p:nvPr/>
        </p:nvSpPr>
        <p:spPr>
          <a:xfrm>
            <a:off x="7419053"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5521884" y="11015540"/>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7200929"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41" name="object 441"/>
          <p:cNvSpPr/>
          <p:nvPr/>
        </p:nvSpPr>
        <p:spPr>
          <a:xfrm>
            <a:off x="9220263"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42" name="object 442"/>
          <p:cNvSpPr/>
          <p:nvPr/>
        </p:nvSpPr>
        <p:spPr>
          <a:xfrm>
            <a:off x="8344286" y="919602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8308275"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4" name="object 444"/>
          <p:cNvSpPr/>
          <p:nvPr/>
        </p:nvSpPr>
        <p:spPr>
          <a:xfrm>
            <a:off x="8784035" y="827048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5" name="object 445"/>
          <p:cNvSpPr/>
          <p:nvPr/>
        </p:nvSpPr>
        <p:spPr>
          <a:xfrm>
            <a:off x="8820346" y="806531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6" name="object 446"/>
          <p:cNvSpPr/>
          <p:nvPr/>
        </p:nvSpPr>
        <p:spPr>
          <a:xfrm>
            <a:off x="7394429" y="9961956"/>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7" name="object 447"/>
          <p:cNvSpPr/>
          <p:nvPr/>
        </p:nvSpPr>
        <p:spPr>
          <a:xfrm>
            <a:off x="5250326" y="9876296"/>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8" name="object 448"/>
          <p:cNvSpPr/>
          <p:nvPr/>
        </p:nvSpPr>
        <p:spPr>
          <a:xfrm>
            <a:off x="6274795" y="8770688"/>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190791" y="9572300"/>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50" name="object 450"/>
          <p:cNvSpPr/>
          <p:nvPr/>
        </p:nvSpPr>
        <p:spPr>
          <a:xfrm>
            <a:off x="7346702"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51" name="object 451"/>
          <p:cNvSpPr/>
          <p:nvPr/>
        </p:nvSpPr>
        <p:spPr>
          <a:xfrm>
            <a:off x="8588187" y="934695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52" name="object 452"/>
          <p:cNvSpPr/>
          <p:nvPr/>
        </p:nvSpPr>
        <p:spPr>
          <a:xfrm>
            <a:off x="8921090"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7320640"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8230428" y="87116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8492310"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6" name="object 456"/>
          <p:cNvSpPr/>
          <p:nvPr/>
        </p:nvSpPr>
        <p:spPr>
          <a:xfrm>
            <a:off x="8093847"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7" name="object 457"/>
          <p:cNvSpPr/>
          <p:nvPr/>
        </p:nvSpPr>
        <p:spPr>
          <a:xfrm>
            <a:off x="9131660"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8" name="object 458"/>
          <p:cNvSpPr/>
          <p:nvPr/>
        </p:nvSpPr>
        <p:spPr>
          <a:xfrm>
            <a:off x="8012281"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7740508" y="798037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7627953"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7715447" y="743318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62" name="object 462"/>
          <p:cNvSpPr/>
          <p:nvPr/>
        </p:nvSpPr>
        <p:spPr>
          <a:xfrm>
            <a:off x="6850926"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63" name="object 463"/>
          <p:cNvSpPr/>
          <p:nvPr/>
        </p:nvSpPr>
        <p:spPr>
          <a:xfrm>
            <a:off x="5647208" y="883438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4" name="object 464"/>
          <p:cNvSpPr/>
          <p:nvPr/>
        </p:nvSpPr>
        <p:spPr>
          <a:xfrm>
            <a:off x="5896689" y="851608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5" name="object 465"/>
          <p:cNvSpPr/>
          <p:nvPr/>
        </p:nvSpPr>
        <p:spPr>
          <a:xfrm>
            <a:off x="5984751" y="919189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6343998" y="9712619"/>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7" name="object 467"/>
          <p:cNvSpPr/>
          <p:nvPr/>
        </p:nvSpPr>
        <p:spPr>
          <a:xfrm>
            <a:off x="7710063" y="1101012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9111553" y="7937203"/>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9" name="object 469"/>
          <p:cNvSpPr/>
          <p:nvPr/>
        </p:nvSpPr>
        <p:spPr>
          <a:xfrm>
            <a:off x="8138540" y="972853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70" name="object 470"/>
          <p:cNvSpPr/>
          <p:nvPr/>
        </p:nvSpPr>
        <p:spPr>
          <a:xfrm>
            <a:off x="9289802" y="785246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71" name="object 471"/>
          <p:cNvSpPr/>
          <p:nvPr/>
        </p:nvSpPr>
        <p:spPr>
          <a:xfrm>
            <a:off x="6847300"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72" name="object 472"/>
          <p:cNvSpPr/>
          <p:nvPr/>
        </p:nvSpPr>
        <p:spPr>
          <a:xfrm>
            <a:off x="8089003"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9323918" y="973390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4" name="object 474"/>
          <p:cNvSpPr/>
          <p:nvPr/>
        </p:nvSpPr>
        <p:spPr>
          <a:xfrm>
            <a:off x="5975258" y="749888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5" name="object 475"/>
          <p:cNvSpPr/>
          <p:nvPr/>
        </p:nvSpPr>
        <p:spPr>
          <a:xfrm>
            <a:off x="6316214" y="831611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6107697"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7" name="object 477"/>
          <p:cNvSpPr/>
          <p:nvPr/>
        </p:nvSpPr>
        <p:spPr>
          <a:xfrm>
            <a:off x="6339461" y="1010800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6024435"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9" name="object 479"/>
          <p:cNvSpPr/>
          <p:nvPr/>
        </p:nvSpPr>
        <p:spPr>
          <a:xfrm>
            <a:off x="6062461" y="10187608"/>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5594274" y="10239133"/>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81" name="object 481"/>
          <p:cNvSpPr/>
          <p:nvPr/>
        </p:nvSpPr>
        <p:spPr>
          <a:xfrm>
            <a:off x="7599234"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5599417" y="9346596"/>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83" name="object 483"/>
          <p:cNvSpPr/>
          <p:nvPr/>
        </p:nvSpPr>
        <p:spPr>
          <a:xfrm>
            <a:off x="7026721" y="9660408"/>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4" name="object 484"/>
          <p:cNvSpPr/>
          <p:nvPr/>
        </p:nvSpPr>
        <p:spPr>
          <a:xfrm>
            <a:off x="7859631"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5" name="object 485"/>
          <p:cNvSpPr/>
          <p:nvPr/>
        </p:nvSpPr>
        <p:spPr>
          <a:xfrm>
            <a:off x="5354419" y="10297263"/>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6" name="object 486"/>
          <p:cNvSpPr/>
          <p:nvPr/>
        </p:nvSpPr>
        <p:spPr>
          <a:xfrm>
            <a:off x="5569580" y="1122877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7796655"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8" name="object 488"/>
          <p:cNvSpPr/>
          <p:nvPr/>
        </p:nvSpPr>
        <p:spPr>
          <a:xfrm>
            <a:off x="9829740"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9" name="object 489"/>
          <p:cNvSpPr/>
          <p:nvPr/>
        </p:nvSpPr>
        <p:spPr>
          <a:xfrm>
            <a:off x="10429570" y="961790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0" name="object 490"/>
          <p:cNvSpPr/>
          <p:nvPr/>
        </p:nvSpPr>
        <p:spPr>
          <a:xfrm>
            <a:off x="9096423" y="1091565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91" name="object 491"/>
          <p:cNvSpPr/>
          <p:nvPr/>
        </p:nvSpPr>
        <p:spPr>
          <a:xfrm>
            <a:off x="10348573" y="94267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5055907" y="844025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121613" y="10662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4" name="object 494"/>
          <p:cNvSpPr/>
          <p:nvPr/>
        </p:nvSpPr>
        <p:spPr>
          <a:xfrm>
            <a:off x="9566471" y="1118418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5" name="object 495"/>
          <p:cNvSpPr/>
          <p:nvPr/>
        </p:nvSpPr>
        <p:spPr>
          <a:xfrm>
            <a:off x="10033914" y="968009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6" name="object 496"/>
          <p:cNvSpPr/>
          <p:nvPr/>
        </p:nvSpPr>
        <p:spPr>
          <a:xfrm>
            <a:off x="9362218" y="10019467"/>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7" name="object 497"/>
          <p:cNvSpPr/>
          <p:nvPr/>
        </p:nvSpPr>
        <p:spPr>
          <a:xfrm>
            <a:off x="9986178" y="907357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8" name="object 498"/>
          <p:cNvSpPr/>
          <p:nvPr/>
        </p:nvSpPr>
        <p:spPr>
          <a:xfrm>
            <a:off x="9365512" y="1081353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9" name="object 499"/>
          <p:cNvSpPr/>
          <p:nvPr/>
        </p:nvSpPr>
        <p:spPr>
          <a:xfrm>
            <a:off x="4756727" y="8044750"/>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00" name="object 500"/>
          <p:cNvSpPr/>
          <p:nvPr/>
        </p:nvSpPr>
        <p:spPr>
          <a:xfrm>
            <a:off x="9960128" y="856217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9007754" y="101782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9269637" y="1005290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3" name="object 503"/>
          <p:cNvSpPr/>
          <p:nvPr/>
        </p:nvSpPr>
        <p:spPr>
          <a:xfrm>
            <a:off x="4773638" y="653963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4" name="object 504"/>
          <p:cNvSpPr/>
          <p:nvPr/>
        </p:nvSpPr>
        <p:spPr>
          <a:xfrm>
            <a:off x="4985626" y="68358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5" name="object 505"/>
          <p:cNvSpPr/>
          <p:nvPr/>
        </p:nvSpPr>
        <p:spPr>
          <a:xfrm>
            <a:off x="8789609" y="1003105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10379994" y="769851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10267441" y="7805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354931" y="715132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9" name="object 509"/>
          <p:cNvSpPr/>
          <p:nvPr/>
        </p:nvSpPr>
        <p:spPr>
          <a:xfrm>
            <a:off x="8915868" y="1119512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10" name="object 510"/>
          <p:cNvSpPr/>
          <p:nvPr/>
        </p:nvSpPr>
        <p:spPr>
          <a:xfrm>
            <a:off x="5159562" y="913416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11" name="object 511"/>
          <p:cNvSpPr/>
          <p:nvPr/>
        </p:nvSpPr>
        <p:spPr>
          <a:xfrm>
            <a:off x="9666216" y="937854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12" name="object 512"/>
          <p:cNvSpPr/>
          <p:nvPr/>
        </p:nvSpPr>
        <p:spPr>
          <a:xfrm>
            <a:off x="10499117"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10436141" y="882980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4733730" y="658197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5338712" y="684132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6" name="object 516"/>
          <p:cNvSpPr/>
          <p:nvPr/>
        </p:nvSpPr>
        <p:spPr>
          <a:xfrm>
            <a:off x="10155966"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10031637" y="101283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8935648" y="763165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9762454" y="660086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464660" y="7180958"/>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21" name="object 521"/>
          <p:cNvSpPr/>
          <p:nvPr/>
        </p:nvSpPr>
        <p:spPr>
          <a:xfrm>
            <a:off x="9540629" y="7891014"/>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22" name="object 522"/>
          <p:cNvSpPr/>
          <p:nvPr/>
        </p:nvSpPr>
        <p:spPr>
          <a:xfrm>
            <a:off x="5241252" y="691403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3" name="object 523"/>
          <p:cNvSpPr/>
          <p:nvPr/>
        </p:nvSpPr>
        <p:spPr>
          <a:xfrm>
            <a:off x="5128690" y="702060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9733748" y="70788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5" name="object 525"/>
          <p:cNvSpPr/>
          <p:nvPr/>
        </p:nvSpPr>
        <p:spPr>
          <a:xfrm>
            <a:off x="9284104" y="746042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6" name="object 526"/>
          <p:cNvSpPr/>
          <p:nvPr/>
        </p:nvSpPr>
        <p:spPr>
          <a:xfrm>
            <a:off x="9234570"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7" name="object 527"/>
          <p:cNvSpPr/>
          <p:nvPr/>
        </p:nvSpPr>
        <p:spPr>
          <a:xfrm>
            <a:off x="9990115" y="720627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8895996" y="700716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9" name="object 529"/>
          <p:cNvSpPr/>
          <p:nvPr/>
        </p:nvSpPr>
        <p:spPr>
          <a:xfrm>
            <a:off x="8596384" y="7487294"/>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9935171" y="776294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31" name="object 531"/>
          <p:cNvSpPr/>
          <p:nvPr/>
        </p:nvSpPr>
        <p:spPr>
          <a:xfrm>
            <a:off x="7994895"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913898"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3" name="object 533"/>
          <p:cNvSpPr/>
          <p:nvPr/>
        </p:nvSpPr>
        <p:spPr>
          <a:xfrm>
            <a:off x="8580939" y="71551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4" name="object 534"/>
          <p:cNvSpPr/>
          <p:nvPr/>
        </p:nvSpPr>
        <p:spPr>
          <a:xfrm>
            <a:off x="7599243" y="700653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5" name="object 535"/>
          <p:cNvSpPr/>
          <p:nvPr/>
        </p:nvSpPr>
        <p:spPr>
          <a:xfrm>
            <a:off x="8281766" y="675962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6" name="object 536"/>
          <p:cNvSpPr/>
          <p:nvPr/>
        </p:nvSpPr>
        <p:spPr>
          <a:xfrm>
            <a:off x="7231533" y="6704982"/>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7" name="object 537"/>
          <p:cNvSpPr/>
          <p:nvPr/>
        </p:nvSpPr>
        <p:spPr>
          <a:xfrm>
            <a:off x="7515001"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8" name="object 538"/>
          <p:cNvSpPr/>
          <p:nvPr/>
        </p:nvSpPr>
        <p:spPr>
          <a:xfrm>
            <a:off x="5525360" y="64525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9" name="object 539"/>
          <p:cNvSpPr/>
          <p:nvPr/>
        </p:nvSpPr>
        <p:spPr>
          <a:xfrm>
            <a:off x="1050551" y="7116720"/>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40" name="object 540"/>
          <p:cNvSpPr/>
          <p:nvPr/>
        </p:nvSpPr>
        <p:spPr>
          <a:xfrm>
            <a:off x="2306688" y="6684238"/>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41" name="object 541"/>
          <p:cNvSpPr/>
          <p:nvPr/>
        </p:nvSpPr>
        <p:spPr>
          <a:xfrm>
            <a:off x="2104060" y="6431209"/>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42" name="object 542"/>
          <p:cNvSpPr/>
          <p:nvPr/>
        </p:nvSpPr>
        <p:spPr>
          <a:xfrm>
            <a:off x="2067885" y="7922566"/>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3" name="object 543"/>
          <p:cNvSpPr/>
          <p:nvPr/>
        </p:nvSpPr>
        <p:spPr>
          <a:xfrm>
            <a:off x="956076" y="767242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4" name="object 544"/>
          <p:cNvSpPr/>
          <p:nvPr/>
        </p:nvSpPr>
        <p:spPr>
          <a:xfrm>
            <a:off x="1463027" y="1033599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1194790" y="8481321"/>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6" name="object 546"/>
          <p:cNvSpPr/>
          <p:nvPr/>
        </p:nvSpPr>
        <p:spPr>
          <a:xfrm>
            <a:off x="1599380" y="7727989"/>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7" name="object 547"/>
          <p:cNvSpPr/>
          <p:nvPr/>
        </p:nvSpPr>
        <p:spPr>
          <a:xfrm>
            <a:off x="276348" y="736525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8" name="object 548"/>
          <p:cNvSpPr/>
          <p:nvPr/>
        </p:nvSpPr>
        <p:spPr>
          <a:xfrm>
            <a:off x="2017415" y="7289079"/>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9" name="object 549"/>
          <p:cNvSpPr/>
          <p:nvPr/>
        </p:nvSpPr>
        <p:spPr>
          <a:xfrm>
            <a:off x="6734666"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50" name="object 550"/>
          <p:cNvSpPr/>
          <p:nvPr/>
        </p:nvSpPr>
        <p:spPr>
          <a:xfrm>
            <a:off x="6960749" y="758454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51" name="object 551"/>
          <p:cNvSpPr/>
          <p:nvPr/>
        </p:nvSpPr>
        <p:spPr>
          <a:xfrm>
            <a:off x="5401522" y="832823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2" name="object 552"/>
          <p:cNvSpPr/>
          <p:nvPr/>
        </p:nvSpPr>
        <p:spPr>
          <a:xfrm>
            <a:off x="6653670" y="683934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3" name="object 553"/>
          <p:cNvSpPr/>
          <p:nvPr/>
        </p:nvSpPr>
        <p:spPr>
          <a:xfrm>
            <a:off x="5426712" y="807519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4" name="object 554"/>
          <p:cNvSpPr/>
          <p:nvPr/>
        </p:nvSpPr>
        <p:spPr>
          <a:xfrm>
            <a:off x="6339013" y="709267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5" name="object 555"/>
          <p:cNvSpPr/>
          <p:nvPr/>
        </p:nvSpPr>
        <p:spPr>
          <a:xfrm>
            <a:off x="5667316" y="743204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6" name="object 556"/>
          <p:cNvSpPr/>
          <p:nvPr/>
        </p:nvSpPr>
        <p:spPr>
          <a:xfrm>
            <a:off x="6291278" y="6486155"/>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7" name="object 557"/>
          <p:cNvSpPr/>
          <p:nvPr/>
        </p:nvSpPr>
        <p:spPr>
          <a:xfrm>
            <a:off x="5670611" y="822612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8" name="object 558"/>
          <p:cNvSpPr/>
          <p:nvPr/>
        </p:nvSpPr>
        <p:spPr>
          <a:xfrm>
            <a:off x="5312852" y="7590796"/>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9" name="object 559"/>
          <p:cNvSpPr/>
          <p:nvPr/>
        </p:nvSpPr>
        <p:spPr>
          <a:xfrm>
            <a:off x="5971305" y="6791128"/>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6804218"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4046301" y="8709076"/>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717961" y="840975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3" name="object 563"/>
          <p:cNvSpPr/>
          <p:nvPr/>
        </p:nvSpPr>
        <p:spPr>
          <a:xfrm>
            <a:off x="3949725" y="799461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4" name="object 564"/>
          <p:cNvSpPr/>
          <p:nvPr/>
        </p:nvSpPr>
        <p:spPr>
          <a:xfrm>
            <a:off x="3634707" y="8285714"/>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3672722" y="807421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4263933" y="894700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7" name="object 567"/>
          <p:cNvSpPr/>
          <p:nvPr/>
        </p:nvSpPr>
        <p:spPr>
          <a:xfrm>
            <a:off x="3901545" y="8593816"/>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3581566" y="889879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414479" y="84714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593794" y="1010185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681889" y="790621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72" name="object 572"/>
          <p:cNvSpPr/>
          <p:nvPr/>
        </p:nvSpPr>
        <p:spPr>
          <a:xfrm>
            <a:off x="584429" y="79789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471874" y="808549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556245" y="10574353"/>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227904" y="102750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6" name="object 576"/>
          <p:cNvSpPr/>
          <p:nvPr/>
        </p:nvSpPr>
        <p:spPr>
          <a:xfrm>
            <a:off x="3459669" y="985989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144642" y="1015099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3182667" y="993949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3773878" y="10812285"/>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80" name="object 580"/>
          <p:cNvSpPr/>
          <p:nvPr/>
        </p:nvSpPr>
        <p:spPr>
          <a:xfrm>
            <a:off x="3091512" y="1076406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3924422" y="10336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2" name="object 582"/>
          <p:cNvSpPr/>
          <p:nvPr/>
        </p:nvSpPr>
        <p:spPr>
          <a:xfrm>
            <a:off x="6861104"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3" name="object 583"/>
          <p:cNvSpPr/>
          <p:nvPr/>
        </p:nvSpPr>
        <p:spPr>
          <a:xfrm>
            <a:off x="6461064"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6336735" y="754094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5" name="object 585"/>
          <p:cNvSpPr/>
          <p:nvPr/>
        </p:nvSpPr>
        <p:spPr>
          <a:xfrm>
            <a:off x="10941239"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6" name="object 586"/>
          <p:cNvSpPr/>
          <p:nvPr/>
        </p:nvSpPr>
        <p:spPr>
          <a:xfrm>
            <a:off x="11184702"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541068"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187023" y="660141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611286"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90" name="object 590"/>
          <p:cNvSpPr/>
          <p:nvPr/>
        </p:nvSpPr>
        <p:spPr>
          <a:xfrm>
            <a:off x="12070082" y="522801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91" name="object 591"/>
          <p:cNvSpPr/>
          <p:nvPr/>
        </p:nvSpPr>
        <p:spPr>
          <a:xfrm>
            <a:off x="11124665" y="605856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92" name="object 592"/>
          <p:cNvSpPr/>
          <p:nvPr/>
        </p:nvSpPr>
        <p:spPr>
          <a:xfrm>
            <a:off x="10463085"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3" name="object 593"/>
          <p:cNvSpPr/>
          <p:nvPr/>
        </p:nvSpPr>
        <p:spPr>
          <a:xfrm>
            <a:off x="12146050"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4" name="object 594"/>
          <p:cNvSpPr/>
          <p:nvPr/>
        </p:nvSpPr>
        <p:spPr>
          <a:xfrm>
            <a:off x="11170037"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5" name="object 595"/>
          <p:cNvSpPr/>
          <p:nvPr/>
        </p:nvSpPr>
        <p:spPr>
          <a:xfrm>
            <a:off x="10951914"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6" name="object 596"/>
          <p:cNvSpPr/>
          <p:nvPr/>
        </p:nvSpPr>
        <p:spPr>
          <a:xfrm>
            <a:off x="12971247"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7" name="object 597"/>
          <p:cNvSpPr/>
          <p:nvPr/>
        </p:nvSpPr>
        <p:spPr>
          <a:xfrm>
            <a:off x="12095272" y="497496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13280786" y="896846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2535020" y="4049426"/>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600" name="object 600"/>
          <p:cNvSpPr/>
          <p:nvPr/>
        </p:nvSpPr>
        <p:spPr>
          <a:xfrm>
            <a:off x="12571332" y="384426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1145412" y="574090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02" name="object 602"/>
          <p:cNvSpPr/>
          <p:nvPr/>
        </p:nvSpPr>
        <p:spPr>
          <a:xfrm>
            <a:off x="10025780" y="4549634"/>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0941775" y="535124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1097688" y="513438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5" name="object 605"/>
          <p:cNvSpPr/>
          <p:nvPr/>
        </p:nvSpPr>
        <p:spPr>
          <a:xfrm>
            <a:off x="12339171" y="51258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6" name="object 606"/>
          <p:cNvSpPr/>
          <p:nvPr/>
        </p:nvSpPr>
        <p:spPr>
          <a:xfrm>
            <a:off x="12672076"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1071627" y="462298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981413" y="449057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2243292" y="4365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10" name="object 610"/>
          <p:cNvSpPr/>
          <p:nvPr/>
        </p:nvSpPr>
        <p:spPr>
          <a:xfrm>
            <a:off x="11844832"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11" name="object 611"/>
          <p:cNvSpPr/>
          <p:nvPr/>
        </p:nvSpPr>
        <p:spPr>
          <a:xfrm>
            <a:off x="12882645"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763268"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1491492" y="375932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11378940"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1466422"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6" name="object 616"/>
          <p:cNvSpPr/>
          <p:nvPr/>
        </p:nvSpPr>
        <p:spPr>
          <a:xfrm>
            <a:off x="10601911"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7" name="object 617"/>
          <p:cNvSpPr/>
          <p:nvPr/>
        </p:nvSpPr>
        <p:spPr>
          <a:xfrm>
            <a:off x="9647673"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8" name="object 618"/>
          <p:cNvSpPr/>
          <p:nvPr/>
        </p:nvSpPr>
        <p:spPr>
          <a:xfrm>
            <a:off x="9735738" y="49708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0094984" y="549156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20" name="object 620"/>
          <p:cNvSpPr/>
          <p:nvPr/>
        </p:nvSpPr>
        <p:spPr>
          <a:xfrm>
            <a:off x="11461049" y="6789065"/>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2862539" y="3716141"/>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22" name="object 622"/>
          <p:cNvSpPr/>
          <p:nvPr/>
        </p:nvSpPr>
        <p:spPr>
          <a:xfrm>
            <a:off x="11889526" y="5507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3" name="object 623"/>
          <p:cNvSpPr/>
          <p:nvPr/>
        </p:nvSpPr>
        <p:spPr>
          <a:xfrm>
            <a:off x="13040799" y="363141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4" name="object 624"/>
          <p:cNvSpPr/>
          <p:nvPr/>
        </p:nvSpPr>
        <p:spPr>
          <a:xfrm>
            <a:off x="10598285" y="4137269"/>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5" name="object 625"/>
          <p:cNvSpPr/>
          <p:nvPr/>
        </p:nvSpPr>
        <p:spPr>
          <a:xfrm>
            <a:off x="11839988"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3074901" y="5512858"/>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7" name="object 627"/>
          <p:cNvSpPr/>
          <p:nvPr/>
        </p:nvSpPr>
        <p:spPr>
          <a:xfrm>
            <a:off x="9726244" y="3277832"/>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8" name="object 628"/>
          <p:cNvSpPr/>
          <p:nvPr/>
        </p:nvSpPr>
        <p:spPr>
          <a:xfrm>
            <a:off x="10067200" y="409505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858682"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30" name="object 630"/>
          <p:cNvSpPr/>
          <p:nvPr/>
        </p:nvSpPr>
        <p:spPr>
          <a:xfrm>
            <a:off x="10090447"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9775420"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9813436" y="5966554"/>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350219" y="367958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4" name="object 634"/>
          <p:cNvSpPr/>
          <p:nvPr/>
        </p:nvSpPr>
        <p:spPr>
          <a:xfrm>
            <a:off x="10777707" y="5439343"/>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1610616"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6" name="object 636"/>
          <p:cNvSpPr/>
          <p:nvPr/>
        </p:nvSpPr>
        <p:spPr>
          <a:xfrm>
            <a:off x="11547640"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3580726"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180554" y="539685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9" name="object 639"/>
          <p:cNvSpPr/>
          <p:nvPr/>
        </p:nvSpPr>
        <p:spPr>
          <a:xfrm>
            <a:off x="14406638" y="5950919"/>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40" name="object 640"/>
          <p:cNvSpPr/>
          <p:nvPr/>
        </p:nvSpPr>
        <p:spPr>
          <a:xfrm>
            <a:off x="12789509" y="696732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41" name="object 641"/>
          <p:cNvSpPr/>
          <p:nvPr/>
        </p:nvSpPr>
        <p:spPr>
          <a:xfrm>
            <a:off x="14099556" y="5205711"/>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4766588" y="560763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2525833" y="623268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4" name="object 644"/>
          <p:cNvSpPr/>
          <p:nvPr/>
        </p:nvSpPr>
        <p:spPr>
          <a:xfrm>
            <a:off x="13317455" y="696313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5" name="object 645"/>
          <p:cNvSpPr/>
          <p:nvPr/>
        </p:nvSpPr>
        <p:spPr>
          <a:xfrm>
            <a:off x="13784901" y="545904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6" name="object 646"/>
          <p:cNvSpPr/>
          <p:nvPr/>
        </p:nvSpPr>
        <p:spPr>
          <a:xfrm>
            <a:off x="13113204"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7" name="object 647"/>
          <p:cNvSpPr/>
          <p:nvPr/>
        </p:nvSpPr>
        <p:spPr>
          <a:xfrm>
            <a:off x="13737164" y="485252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8" name="object 648"/>
          <p:cNvSpPr/>
          <p:nvPr/>
        </p:nvSpPr>
        <p:spPr>
          <a:xfrm>
            <a:off x="13116498"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9" name="object 649"/>
          <p:cNvSpPr/>
          <p:nvPr/>
        </p:nvSpPr>
        <p:spPr>
          <a:xfrm>
            <a:off x="14467425" y="521213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3711111" y="4341119"/>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758739" y="595716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3020609" y="583185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3" name="object 653"/>
          <p:cNvSpPr/>
          <p:nvPr/>
        </p:nvSpPr>
        <p:spPr>
          <a:xfrm>
            <a:off x="14484317" y="37070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4" name="object 654"/>
          <p:cNvSpPr/>
          <p:nvPr/>
        </p:nvSpPr>
        <p:spPr>
          <a:xfrm>
            <a:off x="14696315" y="4003195"/>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2540594" y="581000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130979" y="347745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7" name="object 657"/>
          <p:cNvSpPr/>
          <p:nvPr/>
        </p:nvSpPr>
        <p:spPr>
          <a:xfrm>
            <a:off x="14018424" y="358403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105909" y="29302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9" name="object 659"/>
          <p:cNvSpPr/>
          <p:nvPr/>
        </p:nvSpPr>
        <p:spPr>
          <a:xfrm>
            <a:off x="12674846" y="661203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870250" y="6301545"/>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61" name="object 661"/>
          <p:cNvSpPr/>
          <p:nvPr/>
        </p:nvSpPr>
        <p:spPr>
          <a:xfrm>
            <a:off x="13417191" y="5157494"/>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62" name="object 662"/>
          <p:cNvSpPr/>
          <p:nvPr/>
        </p:nvSpPr>
        <p:spPr>
          <a:xfrm>
            <a:off x="14250100" y="473011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3" name="object 663"/>
          <p:cNvSpPr/>
          <p:nvPr/>
        </p:nvSpPr>
        <p:spPr>
          <a:xfrm>
            <a:off x="14187126" y="460874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4" name="object 664"/>
          <p:cNvSpPr/>
          <p:nvPr/>
        </p:nvSpPr>
        <p:spPr>
          <a:xfrm>
            <a:off x="14444420" y="374935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5049400" y="4008711"/>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306990" y="672377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7" name="object 667"/>
          <p:cNvSpPr/>
          <p:nvPr/>
        </p:nvSpPr>
        <p:spPr>
          <a:xfrm>
            <a:off x="13857344" y="710535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906951" y="635946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3782623" y="590730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70" name="object 670"/>
          <p:cNvSpPr/>
          <p:nvPr/>
        </p:nvSpPr>
        <p:spPr>
          <a:xfrm>
            <a:off x="14511118" y="188428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71" name="object 671"/>
          <p:cNvSpPr/>
          <p:nvPr/>
        </p:nvSpPr>
        <p:spPr>
          <a:xfrm>
            <a:off x="12686631" y="341060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2" name="object 672"/>
          <p:cNvSpPr/>
          <p:nvPr/>
        </p:nvSpPr>
        <p:spPr>
          <a:xfrm>
            <a:off x="13513437" y="2379807"/>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2849238" y="201820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4" name="object 674"/>
          <p:cNvSpPr/>
          <p:nvPr/>
        </p:nvSpPr>
        <p:spPr>
          <a:xfrm>
            <a:off x="9916833" y="265088"/>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5" name="object 675"/>
          <p:cNvSpPr/>
          <p:nvPr/>
        </p:nvSpPr>
        <p:spPr>
          <a:xfrm>
            <a:off x="13215647"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6" name="object 676"/>
          <p:cNvSpPr/>
          <p:nvPr/>
        </p:nvSpPr>
        <p:spPr>
          <a:xfrm>
            <a:off x="14451082" y="1836957"/>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7" name="object 677"/>
          <p:cNvSpPr/>
          <p:nvPr/>
        </p:nvSpPr>
        <p:spPr>
          <a:xfrm>
            <a:off x="13789500" y="89004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8" name="object 678"/>
          <p:cNvSpPr/>
          <p:nvPr/>
        </p:nvSpPr>
        <p:spPr>
          <a:xfrm>
            <a:off x="13291611" y="36699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9" name="object 679"/>
          <p:cNvSpPr/>
          <p:nvPr/>
        </p:nvSpPr>
        <p:spPr>
          <a:xfrm>
            <a:off x="14496454" y="15389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4278330" y="2025943"/>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81" name="object 681"/>
          <p:cNvSpPr/>
          <p:nvPr/>
        </p:nvSpPr>
        <p:spPr>
          <a:xfrm>
            <a:off x="14925890" y="335505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82" name="object 682"/>
          <p:cNvSpPr/>
          <p:nvPr/>
        </p:nvSpPr>
        <p:spPr>
          <a:xfrm>
            <a:off x="9793323" y="78687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9712328" y="59573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4" name="object 684"/>
          <p:cNvSpPr/>
          <p:nvPr/>
        </p:nvSpPr>
        <p:spPr>
          <a:xfrm>
            <a:off x="10080194" y="60215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951943" y="40814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6" name="object 686"/>
          <p:cNvSpPr/>
          <p:nvPr/>
        </p:nvSpPr>
        <p:spPr>
          <a:xfrm>
            <a:off x="14839388" y="4187990"/>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7" name="object 687"/>
          <p:cNvSpPr/>
          <p:nvPr/>
        </p:nvSpPr>
        <p:spPr>
          <a:xfrm>
            <a:off x="14962213" y="3149893"/>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8" name="object 688"/>
          <p:cNvSpPr/>
          <p:nvPr/>
        </p:nvSpPr>
        <p:spPr>
          <a:xfrm>
            <a:off x="14471820" y="1519295"/>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9" name="object 689"/>
          <p:cNvSpPr/>
          <p:nvPr/>
        </p:nvSpPr>
        <p:spPr>
          <a:xfrm>
            <a:off x="14268191" y="112963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4424104" y="912775"/>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91" name="object 691"/>
          <p:cNvSpPr/>
          <p:nvPr/>
        </p:nvSpPr>
        <p:spPr>
          <a:xfrm>
            <a:off x="13484735" y="285778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92" name="object 692"/>
          <p:cNvSpPr/>
          <p:nvPr/>
        </p:nvSpPr>
        <p:spPr>
          <a:xfrm>
            <a:off x="13421400"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4787463" y="256746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035089"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4605863" y="3210991"/>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6" name="object 696"/>
          <p:cNvSpPr/>
          <p:nvPr/>
        </p:nvSpPr>
        <p:spPr>
          <a:xfrm>
            <a:off x="12985553"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7" name="object 697"/>
          <p:cNvSpPr/>
          <p:nvPr/>
        </p:nvSpPr>
        <p:spPr>
          <a:xfrm>
            <a:off x="13185097"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8" name="object 698"/>
          <p:cNvSpPr/>
          <p:nvPr/>
        </p:nvSpPr>
        <p:spPr>
          <a:xfrm>
            <a:off x="13416863"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3101834" y="195644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3139850" y="1744946"/>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71674"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02" name="object 702"/>
          <p:cNvSpPr/>
          <p:nvPr/>
        </p:nvSpPr>
        <p:spPr>
          <a:xfrm>
            <a:off x="13741102" y="298521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2676816"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4" name="object 704"/>
          <p:cNvSpPr/>
          <p:nvPr/>
        </p:nvSpPr>
        <p:spPr>
          <a:xfrm>
            <a:off x="14104120" y="1217747"/>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2646981" y="2786108"/>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6" name="object 706"/>
          <p:cNvSpPr/>
          <p:nvPr/>
        </p:nvSpPr>
        <p:spPr>
          <a:xfrm>
            <a:off x="12547927" y="41518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7" name="object 707"/>
          <p:cNvSpPr/>
          <p:nvPr/>
        </p:nvSpPr>
        <p:spPr>
          <a:xfrm>
            <a:off x="10988699" y="11588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8" name="object 708"/>
          <p:cNvSpPr/>
          <p:nvPr/>
        </p:nvSpPr>
        <p:spPr>
          <a:xfrm>
            <a:off x="12907888"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1936027" y="105786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10" name="object 710"/>
          <p:cNvSpPr/>
          <p:nvPr/>
        </p:nvSpPr>
        <p:spPr>
          <a:xfrm>
            <a:off x="11458745"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2347369" y="3266240"/>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12" name="object 712"/>
          <p:cNvSpPr/>
          <p:nvPr/>
        </p:nvSpPr>
        <p:spPr>
          <a:xfrm>
            <a:off x="11257789" y="105675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3" name="object 713"/>
          <p:cNvSpPr/>
          <p:nvPr/>
        </p:nvSpPr>
        <p:spPr>
          <a:xfrm>
            <a:off x="10900028"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1161900" y="29611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5" name="object 715"/>
          <p:cNvSpPr/>
          <p:nvPr/>
        </p:nvSpPr>
        <p:spPr>
          <a:xfrm>
            <a:off x="13686153" y="3541901"/>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0808144" y="143833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3011540" y="76581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8" name="object 718"/>
          <p:cNvSpPr/>
          <p:nvPr/>
        </p:nvSpPr>
        <p:spPr>
          <a:xfrm>
            <a:off x="10717832" y="260401"/>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9" name="object 719"/>
          <p:cNvSpPr/>
          <p:nvPr/>
        </p:nvSpPr>
        <p:spPr>
          <a:xfrm>
            <a:off x="11745881"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1664884"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21" name="object 721"/>
          <p:cNvSpPr/>
          <p:nvPr/>
        </p:nvSpPr>
        <p:spPr>
          <a:xfrm>
            <a:off x="12331914" y="2934084"/>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22" name="object 722"/>
          <p:cNvSpPr/>
          <p:nvPr/>
        </p:nvSpPr>
        <p:spPr>
          <a:xfrm>
            <a:off x="11350225" y="278547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3" name="object 723"/>
          <p:cNvSpPr/>
          <p:nvPr/>
        </p:nvSpPr>
        <p:spPr>
          <a:xfrm>
            <a:off x="12032753"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4" name="object 724"/>
          <p:cNvSpPr/>
          <p:nvPr/>
        </p:nvSpPr>
        <p:spPr>
          <a:xfrm>
            <a:off x="10982518" y="2483918"/>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5" name="object 725"/>
          <p:cNvSpPr/>
          <p:nvPr/>
        </p:nvSpPr>
        <p:spPr>
          <a:xfrm>
            <a:off x="11650178"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6" name="object 726"/>
          <p:cNvSpPr/>
          <p:nvPr/>
        </p:nvSpPr>
        <p:spPr>
          <a:xfrm>
            <a:off x="13197216"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7" name="object 727"/>
          <p:cNvSpPr/>
          <p:nvPr/>
        </p:nvSpPr>
        <p:spPr>
          <a:xfrm>
            <a:off x="12255158"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8" name="object 728"/>
          <p:cNvSpPr/>
          <p:nvPr/>
        </p:nvSpPr>
        <p:spPr>
          <a:xfrm>
            <a:off x="13222405"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9" name="object 729"/>
          <p:cNvSpPr/>
          <p:nvPr/>
        </p:nvSpPr>
        <p:spPr>
          <a:xfrm>
            <a:off x="12448279" y="118804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30" name="object 730"/>
          <p:cNvSpPr/>
          <p:nvPr/>
        </p:nvSpPr>
        <p:spPr>
          <a:xfrm>
            <a:off x="11998635" y="1569622"/>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2048241"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32" name="object 732"/>
          <p:cNvSpPr/>
          <p:nvPr/>
        </p:nvSpPr>
        <p:spPr>
          <a:xfrm>
            <a:off x="11265986"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3" name="object 733"/>
          <p:cNvSpPr/>
          <p:nvPr/>
        </p:nvSpPr>
        <p:spPr>
          <a:xfrm>
            <a:off x="9885826" y="1436841"/>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485651"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5" name="object 735"/>
          <p:cNvSpPr/>
          <p:nvPr/>
        </p:nvSpPr>
        <p:spPr>
          <a:xfrm>
            <a:off x="10711735" y="3363490"/>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6" name="object 736"/>
          <p:cNvSpPr/>
          <p:nvPr/>
        </p:nvSpPr>
        <p:spPr>
          <a:xfrm>
            <a:off x="10404657" y="261829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7" name="object 737"/>
          <p:cNvSpPr/>
          <p:nvPr/>
        </p:nvSpPr>
        <p:spPr>
          <a:xfrm>
            <a:off x="10089999" y="2871620"/>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8" name="object 738"/>
          <p:cNvSpPr/>
          <p:nvPr/>
        </p:nvSpPr>
        <p:spPr>
          <a:xfrm>
            <a:off x="10042265" y="226510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9" name="object 739"/>
          <p:cNvSpPr/>
          <p:nvPr/>
        </p:nvSpPr>
        <p:spPr>
          <a:xfrm>
            <a:off x="10016213" y="1753708"/>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436079" y="89003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323523"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411006"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3" name="object 743"/>
          <p:cNvSpPr/>
          <p:nvPr/>
        </p:nvSpPr>
        <p:spPr>
          <a:xfrm>
            <a:off x="9722290" y="2570064"/>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555201"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5" name="object 745"/>
          <p:cNvSpPr/>
          <p:nvPr/>
        </p:nvSpPr>
        <p:spPr>
          <a:xfrm>
            <a:off x="10492225"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6" name="object 746"/>
          <p:cNvSpPr/>
          <p:nvPr/>
        </p:nvSpPr>
        <p:spPr>
          <a:xfrm>
            <a:off x="10612089" y="41363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7" name="object 747"/>
          <p:cNvSpPr/>
          <p:nvPr/>
        </p:nvSpPr>
        <p:spPr>
          <a:xfrm>
            <a:off x="10212049"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0087719" y="33198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9" name="object 749"/>
          <p:cNvSpPr/>
          <p:nvPr/>
        </p:nvSpPr>
        <p:spPr>
          <a:xfrm>
            <a:off x="17382419" y="430612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7625880" y="6105893"/>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51" name="object 751"/>
          <p:cNvSpPr/>
          <p:nvPr/>
        </p:nvSpPr>
        <p:spPr>
          <a:xfrm>
            <a:off x="17982245" y="567871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52" name="object 752"/>
          <p:cNvSpPr/>
          <p:nvPr/>
        </p:nvSpPr>
        <p:spPr>
          <a:xfrm>
            <a:off x="16628203" y="660141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5963999" y="62398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4" name="object 754"/>
          <p:cNvSpPr/>
          <p:nvPr/>
        </p:nvSpPr>
        <p:spPr>
          <a:xfrm>
            <a:off x="19052464" y="51622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5" name="object 755"/>
          <p:cNvSpPr/>
          <p:nvPr/>
        </p:nvSpPr>
        <p:spPr>
          <a:xfrm>
            <a:off x="18511260" y="522801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6" name="object 756"/>
          <p:cNvSpPr/>
          <p:nvPr/>
        </p:nvSpPr>
        <p:spPr>
          <a:xfrm>
            <a:off x="17565845" y="6058564"/>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6904264" y="5111648"/>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8" name="object 758"/>
          <p:cNvSpPr/>
          <p:nvPr/>
        </p:nvSpPr>
        <p:spPr>
          <a:xfrm>
            <a:off x="18587228" y="5938069"/>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9" name="object 759"/>
          <p:cNvSpPr/>
          <p:nvPr/>
        </p:nvSpPr>
        <p:spPr>
          <a:xfrm>
            <a:off x="17611218" y="57605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5714047" y="6794486"/>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7393091" y="6247550"/>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62" name="object 762"/>
          <p:cNvSpPr/>
          <p:nvPr/>
        </p:nvSpPr>
        <p:spPr>
          <a:xfrm>
            <a:off x="19412427" y="48189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3" name="object 763"/>
          <p:cNvSpPr/>
          <p:nvPr/>
        </p:nvSpPr>
        <p:spPr>
          <a:xfrm>
            <a:off x="18536449" y="497496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8500438" y="668367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5" name="object 765"/>
          <p:cNvSpPr/>
          <p:nvPr/>
        </p:nvSpPr>
        <p:spPr>
          <a:xfrm>
            <a:off x="18976199" y="4049426"/>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6" name="object 766"/>
          <p:cNvSpPr/>
          <p:nvPr/>
        </p:nvSpPr>
        <p:spPr>
          <a:xfrm>
            <a:off x="19012509" y="384426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7" name="object 767"/>
          <p:cNvSpPr/>
          <p:nvPr/>
        </p:nvSpPr>
        <p:spPr>
          <a:xfrm>
            <a:off x="17586591" y="574090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8" name="object 768"/>
          <p:cNvSpPr/>
          <p:nvPr/>
        </p:nvSpPr>
        <p:spPr>
          <a:xfrm>
            <a:off x="15442489" y="5655241"/>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9" name="object 769"/>
          <p:cNvSpPr/>
          <p:nvPr/>
        </p:nvSpPr>
        <p:spPr>
          <a:xfrm>
            <a:off x="16466957" y="4549634"/>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382954" y="5351246"/>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71" name="object 771"/>
          <p:cNvSpPr/>
          <p:nvPr/>
        </p:nvSpPr>
        <p:spPr>
          <a:xfrm>
            <a:off x="17538855" y="513438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72" name="object 772"/>
          <p:cNvSpPr/>
          <p:nvPr/>
        </p:nvSpPr>
        <p:spPr>
          <a:xfrm>
            <a:off x="18780351" y="51258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3" name="object 773"/>
          <p:cNvSpPr/>
          <p:nvPr/>
        </p:nvSpPr>
        <p:spPr>
          <a:xfrm>
            <a:off x="19113255" y="4423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4" name="object 774"/>
          <p:cNvSpPr/>
          <p:nvPr/>
        </p:nvSpPr>
        <p:spPr>
          <a:xfrm>
            <a:off x="17512803" y="462298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422591" y="449057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8684464" y="436526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7" name="object 777"/>
          <p:cNvSpPr/>
          <p:nvPr/>
        </p:nvSpPr>
        <p:spPr>
          <a:xfrm>
            <a:off x="18286010" y="39888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8" name="object 778"/>
          <p:cNvSpPr/>
          <p:nvPr/>
        </p:nvSpPr>
        <p:spPr>
          <a:xfrm>
            <a:off x="19323823" y="4011109"/>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8204445" y="434341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0" name="object 780"/>
          <p:cNvSpPr/>
          <p:nvPr/>
        </p:nvSpPr>
        <p:spPr>
          <a:xfrm>
            <a:off x="17932672" y="375932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7820116" y="3865890"/>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7907599" y="321213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3" name="object 783"/>
          <p:cNvSpPr/>
          <p:nvPr/>
        </p:nvSpPr>
        <p:spPr>
          <a:xfrm>
            <a:off x="17043089" y="462144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4" name="object 784"/>
          <p:cNvSpPr/>
          <p:nvPr/>
        </p:nvSpPr>
        <p:spPr>
          <a:xfrm>
            <a:off x="15839372" y="461333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6088852" y="429502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6" name="object 786"/>
          <p:cNvSpPr/>
          <p:nvPr/>
        </p:nvSpPr>
        <p:spPr>
          <a:xfrm>
            <a:off x="16176916" y="49708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6536162" y="5491565"/>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8" name="object 788"/>
          <p:cNvSpPr/>
          <p:nvPr/>
        </p:nvSpPr>
        <p:spPr>
          <a:xfrm>
            <a:off x="17902226" y="678906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9303716" y="3716141"/>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90" name="object 790"/>
          <p:cNvSpPr/>
          <p:nvPr/>
        </p:nvSpPr>
        <p:spPr>
          <a:xfrm>
            <a:off x="18330704" y="5507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91" name="object 791"/>
          <p:cNvSpPr/>
          <p:nvPr/>
        </p:nvSpPr>
        <p:spPr>
          <a:xfrm>
            <a:off x="19481976" y="363141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92" name="object 792"/>
          <p:cNvSpPr/>
          <p:nvPr/>
        </p:nvSpPr>
        <p:spPr>
          <a:xfrm>
            <a:off x="17039463" y="4137269"/>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3" name="object 793"/>
          <p:cNvSpPr/>
          <p:nvPr/>
        </p:nvSpPr>
        <p:spPr>
          <a:xfrm>
            <a:off x="18281166" y="6472425"/>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9516080" y="5512858"/>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5" name="object 795"/>
          <p:cNvSpPr/>
          <p:nvPr/>
        </p:nvSpPr>
        <p:spPr>
          <a:xfrm>
            <a:off x="16167422" y="3277832"/>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6" name="object 796"/>
          <p:cNvSpPr/>
          <p:nvPr/>
        </p:nvSpPr>
        <p:spPr>
          <a:xfrm>
            <a:off x="16508378" y="409505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299860" y="6302103"/>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8" name="object 798"/>
          <p:cNvSpPr/>
          <p:nvPr/>
        </p:nvSpPr>
        <p:spPr>
          <a:xfrm>
            <a:off x="16531625" y="58869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6216597" y="61780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00" name="object 800"/>
          <p:cNvSpPr/>
          <p:nvPr/>
        </p:nvSpPr>
        <p:spPr>
          <a:xfrm>
            <a:off x="16254624" y="5966554"/>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5786439" y="6018079"/>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02" name="object 802"/>
          <p:cNvSpPr/>
          <p:nvPr/>
        </p:nvSpPr>
        <p:spPr>
          <a:xfrm>
            <a:off x="17791397" y="3679587"/>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5791580" y="5125530"/>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4" name="object 804"/>
          <p:cNvSpPr/>
          <p:nvPr/>
        </p:nvSpPr>
        <p:spPr>
          <a:xfrm>
            <a:off x="17218883" y="5439343"/>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5" name="object 805"/>
          <p:cNvSpPr/>
          <p:nvPr/>
        </p:nvSpPr>
        <p:spPr>
          <a:xfrm>
            <a:off x="18051794" y="501197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6" name="object 806"/>
          <p:cNvSpPr/>
          <p:nvPr/>
        </p:nvSpPr>
        <p:spPr>
          <a:xfrm>
            <a:off x="15546582" y="6076219"/>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7" name="object 807"/>
          <p:cNvSpPr/>
          <p:nvPr/>
        </p:nvSpPr>
        <p:spPr>
          <a:xfrm>
            <a:off x="15761744" y="700771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8" name="object 808"/>
          <p:cNvSpPr/>
          <p:nvPr/>
        </p:nvSpPr>
        <p:spPr>
          <a:xfrm>
            <a:off x="17988819" y="489060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9" name="object 809"/>
          <p:cNvSpPr/>
          <p:nvPr/>
        </p:nvSpPr>
        <p:spPr>
          <a:xfrm>
            <a:off x="20021905" y="402425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10" name="object 810"/>
          <p:cNvSpPr/>
          <p:nvPr/>
        </p:nvSpPr>
        <p:spPr>
          <a:xfrm>
            <a:off x="19288586" y="669460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11" name="object 811"/>
          <p:cNvSpPr/>
          <p:nvPr/>
        </p:nvSpPr>
        <p:spPr>
          <a:xfrm>
            <a:off x="15248072" y="42192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9313776" y="644155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3" name="object 813"/>
          <p:cNvSpPr/>
          <p:nvPr/>
        </p:nvSpPr>
        <p:spPr>
          <a:xfrm>
            <a:off x="19758635" y="696313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554383" y="57984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5" name="object 815"/>
          <p:cNvSpPr/>
          <p:nvPr/>
        </p:nvSpPr>
        <p:spPr>
          <a:xfrm>
            <a:off x="19557675" y="659248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4948890" y="3823696"/>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9199917" y="595716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461790" y="583185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9" name="object 819"/>
          <p:cNvSpPr/>
          <p:nvPr/>
        </p:nvSpPr>
        <p:spPr>
          <a:xfrm>
            <a:off x="14965791" y="23185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20" name="object 820"/>
          <p:cNvSpPr/>
          <p:nvPr/>
        </p:nvSpPr>
        <p:spPr>
          <a:xfrm>
            <a:off x="15177789" y="26147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8981773" y="5810000"/>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9108030" y="69740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5351726" y="491310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4" name="object 824"/>
          <p:cNvSpPr/>
          <p:nvPr/>
        </p:nvSpPr>
        <p:spPr>
          <a:xfrm>
            <a:off x="19858380" y="5157494"/>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5" name="object 825"/>
          <p:cNvSpPr/>
          <p:nvPr/>
        </p:nvSpPr>
        <p:spPr>
          <a:xfrm>
            <a:off x="14925893" y="236091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6" name="object 826"/>
          <p:cNvSpPr/>
          <p:nvPr/>
        </p:nvSpPr>
        <p:spPr>
          <a:xfrm>
            <a:off x="15463094" y="120800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7" name="object 827"/>
          <p:cNvSpPr/>
          <p:nvPr/>
        </p:nvSpPr>
        <p:spPr>
          <a:xfrm>
            <a:off x="15530876" y="262027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5488284" y="954959"/>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4992593" y="495848"/>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30" name="object 830"/>
          <p:cNvSpPr/>
          <p:nvPr/>
        </p:nvSpPr>
        <p:spPr>
          <a:xfrm>
            <a:off x="19127810" y="341060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1" name="object 831"/>
          <p:cNvSpPr/>
          <p:nvPr/>
        </p:nvSpPr>
        <p:spPr>
          <a:xfrm>
            <a:off x="19954619" y="2379807"/>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290416" y="2018203"/>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3" name="object 833"/>
          <p:cNvSpPr/>
          <p:nvPr/>
        </p:nvSpPr>
        <p:spPr>
          <a:xfrm>
            <a:off x="16358012" y="265088"/>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4" name="object 834"/>
          <p:cNvSpPr/>
          <p:nvPr/>
        </p:nvSpPr>
        <p:spPr>
          <a:xfrm>
            <a:off x="19656824" y="2959904"/>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32555" y="448520"/>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9732783" y="3669959"/>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7" name="object 837"/>
          <p:cNvSpPr/>
          <p:nvPr/>
        </p:nvSpPr>
        <p:spPr>
          <a:xfrm>
            <a:off x="14977927" y="150534"/>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5407366" y="1966617"/>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9" name="object 839"/>
          <p:cNvSpPr/>
          <p:nvPr/>
        </p:nvSpPr>
        <p:spPr>
          <a:xfrm>
            <a:off x="16234503" y="78687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6153505" y="59573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41" name="object 841"/>
          <p:cNvSpPr/>
          <p:nvPr/>
        </p:nvSpPr>
        <p:spPr>
          <a:xfrm>
            <a:off x="15838848" y="84906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2" name="object 842"/>
          <p:cNvSpPr/>
          <p:nvPr/>
        </p:nvSpPr>
        <p:spPr>
          <a:xfrm>
            <a:off x="16521374" y="602156"/>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917219" y="34205"/>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433416" y="26929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5320853" y="2799551"/>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6" name="object 846"/>
          <p:cNvSpPr/>
          <p:nvPr/>
        </p:nvSpPr>
        <p:spPr>
          <a:xfrm>
            <a:off x="15478235" y="39408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443685" y="1761456"/>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8" name="object 848"/>
          <p:cNvSpPr/>
          <p:nvPr/>
        </p:nvSpPr>
        <p:spPr>
          <a:xfrm>
            <a:off x="14953302" y="130855"/>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9" name="object 849"/>
          <p:cNvSpPr/>
          <p:nvPr/>
        </p:nvSpPr>
        <p:spPr>
          <a:xfrm>
            <a:off x="19925912" y="285778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50" name="object 850"/>
          <p:cNvSpPr/>
          <p:nvPr/>
        </p:nvSpPr>
        <p:spPr>
          <a:xfrm>
            <a:off x="19862579" y="126995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51" name="object 851"/>
          <p:cNvSpPr/>
          <p:nvPr/>
        </p:nvSpPr>
        <p:spPr>
          <a:xfrm>
            <a:off x="15268937" y="1179021"/>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476268" y="3239369"/>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5087338" y="182255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4" name="object 854"/>
          <p:cNvSpPr/>
          <p:nvPr/>
        </p:nvSpPr>
        <p:spPr>
          <a:xfrm>
            <a:off x="19426733" y="4204318"/>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5" name="object 855"/>
          <p:cNvSpPr/>
          <p:nvPr/>
        </p:nvSpPr>
        <p:spPr>
          <a:xfrm>
            <a:off x="19626276" y="208048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6" name="object 856"/>
          <p:cNvSpPr/>
          <p:nvPr/>
        </p:nvSpPr>
        <p:spPr>
          <a:xfrm>
            <a:off x="19858042" y="1665347"/>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7" name="object 857"/>
          <p:cNvSpPr/>
          <p:nvPr/>
        </p:nvSpPr>
        <p:spPr>
          <a:xfrm>
            <a:off x="19543014" y="1956446"/>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8" name="object 858"/>
          <p:cNvSpPr/>
          <p:nvPr/>
        </p:nvSpPr>
        <p:spPr>
          <a:xfrm>
            <a:off x="19581042" y="1744946"/>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9" name="object 859"/>
          <p:cNvSpPr/>
          <p:nvPr/>
        </p:nvSpPr>
        <p:spPr>
          <a:xfrm>
            <a:off x="19112855" y="179647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60" name="object 860"/>
          <p:cNvSpPr/>
          <p:nvPr/>
        </p:nvSpPr>
        <p:spPr>
          <a:xfrm>
            <a:off x="19117997" y="903934"/>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61" name="object 861"/>
          <p:cNvSpPr/>
          <p:nvPr/>
        </p:nvSpPr>
        <p:spPr>
          <a:xfrm>
            <a:off x="19088160" y="2786108"/>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62" name="object 862"/>
          <p:cNvSpPr/>
          <p:nvPr/>
        </p:nvSpPr>
        <p:spPr>
          <a:xfrm>
            <a:off x="18989106" y="415185"/>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7429877" y="11588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4" name="object 864"/>
          <p:cNvSpPr/>
          <p:nvPr/>
        </p:nvSpPr>
        <p:spPr>
          <a:xfrm>
            <a:off x="19349067" y="71904"/>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8377205" y="105786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6" name="object 866"/>
          <p:cNvSpPr/>
          <p:nvPr/>
        </p:nvSpPr>
        <p:spPr>
          <a:xfrm>
            <a:off x="17899924" y="142740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8788547" y="3266240"/>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8" name="object 868"/>
          <p:cNvSpPr/>
          <p:nvPr/>
        </p:nvSpPr>
        <p:spPr>
          <a:xfrm>
            <a:off x="17698977" y="1056751"/>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9" name="object 869"/>
          <p:cNvSpPr/>
          <p:nvPr/>
        </p:nvSpPr>
        <p:spPr>
          <a:xfrm>
            <a:off x="17341209" y="4214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7603089" y="29611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71" name="object 871"/>
          <p:cNvSpPr/>
          <p:nvPr/>
        </p:nvSpPr>
        <p:spPr>
          <a:xfrm>
            <a:off x="17249319" y="1438331"/>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9452721" y="765811"/>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3" name="object 873"/>
          <p:cNvSpPr/>
          <p:nvPr/>
        </p:nvSpPr>
        <p:spPr>
          <a:xfrm>
            <a:off x="17159009" y="260401"/>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4" name="object 874"/>
          <p:cNvSpPr/>
          <p:nvPr/>
        </p:nvSpPr>
        <p:spPr>
          <a:xfrm>
            <a:off x="18187058" y="272328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5" name="object 875"/>
          <p:cNvSpPr/>
          <p:nvPr/>
        </p:nvSpPr>
        <p:spPr>
          <a:xfrm>
            <a:off x="18106060" y="253214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6" name="object 876"/>
          <p:cNvSpPr/>
          <p:nvPr/>
        </p:nvSpPr>
        <p:spPr>
          <a:xfrm>
            <a:off x="18773092" y="2934084"/>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7" name="object 877"/>
          <p:cNvSpPr/>
          <p:nvPr/>
        </p:nvSpPr>
        <p:spPr>
          <a:xfrm>
            <a:off x="17791405" y="278547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8" name="object 878"/>
          <p:cNvSpPr/>
          <p:nvPr/>
        </p:nvSpPr>
        <p:spPr>
          <a:xfrm>
            <a:off x="18473931" y="253856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7423696" y="2483918"/>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80" name="object 880"/>
          <p:cNvSpPr/>
          <p:nvPr/>
        </p:nvSpPr>
        <p:spPr>
          <a:xfrm>
            <a:off x="18091356" y="174085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1" name="object 881"/>
          <p:cNvSpPr/>
          <p:nvPr/>
        </p:nvSpPr>
        <p:spPr>
          <a:xfrm>
            <a:off x="19638395" y="6122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2" name="object 882"/>
          <p:cNvSpPr/>
          <p:nvPr/>
        </p:nvSpPr>
        <p:spPr>
          <a:xfrm>
            <a:off x="18696336" y="2000213"/>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3" name="object 883"/>
          <p:cNvSpPr/>
          <p:nvPr/>
        </p:nvSpPr>
        <p:spPr>
          <a:xfrm>
            <a:off x="19663585" y="3592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4" name="object 884"/>
          <p:cNvSpPr/>
          <p:nvPr/>
        </p:nvSpPr>
        <p:spPr>
          <a:xfrm>
            <a:off x="18889459" y="118804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5" name="object 885"/>
          <p:cNvSpPr/>
          <p:nvPr/>
        </p:nvSpPr>
        <p:spPr>
          <a:xfrm>
            <a:off x="18439813" y="1569622"/>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8489418" y="8237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7707165" y="21473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8" name="object 888"/>
          <p:cNvSpPr/>
          <p:nvPr/>
        </p:nvSpPr>
        <p:spPr>
          <a:xfrm>
            <a:off x="15717524" y="223152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9" name="object 889"/>
          <p:cNvSpPr/>
          <p:nvPr/>
        </p:nvSpPr>
        <p:spPr>
          <a:xfrm>
            <a:off x="15628923" y="142368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6327003" y="1436841"/>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91" name="object 891"/>
          <p:cNvSpPr/>
          <p:nvPr/>
        </p:nvSpPr>
        <p:spPr>
          <a:xfrm>
            <a:off x="16926828" y="28094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2" name="object 892"/>
          <p:cNvSpPr/>
          <p:nvPr/>
        </p:nvSpPr>
        <p:spPr>
          <a:xfrm>
            <a:off x="17152912" y="3363490"/>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3" name="object 893"/>
          <p:cNvSpPr/>
          <p:nvPr/>
        </p:nvSpPr>
        <p:spPr>
          <a:xfrm>
            <a:off x="15593686" y="410718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4" name="object 894"/>
          <p:cNvSpPr/>
          <p:nvPr/>
        </p:nvSpPr>
        <p:spPr>
          <a:xfrm>
            <a:off x="16845835" y="261829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5618876" y="3854141"/>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6" name="object 896"/>
          <p:cNvSpPr/>
          <p:nvPr/>
        </p:nvSpPr>
        <p:spPr>
          <a:xfrm>
            <a:off x="16531177" y="2871620"/>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7" name="object 897"/>
          <p:cNvSpPr/>
          <p:nvPr/>
        </p:nvSpPr>
        <p:spPr>
          <a:xfrm>
            <a:off x="15859480" y="3210995"/>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6483441" y="2265102"/>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9" name="object 899"/>
          <p:cNvSpPr/>
          <p:nvPr/>
        </p:nvSpPr>
        <p:spPr>
          <a:xfrm>
            <a:off x="15862774" y="4005067"/>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0" name="object 900"/>
          <p:cNvSpPr/>
          <p:nvPr/>
        </p:nvSpPr>
        <p:spPr>
          <a:xfrm>
            <a:off x="16446709" y="1764467"/>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5505016" y="336974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2" name="object 902"/>
          <p:cNvSpPr/>
          <p:nvPr/>
        </p:nvSpPr>
        <p:spPr>
          <a:xfrm>
            <a:off x="16877256" y="89003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764700" y="99661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52185" y="34285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5" name="object 905"/>
          <p:cNvSpPr/>
          <p:nvPr/>
        </p:nvSpPr>
        <p:spPr>
          <a:xfrm>
            <a:off x="16163467" y="2570064"/>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6" name="object 906"/>
          <p:cNvSpPr/>
          <p:nvPr/>
        </p:nvSpPr>
        <p:spPr>
          <a:xfrm>
            <a:off x="16996381" y="2142697"/>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933403" y="20213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7053267" y="413635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9" name="object 909"/>
          <p:cNvSpPr/>
          <p:nvPr/>
        </p:nvSpPr>
        <p:spPr>
          <a:xfrm>
            <a:off x="16653226" y="377204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10" name="object 910"/>
          <p:cNvSpPr/>
          <p:nvPr/>
        </p:nvSpPr>
        <p:spPr>
          <a:xfrm>
            <a:off x="16528899" y="33198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11" name="object 911"/>
          <p:cNvSpPr/>
          <p:nvPr/>
        </p:nvSpPr>
        <p:spPr>
          <a:xfrm>
            <a:off x="10941239"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2" name="object 912"/>
          <p:cNvSpPr/>
          <p:nvPr/>
        </p:nvSpPr>
        <p:spPr>
          <a:xfrm>
            <a:off x="11184702"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541068"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187023" y="10822468"/>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070082" y="944906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4665" y="1027961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7" name="object 917"/>
          <p:cNvSpPr/>
          <p:nvPr/>
        </p:nvSpPr>
        <p:spPr>
          <a:xfrm>
            <a:off x="10463085"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8" name="object 918"/>
          <p:cNvSpPr/>
          <p:nvPr/>
        </p:nvSpPr>
        <p:spPr>
          <a:xfrm>
            <a:off x="12146050"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9" name="object 919"/>
          <p:cNvSpPr/>
          <p:nvPr/>
        </p:nvSpPr>
        <p:spPr>
          <a:xfrm>
            <a:off x="11170037"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0951914"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21" name="object 921"/>
          <p:cNvSpPr/>
          <p:nvPr/>
        </p:nvSpPr>
        <p:spPr>
          <a:xfrm>
            <a:off x="12971247"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2" name="object 922"/>
          <p:cNvSpPr/>
          <p:nvPr/>
        </p:nvSpPr>
        <p:spPr>
          <a:xfrm>
            <a:off x="12095272" y="919602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3" name="object 923"/>
          <p:cNvSpPr/>
          <p:nvPr/>
        </p:nvSpPr>
        <p:spPr>
          <a:xfrm>
            <a:off x="12059260"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12535020" y="8270481"/>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5" name="object 925"/>
          <p:cNvSpPr/>
          <p:nvPr/>
        </p:nvSpPr>
        <p:spPr>
          <a:xfrm>
            <a:off x="12571332" y="806531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1145412" y="9961956"/>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7" name="object 927"/>
          <p:cNvSpPr/>
          <p:nvPr/>
        </p:nvSpPr>
        <p:spPr>
          <a:xfrm>
            <a:off x="10025780" y="8770688"/>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8" name="object 928"/>
          <p:cNvSpPr/>
          <p:nvPr/>
        </p:nvSpPr>
        <p:spPr>
          <a:xfrm>
            <a:off x="10941775" y="957230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1097688" y="935543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30" name="object 930"/>
          <p:cNvSpPr/>
          <p:nvPr/>
        </p:nvSpPr>
        <p:spPr>
          <a:xfrm>
            <a:off x="12339171" y="934695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31" name="object 931"/>
          <p:cNvSpPr/>
          <p:nvPr/>
        </p:nvSpPr>
        <p:spPr>
          <a:xfrm>
            <a:off x="12672076"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1071627" y="8844033"/>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3" name="object 933"/>
          <p:cNvSpPr/>
          <p:nvPr/>
        </p:nvSpPr>
        <p:spPr>
          <a:xfrm>
            <a:off x="11981413" y="871162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2243292" y="85863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5" name="object 935"/>
          <p:cNvSpPr/>
          <p:nvPr/>
        </p:nvSpPr>
        <p:spPr>
          <a:xfrm>
            <a:off x="11844832"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6" name="object 936"/>
          <p:cNvSpPr/>
          <p:nvPr/>
        </p:nvSpPr>
        <p:spPr>
          <a:xfrm>
            <a:off x="12882645"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763268"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8" name="object 938"/>
          <p:cNvSpPr/>
          <p:nvPr/>
        </p:nvSpPr>
        <p:spPr>
          <a:xfrm>
            <a:off x="11378940"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894860" y="736079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40" name="object 940"/>
          <p:cNvSpPr/>
          <p:nvPr/>
        </p:nvSpPr>
        <p:spPr>
          <a:xfrm>
            <a:off x="10601911"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41" name="object 941"/>
          <p:cNvSpPr/>
          <p:nvPr/>
        </p:nvSpPr>
        <p:spPr>
          <a:xfrm>
            <a:off x="10094984" y="971261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1461049" y="1101012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3" name="object 943"/>
          <p:cNvSpPr/>
          <p:nvPr/>
        </p:nvSpPr>
        <p:spPr>
          <a:xfrm>
            <a:off x="12862539" y="7937203"/>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4" name="object 944"/>
          <p:cNvSpPr/>
          <p:nvPr/>
        </p:nvSpPr>
        <p:spPr>
          <a:xfrm>
            <a:off x="11889526" y="972853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5" name="object 945"/>
          <p:cNvSpPr/>
          <p:nvPr/>
        </p:nvSpPr>
        <p:spPr>
          <a:xfrm>
            <a:off x="13040799" y="785246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10598285" y="835832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7" name="object 947"/>
          <p:cNvSpPr/>
          <p:nvPr/>
        </p:nvSpPr>
        <p:spPr>
          <a:xfrm>
            <a:off x="11839988"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8" name="object 948"/>
          <p:cNvSpPr/>
          <p:nvPr/>
        </p:nvSpPr>
        <p:spPr>
          <a:xfrm>
            <a:off x="13074901" y="973390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9" name="object 949"/>
          <p:cNvSpPr/>
          <p:nvPr/>
        </p:nvSpPr>
        <p:spPr>
          <a:xfrm>
            <a:off x="9726244" y="749888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50" name="object 950"/>
          <p:cNvSpPr/>
          <p:nvPr/>
        </p:nvSpPr>
        <p:spPr>
          <a:xfrm>
            <a:off x="10067200" y="831611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858682"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2" name="object 952"/>
          <p:cNvSpPr/>
          <p:nvPr/>
        </p:nvSpPr>
        <p:spPr>
          <a:xfrm>
            <a:off x="10261699" y="1018606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9775420"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9813436" y="10187608"/>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350219" y="790063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6" name="object 956"/>
          <p:cNvSpPr/>
          <p:nvPr/>
        </p:nvSpPr>
        <p:spPr>
          <a:xfrm>
            <a:off x="11610616"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1547640"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8" name="object 958"/>
          <p:cNvSpPr/>
          <p:nvPr/>
        </p:nvSpPr>
        <p:spPr>
          <a:xfrm>
            <a:off x="13580726"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9" name="object 959"/>
          <p:cNvSpPr/>
          <p:nvPr/>
        </p:nvSpPr>
        <p:spPr>
          <a:xfrm>
            <a:off x="14180554" y="961790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60" name="object 960"/>
          <p:cNvSpPr/>
          <p:nvPr/>
        </p:nvSpPr>
        <p:spPr>
          <a:xfrm>
            <a:off x="14406638" y="1017197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47408" y="1091565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2" name="object 962"/>
          <p:cNvSpPr/>
          <p:nvPr/>
        </p:nvSpPr>
        <p:spPr>
          <a:xfrm>
            <a:off x="14099556" y="94267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3" name="object 963"/>
          <p:cNvSpPr/>
          <p:nvPr/>
        </p:nvSpPr>
        <p:spPr>
          <a:xfrm>
            <a:off x="14766588" y="982869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4" name="object 964"/>
          <p:cNvSpPr/>
          <p:nvPr/>
        </p:nvSpPr>
        <p:spPr>
          <a:xfrm>
            <a:off x="12872598" y="1066261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5" name="object 965"/>
          <p:cNvSpPr/>
          <p:nvPr/>
        </p:nvSpPr>
        <p:spPr>
          <a:xfrm>
            <a:off x="13317455" y="1118418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6" name="object 966"/>
          <p:cNvSpPr/>
          <p:nvPr/>
        </p:nvSpPr>
        <p:spPr>
          <a:xfrm>
            <a:off x="13784901" y="968009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7" name="object 967"/>
          <p:cNvSpPr/>
          <p:nvPr/>
        </p:nvSpPr>
        <p:spPr>
          <a:xfrm>
            <a:off x="13113204"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3737164" y="9073576"/>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9" name="object 969"/>
          <p:cNvSpPr/>
          <p:nvPr/>
        </p:nvSpPr>
        <p:spPr>
          <a:xfrm>
            <a:off x="13116498"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70" name="object 970"/>
          <p:cNvSpPr/>
          <p:nvPr/>
        </p:nvSpPr>
        <p:spPr>
          <a:xfrm>
            <a:off x="14467425" y="943318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3711111" y="856217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2" name="object 972"/>
          <p:cNvSpPr/>
          <p:nvPr/>
        </p:nvSpPr>
        <p:spPr>
          <a:xfrm>
            <a:off x="12758739" y="1017821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3020609" y="100529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4" name="object 974"/>
          <p:cNvSpPr/>
          <p:nvPr/>
        </p:nvSpPr>
        <p:spPr>
          <a:xfrm>
            <a:off x="14484317" y="792807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5" name="object 975"/>
          <p:cNvSpPr/>
          <p:nvPr/>
        </p:nvSpPr>
        <p:spPr>
          <a:xfrm>
            <a:off x="14696315" y="82242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2540594" y="100310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4130979" y="769851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018424" y="78050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4105909" y="715132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80" name="object 980"/>
          <p:cNvSpPr/>
          <p:nvPr/>
        </p:nvSpPr>
        <p:spPr>
          <a:xfrm>
            <a:off x="12666852" y="11195121"/>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870250" y="10522601"/>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2" name="object 982"/>
          <p:cNvSpPr/>
          <p:nvPr/>
        </p:nvSpPr>
        <p:spPr>
          <a:xfrm>
            <a:off x="13417191" y="937854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4250100" y="895116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4187126" y="882980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5" name="object 985"/>
          <p:cNvSpPr/>
          <p:nvPr/>
        </p:nvSpPr>
        <p:spPr>
          <a:xfrm>
            <a:off x="14444420" y="797040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5049400" y="822976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4306990" y="1094483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8" name="object 988"/>
          <p:cNvSpPr/>
          <p:nvPr/>
        </p:nvSpPr>
        <p:spPr>
          <a:xfrm>
            <a:off x="13906951" y="1058052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782623" y="101283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2686631" y="763165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3513437" y="6600862"/>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2" name="object 992"/>
          <p:cNvSpPr/>
          <p:nvPr/>
        </p:nvSpPr>
        <p:spPr>
          <a:xfrm>
            <a:off x="13215647"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3" name="object 993"/>
          <p:cNvSpPr/>
          <p:nvPr/>
        </p:nvSpPr>
        <p:spPr>
          <a:xfrm>
            <a:off x="13291611" y="7891014"/>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4" name="object 994"/>
          <p:cNvSpPr/>
          <p:nvPr/>
        </p:nvSpPr>
        <p:spPr>
          <a:xfrm>
            <a:off x="14925890" y="7576110"/>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5" name="object 995"/>
          <p:cNvSpPr/>
          <p:nvPr/>
        </p:nvSpPr>
        <p:spPr>
          <a:xfrm>
            <a:off x="14951943" y="83024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4839388" y="840904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7" name="object 997"/>
          <p:cNvSpPr/>
          <p:nvPr/>
        </p:nvSpPr>
        <p:spPr>
          <a:xfrm>
            <a:off x="14962213" y="737094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3484735" y="70788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9" name="object 999"/>
          <p:cNvSpPr/>
          <p:nvPr/>
        </p:nvSpPr>
        <p:spPr>
          <a:xfrm>
            <a:off x="14787463" y="6788515"/>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035089"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4605863" y="743204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2" name="object 1002"/>
          <p:cNvSpPr/>
          <p:nvPr/>
        </p:nvSpPr>
        <p:spPr>
          <a:xfrm>
            <a:off x="12985553"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3" name="object 1003"/>
          <p:cNvSpPr/>
          <p:nvPr/>
        </p:nvSpPr>
        <p:spPr>
          <a:xfrm>
            <a:off x="13741102" y="720627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2596935" y="7082432"/>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5" name="object 1005"/>
          <p:cNvSpPr/>
          <p:nvPr/>
        </p:nvSpPr>
        <p:spPr>
          <a:xfrm>
            <a:off x="12347369" y="7487294"/>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6" name="object 1006"/>
          <p:cNvSpPr/>
          <p:nvPr/>
        </p:nvSpPr>
        <p:spPr>
          <a:xfrm>
            <a:off x="13686153" y="776294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7" name="object 1007"/>
          <p:cNvSpPr/>
          <p:nvPr/>
        </p:nvSpPr>
        <p:spPr>
          <a:xfrm>
            <a:off x="11745881"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8" name="object 1008"/>
          <p:cNvSpPr/>
          <p:nvPr/>
        </p:nvSpPr>
        <p:spPr>
          <a:xfrm>
            <a:off x="11664884"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9" name="object 1009"/>
          <p:cNvSpPr/>
          <p:nvPr/>
        </p:nvSpPr>
        <p:spPr>
          <a:xfrm>
            <a:off x="12339911" y="679309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10" name="object 1010"/>
          <p:cNvSpPr/>
          <p:nvPr/>
        </p:nvSpPr>
        <p:spPr>
          <a:xfrm>
            <a:off x="11350225" y="700653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1" name="object 1011"/>
          <p:cNvSpPr/>
          <p:nvPr/>
        </p:nvSpPr>
        <p:spPr>
          <a:xfrm>
            <a:off x="10982518" y="6704982"/>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2" name="object 1012"/>
          <p:cNvSpPr/>
          <p:nvPr/>
        </p:nvSpPr>
        <p:spPr>
          <a:xfrm>
            <a:off x="11265986"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3" name="object 1013"/>
          <p:cNvSpPr/>
          <p:nvPr/>
        </p:nvSpPr>
        <p:spPr>
          <a:xfrm>
            <a:off x="10485651"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4" name="object 1014"/>
          <p:cNvSpPr/>
          <p:nvPr/>
        </p:nvSpPr>
        <p:spPr>
          <a:xfrm>
            <a:off x="10611038" y="729378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10404657" y="683934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6" name="object 1016"/>
          <p:cNvSpPr/>
          <p:nvPr/>
        </p:nvSpPr>
        <p:spPr>
          <a:xfrm>
            <a:off x="10089999" y="709267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7" name="object 1017"/>
          <p:cNvSpPr/>
          <p:nvPr/>
        </p:nvSpPr>
        <p:spPr>
          <a:xfrm>
            <a:off x="10042265" y="648615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9722290" y="6791128"/>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555201"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0" name="object 1020"/>
          <p:cNvSpPr/>
          <p:nvPr/>
        </p:nvSpPr>
        <p:spPr>
          <a:xfrm>
            <a:off x="10612089" y="835741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21" name="object 1021"/>
          <p:cNvSpPr/>
          <p:nvPr/>
        </p:nvSpPr>
        <p:spPr>
          <a:xfrm>
            <a:off x="10212049"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2" name="object 1022"/>
          <p:cNvSpPr/>
          <p:nvPr/>
        </p:nvSpPr>
        <p:spPr>
          <a:xfrm>
            <a:off x="10087719" y="754094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3" name="object 1023"/>
          <p:cNvSpPr/>
          <p:nvPr/>
        </p:nvSpPr>
        <p:spPr>
          <a:xfrm>
            <a:off x="17382419" y="8527174"/>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4" name="object 1024"/>
          <p:cNvSpPr/>
          <p:nvPr/>
        </p:nvSpPr>
        <p:spPr>
          <a:xfrm>
            <a:off x="17625880" y="10326949"/>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5" name="object 1025"/>
          <p:cNvSpPr/>
          <p:nvPr/>
        </p:nvSpPr>
        <p:spPr>
          <a:xfrm>
            <a:off x="17982245" y="989976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6" name="object 1026"/>
          <p:cNvSpPr/>
          <p:nvPr/>
        </p:nvSpPr>
        <p:spPr>
          <a:xfrm>
            <a:off x="16628203" y="1082246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7" name="object 1027"/>
          <p:cNvSpPr/>
          <p:nvPr/>
        </p:nvSpPr>
        <p:spPr>
          <a:xfrm>
            <a:off x="15963999" y="10460864"/>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8" name="object 1028"/>
          <p:cNvSpPr/>
          <p:nvPr/>
        </p:nvSpPr>
        <p:spPr>
          <a:xfrm>
            <a:off x="19052464" y="938328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9" name="object 1029"/>
          <p:cNvSpPr/>
          <p:nvPr/>
        </p:nvSpPr>
        <p:spPr>
          <a:xfrm>
            <a:off x="18511260" y="944906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5845" y="1027961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31" name="object 1031"/>
          <p:cNvSpPr/>
          <p:nvPr/>
        </p:nvSpPr>
        <p:spPr>
          <a:xfrm>
            <a:off x="16904264" y="933270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8587228" y="1015912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7611218" y="998163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4" name="object 1034"/>
          <p:cNvSpPr/>
          <p:nvPr/>
        </p:nvSpPr>
        <p:spPr>
          <a:xfrm>
            <a:off x="15714047" y="11015540"/>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5" name="object 1035"/>
          <p:cNvSpPr/>
          <p:nvPr/>
        </p:nvSpPr>
        <p:spPr>
          <a:xfrm>
            <a:off x="17393091" y="10468603"/>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6" name="object 1036"/>
          <p:cNvSpPr/>
          <p:nvPr/>
        </p:nvSpPr>
        <p:spPr>
          <a:xfrm>
            <a:off x="19412427" y="904000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7" name="object 1037"/>
          <p:cNvSpPr/>
          <p:nvPr/>
        </p:nvSpPr>
        <p:spPr>
          <a:xfrm>
            <a:off x="18536449" y="919602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8" name="object 1038"/>
          <p:cNvSpPr/>
          <p:nvPr/>
        </p:nvSpPr>
        <p:spPr>
          <a:xfrm>
            <a:off x="18500438" y="1090472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9" name="object 1039"/>
          <p:cNvSpPr/>
          <p:nvPr/>
        </p:nvSpPr>
        <p:spPr>
          <a:xfrm>
            <a:off x="18976199" y="8270481"/>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9012509" y="806531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586591" y="9961956"/>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2" name="object 1042"/>
          <p:cNvSpPr/>
          <p:nvPr/>
        </p:nvSpPr>
        <p:spPr>
          <a:xfrm>
            <a:off x="15442489" y="9876296"/>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3" name="object 1043"/>
          <p:cNvSpPr/>
          <p:nvPr/>
        </p:nvSpPr>
        <p:spPr>
          <a:xfrm>
            <a:off x="16466957" y="8770688"/>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4" name="object 1044"/>
          <p:cNvSpPr/>
          <p:nvPr/>
        </p:nvSpPr>
        <p:spPr>
          <a:xfrm>
            <a:off x="17382954" y="957230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7538855" y="935543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6" name="object 1046"/>
          <p:cNvSpPr/>
          <p:nvPr/>
        </p:nvSpPr>
        <p:spPr>
          <a:xfrm>
            <a:off x="18780351" y="934695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7" name="object 1047"/>
          <p:cNvSpPr/>
          <p:nvPr/>
        </p:nvSpPr>
        <p:spPr>
          <a:xfrm>
            <a:off x="19113255" y="864449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7512803" y="88440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9" name="object 1049"/>
          <p:cNvSpPr/>
          <p:nvPr/>
        </p:nvSpPr>
        <p:spPr>
          <a:xfrm>
            <a:off x="18422591" y="87116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684464" y="858632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1" name="object 1051"/>
          <p:cNvSpPr/>
          <p:nvPr/>
        </p:nvSpPr>
        <p:spPr>
          <a:xfrm>
            <a:off x="18286010" y="82099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2" name="object 1052"/>
          <p:cNvSpPr/>
          <p:nvPr/>
        </p:nvSpPr>
        <p:spPr>
          <a:xfrm>
            <a:off x="19323823" y="82321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8204445" y="856446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932672" y="798037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5" name="object 1055"/>
          <p:cNvSpPr/>
          <p:nvPr/>
        </p:nvSpPr>
        <p:spPr>
          <a:xfrm>
            <a:off x="17820116" y="808693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7907599" y="743318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7" name="object 1057"/>
          <p:cNvSpPr/>
          <p:nvPr/>
        </p:nvSpPr>
        <p:spPr>
          <a:xfrm>
            <a:off x="17043089" y="88424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8" name="object 1058"/>
          <p:cNvSpPr/>
          <p:nvPr/>
        </p:nvSpPr>
        <p:spPr>
          <a:xfrm>
            <a:off x="15839372" y="883438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088852" y="851608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6176916" y="919189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61" name="object 1061"/>
          <p:cNvSpPr/>
          <p:nvPr/>
        </p:nvSpPr>
        <p:spPr>
          <a:xfrm>
            <a:off x="16536162" y="971261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7902226" y="1101012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3" name="object 1063"/>
          <p:cNvSpPr/>
          <p:nvPr/>
        </p:nvSpPr>
        <p:spPr>
          <a:xfrm>
            <a:off x="19303716" y="7937203"/>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4" name="object 1064"/>
          <p:cNvSpPr/>
          <p:nvPr/>
        </p:nvSpPr>
        <p:spPr>
          <a:xfrm>
            <a:off x="18330704" y="972853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5" name="object 1065"/>
          <p:cNvSpPr/>
          <p:nvPr/>
        </p:nvSpPr>
        <p:spPr>
          <a:xfrm>
            <a:off x="19481976" y="785246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7039463" y="835832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7" name="object 1067"/>
          <p:cNvSpPr/>
          <p:nvPr/>
        </p:nvSpPr>
        <p:spPr>
          <a:xfrm>
            <a:off x="18281166" y="1069348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8" name="object 1068"/>
          <p:cNvSpPr/>
          <p:nvPr/>
        </p:nvSpPr>
        <p:spPr>
          <a:xfrm>
            <a:off x="19516080" y="973390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9" name="object 1069"/>
          <p:cNvSpPr/>
          <p:nvPr/>
        </p:nvSpPr>
        <p:spPr>
          <a:xfrm>
            <a:off x="16167422" y="749888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70" name="object 1070"/>
          <p:cNvSpPr/>
          <p:nvPr/>
        </p:nvSpPr>
        <p:spPr>
          <a:xfrm>
            <a:off x="16508378" y="831611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99860" y="10523148"/>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2" name="object 1072"/>
          <p:cNvSpPr/>
          <p:nvPr/>
        </p:nvSpPr>
        <p:spPr>
          <a:xfrm>
            <a:off x="16531625" y="1010800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6216597" y="10399106"/>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6254624" y="10187608"/>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5" name="object 1075"/>
          <p:cNvSpPr/>
          <p:nvPr/>
        </p:nvSpPr>
        <p:spPr>
          <a:xfrm>
            <a:off x="15786439" y="10239133"/>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6" name="object 1076"/>
          <p:cNvSpPr/>
          <p:nvPr/>
        </p:nvSpPr>
        <p:spPr>
          <a:xfrm>
            <a:off x="17791397" y="790063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791580" y="9346596"/>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8" name="object 1078"/>
          <p:cNvSpPr/>
          <p:nvPr/>
        </p:nvSpPr>
        <p:spPr>
          <a:xfrm>
            <a:off x="17218883" y="9660408"/>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9" name="object 1079"/>
          <p:cNvSpPr/>
          <p:nvPr/>
        </p:nvSpPr>
        <p:spPr>
          <a:xfrm>
            <a:off x="18051794" y="923303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80" name="object 1080"/>
          <p:cNvSpPr/>
          <p:nvPr/>
        </p:nvSpPr>
        <p:spPr>
          <a:xfrm>
            <a:off x="15546582" y="10297263"/>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81" name="object 1081"/>
          <p:cNvSpPr/>
          <p:nvPr/>
        </p:nvSpPr>
        <p:spPr>
          <a:xfrm>
            <a:off x="15761744" y="11228770"/>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7988819" y="911166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3" name="object 1083"/>
          <p:cNvSpPr/>
          <p:nvPr/>
        </p:nvSpPr>
        <p:spPr>
          <a:xfrm>
            <a:off x="20021905" y="824530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288586" y="1091565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5" name="object 1085"/>
          <p:cNvSpPr/>
          <p:nvPr/>
        </p:nvSpPr>
        <p:spPr>
          <a:xfrm>
            <a:off x="15248072" y="844025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313776" y="1066261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7" name="object 1087"/>
          <p:cNvSpPr/>
          <p:nvPr/>
        </p:nvSpPr>
        <p:spPr>
          <a:xfrm>
            <a:off x="19758635" y="1118418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554383" y="10019467"/>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9" name="object 1089"/>
          <p:cNvSpPr/>
          <p:nvPr/>
        </p:nvSpPr>
        <p:spPr>
          <a:xfrm>
            <a:off x="19557675" y="1081353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90" name="object 1090"/>
          <p:cNvSpPr/>
          <p:nvPr/>
        </p:nvSpPr>
        <p:spPr>
          <a:xfrm>
            <a:off x="14948890" y="8044750"/>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91" name="object 1091"/>
          <p:cNvSpPr/>
          <p:nvPr/>
        </p:nvSpPr>
        <p:spPr>
          <a:xfrm>
            <a:off x="19199917" y="101782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9461790" y="1005290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3" name="object 1093"/>
          <p:cNvSpPr/>
          <p:nvPr/>
        </p:nvSpPr>
        <p:spPr>
          <a:xfrm>
            <a:off x="14965791" y="653963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4" name="object 1094"/>
          <p:cNvSpPr/>
          <p:nvPr/>
        </p:nvSpPr>
        <p:spPr>
          <a:xfrm>
            <a:off x="15177789" y="683580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8981773" y="1003105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9108030" y="1119512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351726" y="913416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8" name="object 1098"/>
          <p:cNvSpPr/>
          <p:nvPr/>
        </p:nvSpPr>
        <p:spPr>
          <a:xfrm>
            <a:off x="19858380" y="937854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4925893" y="658197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5530876" y="684132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127810" y="763165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2" name="object 1102"/>
          <p:cNvSpPr/>
          <p:nvPr/>
        </p:nvSpPr>
        <p:spPr>
          <a:xfrm>
            <a:off x="19954619" y="660086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9656824" y="7180958"/>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4" name="object 1104"/>
          <p:cNvSpPr/>
          <p:nvPr/>
        </p:nvSpPr>
        <p:spPr>
          <a:xfrm>
            <a:off x="19732783" y="7891014"/>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5" name="object 1105"/>
          <p:cNvSpPr/>
          <p:nvPr/>
        </p:nvSpPr>
        <p:spPr>
          <a:xfrm>
            <a:off x="15433416" y="691403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5320853" y="702060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925912" y="70788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8" name="object 1108"/>
          <p:cNvSpPr/>
          <p:nvPr/>
        </p:nvSpPr>
        <p:spPr>
          <a:xfrm>
            <a:off x="19476268" y="746042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9" name="object 1109"/>
          <p:cNvSpPr/>
          <p:nvPr/>
        </p:nvSpPr>
        <p:spPr>
          <a:xfrm>
            <a:off x="19426733" y="842536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10" name="object 1110"/>
          <p:cNvSpPr/>
          <p:nvPr/>
        </p:nvSpPr>
        <p:spPr>
          <a:xfrm>
            <a:off x="19088160" y="7007162"/>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11" name="object 1111"/>
          <p:cNvSpPr/>
          <p:nvPr/>
        </p:nvSpPr>
        <p:spPr>
          <a:xfrm>
            <a:off x="18788547" y="7487294"/>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2" name="object 1112"/>
          <p:cNvSpPr/>
          <p:nvPr/>
        </p:nvSpPr>
        <p:spPr>
          <a:xfrm>
            <a:off x="18187058" y="694433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3" name="object 1113"/>
          <p:cNvSpPr/>
          <p:nvPr/>
        </p:nvSpPr>
        <p:spPr>
          <a:xfrm>
            <a:off x="18106060" y="675320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773092" y="71551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5" name="object 1115"/>
          <p:cNvSpPr/>
          <p:nvPr/>
        </p:nvSpPr>
        <p:spPr>
          <a:xfrm>
            <a:off x="17791405" y="7006530"/>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6" name="object 1116"/>
          <p:cNvSpPr/>
          <p:nvPr/>
        </p:nvSpPr>
        <p:spPr>
          <a:xfrm>
            <a:off x="18473931" y="675962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7" name="object 1117"/>
          <p:cNvSpPr/>
          <p:nvPr/>
        </p:nvSpPr>
        <p:spPr>
          <a:xfrm>
            <a:off x="17423696" y="6704982"/>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8" name="object 1118"/>
          <p:cNvSpPr/>
          <p:nvPr/>
        </p:nvSpPr>
        <p:spPr>
          <a:xfrm>
            <a:off x="17707165" y="6368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9" name="object 1119"/>
          <p:cNvSpPr/>
          <p:nvPr/>
        </p:nvSpPr>
        <p:spPr>
          <a:xfrm>
            <a:off x="15717524" y="64525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0" name="object 1120"/>
          <p:cNvSpPr/>
          <p:nvPr/>
        </p:nvSpPr>
        <p:spPr>
          <a:xfrm>
            <a:off x="11242714" y="7116720"/>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21" name="object 1121"/>
          <p:cNvSpPr/>
          <p:nvPr/>
        </p:nvSpPr>
        <p:spPr>
          <a:xfrm>
            <a:off x="12498851" y="6684238"/>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2" name="object 1122"/>
          <p:cNvSpPr/>
          <p:nvPr/>
        </p:nvSpPr>
        <p:spPr>
          <a:xfrm>
            <a:off x="12296223" y="6431209"/>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3" name="object 1123"/>
          <p:cNvSpPr/>
          <p:nvPr/>
        </p:nvSpPr>
        <p:spPr>
          <a:xfrm>
            <a:off x="12260048" y="7922566"/>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4" name="object 1124"/>
          <p:cNvSpPr/>
          <p:nvPr/>
        </p:nvSpPr>
        <p:spPr>
          <a:xfrm>
            <a:off x="11148239" y="7672420"/>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5" name="object 1125"/>
          <p:cNvSpPr/>
          <p:nvPr/>
        </p:nvSpPr>
        <p:spPr>
          <a:xfrm>
            <a:off x="11655191" y="1033599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6" name="object 1126"/>
          <p:cNvSpPr/>
          <p:nvPr/>
        </p:nvSpPr>
        <p:spPr>
          <a:xfrm>
            <a:off x="11386953" y="8481321"/>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7" name="object 1127"/>
          <p:cNvSpPr/>
          <p:nvPr/>
        </p:nvSpPr>
        <p:spPr>
          <a:xfrm>
            <a:off x="11791544" y="7727989"/>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8" name="object 1128"/>
          <p:cNvSpPr/>
          <p:nvPr/>
        </p:nvSpPr>
        <p:spPr>
          <a:xfrm>
            <a:off x="10468512" y="7365251"/>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2209578" y="7289079"/>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6926828" y="703048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31" name="object 1131"/>
          <p:cNvSpPr/>
          <p:nvPr/>
        </p:nvSpPr>
        <p:spPr>
          <a:xfrm>
            <a:off x="17152912" y="7584544"/>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2" name="object 1132"/>
          <p:cNvSpPr/>
          <p:nvPr/>
        </p:nvSpPr>
        <p:spPr>
          <a:xfrm>
            <a:off x="15593686" y="832823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3" name="object 1133"/>
          <p:cNvSpPr/>
          <p:nvPr/>
        </p:nvSpPr>
        <p:spPr>
          <a:xfrm>
            <a:off x="16845835" y="6839344"/>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618876" y="807519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5" name="object 1135"/>
          <p:cNvSpPr/>
          <p:nvPr/>
        </p:nvSpPr>
        <p:spPr>
          <a:xfrm>
            <a:off x="16531177" y="7092676"/>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6" name="object 1136"/>
          <p:cNvSpPr/>
          <p:nvPr/>
        </p:nvSpPr>
        <p:spPr>
          <a:xfrm>
            <a:off x="15859480" y="743204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6483441" y="648615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8" name="object 1138"/>
          <p:cNvSpPr/>
          <p:nvPr/>
        </p:nvSpPr>
        <p:spPr>
          <a:xfrm>
            <a:off x="15862774" y="822612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9" name="object 1139"/>
          <p:cNvSpPr/>
          <p:nvPr/>
        </p:nvSpPr>
        <p:spPr>
          <a:xfrm>
            <a:off x="15505016" y="7590796"/>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40" name="object 1140"/>
          <p:cNvSpPr/>
          <p:nvPr/>
        </p:nvSpPr>
        <p:spPr>
          <a:xfrm>
            <a:off x="16163467" y="6791128"/>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6996381" y="63637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2" name="object 1142"/>
          <p:cNvSpPr/>
          <p:nvPr/>
        </p:nvSpPr>
        <p:spPr>
          <a:xfrm>
            <a:off x="14238465" y="8709076"/>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910124" y="8409756"/>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4" name="object 1144"/>
          <p:cNvSpPr/>
          <p:nvPr/>
        </p:nvSpPr>
        <p:spPr>
          <a:xfrm>
            <a:off x="14141888" y="799461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3826870" y="8285714"/>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6" name="object 1146"/>
          <p:cNvSpPr/>
          <p:nvPr/>
        </p:nvSpPr>
        <p:spPr>
          <a:xfrm>
            <a:off x="13864885" y="807421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7" name="object 1147"/>
          <p:cNvSpPr/>
          <p:nvPr/>
        </p:nvSpPr>
        <p:spPr>
          <a:xfrm>
            <a:off x="14456095" y="894700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8" name="object 1148"/>
          <p:cNvSpPr/>
          <p:nvPr/>
        </p:nvSpPr>
        <p:spPr>
          <a:xfrm>
            <a:off x="14093708" y="8593816"/>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9" name="object 1149"/>
          <p:cNvSpPr/>
          <p:nvPr/>
        </p:nvSpPr>
        <p:spPr>
          <a:xfrm>
            <a:off x="13773729" y="889879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4606643" y="84714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51" name="object 1151"/>
          <p:cNvSpPr/>
          <p:nvPr/>
        </p:nvSpPr>
        <p:spPr>
          <a:xfrm>
            <a:off x="10785958" y="1010185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874053" y="790621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3" name="object 1153"/>
          <p:cNvSpPr/>
          <p:nvPr/>
        </p:nvSpPr>
        <p:spPr>
          <a:xfrm>
            <a:off x="10776593" y="797892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4" name="object 1154"/>
          <p:cNvSpPr/>
          <p:nvPr/>
        </p:nvSpPr>
        <p:spPr>
          <a:xfrm>
            <a:off x="10664039" y="8085499"/>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5" name="object 1155"/>
          <p:cNvSpPr/>
          <p:nvPr/>
        </p:nvSpPr>
        <p:spPr>
          <a:xfrm>
            <a:off x="9907966" y="986171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6" name="object 1156"/>
          <p:cNvSpPr/>
          <p:nvPr/>
        </p:nvSpPr>
        <p:spPr>
          <a:xfrm>
            <a:off x="10011620" y="10555626"/>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7" name="object 1157"/>
          <p:cNvSpPr/>
          <p:nvPr/>
        </p:nvSpPr>
        <p:spPr>
          <a:xfrm>
            <a:off x="10164911" y="901225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8" name="object 1158"/>
          <p:cNvSpPr/>
          <p:nvPr/>
        </p:nvSpPr>
        <p:spPr>
          <a:xfrm>
            <a:off x="13748410" y="10574353"/>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420067" y="102750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60" name="object 1160"/>
          <p:cNvSpPr/>
          <p:nvPr/>
        </p:nvSpPr>
        <p:spPr>
          <a:xfrm>
            <a:off x="13651831" y="9859892"/>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336806" y="10150993"/>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2" name="object 1162"/>
          <p:cNvSpPr/>
          <p:nvPr/>
        </p:nvSpPr>
        <p:spPr>
          <a:xfrm>
            <a:off x="13374830" y="993949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3966042" y="10812285"/>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4" name="object 1164"/>
          <p:cNvSpPr/>
          <p:nvPr/>
        </p:nvSpPr>
        <p:spPr>
          <a:xfrm>
            <a:off x="13283677" y="1076406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5" name="object 1165"/>
          <p:cNvSpPr/>
          <p:nvPr/>
        </p:nvSpPr>
        <p:spPr>
          <a:xfrm>
            <a:off x="14116586" y="103366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7053267" y="835741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7" name="object 1167"/>
          <p:cNvSpPr/>
          <p:nvPr/>
        </p:nvSpPr>
        <p:spPr>
          <a:xfrm>
            <a:off x="16653226" y="7993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8" name="object 1168"/>
          <p:cNvSpPr/>
          <p:nvPr/>
        </p:nvSpPr>
        <p:spPr>
          <a:xfrm>
            <a:off x="16528899" y="754094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69" name="object 1169"/>
          <p:cNvSpPr/>
          <p:nvPr/>
        </p:nvSpPr>
        <p:spPr>
          <a:xfrm>
            <a:off x="0" y="0"/>
            <a:ext cx="5072380" cy="2766060"/>
          </a:xfrm>
          <a:custGeom>
            <a:avLst/>
            <a:gdLst/>
            <a:ahLst/>
            <a:cxnLst/>
            <a:rect l="l" t="t" r="r" b="b"/>
            <a:pathLst>
              <a:path w="5072380" h="2766060">
                <a:moveTo>
                  <a:pt x="5072348" y="0"/>
                </a:moveTo>
                <a:lnTo>
                  <a:pt x="0" y="0"/>
                </a:lnTo>
                <a:lnTo>
                  <a:pt x="0" y="2765601"/>
                </a:lnTo>
                <a:lnTo>
                  <a:pt x="4168658" y="2294066"/>
                </a:lnTo>
                <a:lnTo>
                  <a:pt x="5072348" y="0"/>
                </a:lnTo>
                <a:close/>
              </a:path>
            </a:pathLst>
          </a:custGeom>
          <a:solidFill>
            <a:srgbClr val="FFFFFF"/>
          </a:solidFill>
        </p:spPr>
        <p:txBody>
          <a:bodyPr wrap="square" lIns="0" tIns="0" rIns="0" bIns="0" rtlCol="0"/>
          <a:lstStyle/>
          <a:p>
            <a:endParaRPr/>
          </a:p>
        </p:txBody>
      </p:sp>
      <p:sp>
        <p:nvSpPr>
          <p:cNvPr id="1170" name="object 1170"/>
          <p:cNvSpPr txBox="1"/>
          <p:nvPr/>
        </p:nvSpPr>
        <p:spPr>
          <a:xfrm>
            <a:off x="516237" y="814504"/>
            <a:ext cx="3449320" cy="905510"/>
          </a:xfrm>
          <a:prstGeom prst="rect">
            <a:avLst/>
          </a:prstGeom>
        </p:spPr>
        <p:txBody>
          <a:bodyPr vert="horz" wrap="square" lIns="0" tIns="15240" rIns="0" bIns="0" rtlCol="0">
            <a:spAutoFit/>
          </a:bodyPr>
          <a:lstStyle/>
          <a:p>
            <a:pPr marL="12700">
              <a:lnSpc>
                <a:spcPct val="100000"/>
              </a:lnSpc>
              <a:spcBef>
                <a:spcPts val="120"/>
              </a:spcBef>
            </a:pPr>
            <a:r>
              <a:rPr lang="en-US" sz="5750" b="1" spc="-35" dirty="0" err="1">
                <a:solidFill>
                  <a:srgbClr val="111B32"/>
                </a:solidFill>
                <a:latin typeface="Trebuchet MS"/>
                <a:cs typeface="Trebuchet MS"/>
              </a:rPr>
              <a:t>Astrorad</a:t>
            </a:r>
            <a:endParaRPr lang="en-US" sz="5750" b="1" spc="-35" dirty="0">
              <a:solidFill>
                <a:srgbClr val="111B32"/>
              </a:solidFill>
              <a:latin typeface="Trebuchet MS"/>
              <a:cs typeface="Trebuchet MS"/>
            </a:endParaRPr>
          </a:p>
        </p:txBody>
      </p:sp>
      <p:sp>
        <p:nvSpPr>
          <p:cNvPr id="1171" name="object 1171"/>
          <p:cNvSpPr txBox="1"/>
          <p:nvPr/>
        </p:nvSpPr>
        <p:spPr>
          <a:xfrm>
            <a:off x="724439" y="2605010"/>
            <a:ext cx="18655665" cy="2287270"/>
          </a:xfrm>
          <a:prstGeom prst="rect">
            <a:avLst/>
          </a:prstGeom>
        </p:spPr>
        <p:txBody>
          <a:bodyPr vert="horz" wrap="square" lIns="0" tIns="11430" rIns="0" bIns="0" rtlCol="0">
            <a:spAutoFit/>
          </a:bodyPr>
          <a:lstStyle/>
          <a:p>
            <a:pPr marL="5909945" marR="5080" indent="-5897880">
              <a:lnSpc>
                <a:spcPct val="100299"/>
              </a:lnSpc>
              <a:spcBef>
                <a:spcPts val="90"/>
              </a:spcBef>
            </a:pPr>
            <a:r>
              <a:rPr lang="en-US" sz="7400" spc="-195" dirty="0">
                <a:solidFill>
                  <a:srgbClr val="FFFFFF"/>
                </a:solidFill>
                <a:latin typeface="Trebuchet MS"/>
                <a:cs typeface="Trebuchet MS"/>
              </a:rPr>
              <a:t>Testing a new generation of protective  radiation suits	</a:t>
            </a:r>
          </a:p>
        </p:txBody>
      </p:sp>
      <p:sp>
        <p:nvSpPr>
          <p:cNvPr id="1172" name="object 1172"/>
          <p:cNvSpPr/>
          <p:nvPr/>
        </p:nvSpPr>
        <p:spPr>
          <a:xfrm>
            <a:off x="9036367" y="5264854"/>
            <a:ext cx="2031364" cy="2019300"/>
          </a:xfrm>
          <a:custGeom>
            <a:avLst/>
            <a:gdLst/>
            <a:ahLst/>
            <a:cxnLst/>
            <a:rect l="l" t="t" r="r" b="b"/>
            <a:pathLst>
              <a:path w="2031365" h="2019300">
                <a:moveTo>
                  <a:pt x="1623822" y="849604"/>
                </a:moveTo>
                <a:lnTo>
                  <a:pt x="1619618" y="802716"/>
                </a:lnTo>
                <a:lnTo>
                  <a:pt x="1607502" y="758596"/>
                </a:lnTo>
                <a:lnTo>
                  <a:pt x="1588211" y="717956"/>
                </a:lnTo>
                <a:lnTo>
                  <a:pt x="1562481" y="681558"/>
                </a:lnTo>
                <a:lnTo>
                  <a:pt x="1531048" y="650113"/>
                </a:lnTo>
                <a:lnTo>
                  <a:pt x="1494637" y="624382"/>
                </a:lnTo>
                <a:lnTo>
                  <a:pt x="1454010" y="605091"/>
                </a:lnTo>
                <a:lnTo>
                  <a:pt x="1409877" y="592975"/>
                </a:lnTo>
                <a:lnTo>
                  <a:pt x="1362989" y="588772"/>
                </a:lnTo>
                <a:lnTo>
                  <a:pt x="1207147" y="588772"/>
                </a:lnTo>
                <a:lnTo>
                  <a:pt x="1207147" y="1008811"/>
                </a:lnTo>
                <a:lnTo>
                  <a:pt x="1204150" y="1017485"/>
                </a:lnTo>
                <a:lnTo>
                  <a:pt x="1197000" y="1024115"/>
                </a:lnTo>
                <a:lnTo>
                  <a:pt x="927188" y="1172083"/>
                </a:lnTo>
                <a:lnTo>
                  <a:pt x="918768" y="1174216"/>
                </a:lnTo>
                <a:lnTo>
                  <a:pt x="911656" y="1171727"/>
                </a:lnTo>
                <a:lnTo>
                  <a:pt x="906754" y="1165542"/>
                </a:lnTo>
                <a:lnTo>
                  <a:pt x="904925" y="1156614"/>
                </a:lnTo>
                <a:lnTo>
                  <a:pt x="904925" y="852855"/>
                </a:lnTo>
                <a:lnTo>
                  <a:pt x="906805" y="843826"/>
                </a:lnTo>
                <a:lnTo>
                  <a:pt x="911821" y="837641"/>
                </a:lnTo>
                <a:lnTo>
                  <a:pt x="919048" y="835240"/>
                </a:lnTo>
                <a:lnTo>
                  <a:pt x="927531" y="837565"/>
                </a:lnTo>
                <a:lnTo>
                  <a:pt x="1199184" y="993330"/>
                </a:lnTo>
                <a:lnTo>
                  <a:pt x="1205611" y="1000099"/>
                </a:lnTo>
                <a:lnTo>
                  <a:pt x="1207147" y="1008811"/>
                </a:lnTo>
                <a:lnTo>
                  <a:pt x="1207147" y="588772"/>
                </a:lnTo>
                <a:lnTo>
                  <a:pt x="686473" y="588772"/>
                </a:lnTo>
                <a:lnTo>
                  <a:pt x="639597" y="592975"/>
                </a:lnTo>
                <a:lnTo>
                  <a:pt x="595464" y="605091"/>
                </a:lnTo>
                <a:lnTo>
                  <a:pt x="554837" y="624382"/>
                </a:lnTo>
                <a:lnTo>
                  <a:pt x="518426" y="650113"/>
                </a:lnTo>
                <a:lnTo>
                  <a:pt x="486994" y="681558"/>
                </a:lnTo>
                <a:lnTo>
                  <a:pt x="461264" y="717956"/>
                </a:lnTo>
                <a:lnTo>
                  <a:pt x="441972" y="758596"/>
                </a:lnTo>
                <a:lnTo>
                  <a:pt x="429856" y="802716"/>
                </a:lnTo>
                <a:lnTo>
                  <a:pt x="425653" y="849604"/>
                </a:lnTo>
                <a:lnTo>
                  <a:pt x="425653" y="1166660"/>
                </a:lnTo>
                <a:lnTo>
                  <a:pt x="429856" y="1213548"/>
                </a:lnTo>
                <a:lnTo>
                  <a:pt x="441972" y="1257681"/>
                </a:lnTo>
                <a:lnTo>
                  <a:pt x="461264" y="1298308"/>
                </a:lnTo>
                <a:lnTo>
                  <a:pt x="486994" y="1334719"/>
                </a:lnTo>
                <a:lnTo>
                  <a:pt x="518426" y="1366151"/>
                </a:lnTo>
                <a:lnTo>
                  <a:pt x="554837" y="1391894"/>
                </a:lnTo>
                <a:lnTo>
                  <a:pt x="595464" y="1411185"/>
                </a:lnTo>
                <a:lnTo>
                  <a:pt x="639597" y="1423301"/>
                </a:lnTo>
                <a:lnTo>
                  <a:pt x="686473" y="1427505"/>
                </a:lnTo>
                <a:lnTo>
                  <a:pt x="1362989" y="1427505"/>
                </a:lnTo>
                <a:lnTo>
                  <a:pt x="1409877" y="1423301"/>
                </a:lnTo>
                <a:lnTo>
                  <a:pt x="1454010" y="1411185"/>
                </a:lnTo>
                <a:lnTo>
                  <a:pt x="1494637" y="1391894"/>
                </a:lnTo>
                <a:lnTo>
                  <a:pt x="1531048" y="1366151"/>
                </a:lnTo>
                <a:lnTo>
                  <a:pt x="1562481" y="1334719"/>
                </a:lnTo>
                <a:lnTo>
                  <a:pt x="1588211" y="1298308"/>
                </a:lnTo>
                <a:lnTo>
                  <a:pt x="1607502" y="1257681"/>
                </a:lnTo>
                <a:lnTo>
                  <a:pt x="1619618" y="1213548"/>
                </a:lnTo>
                <a:lnTo>
                  <a:pt x="1623148" y="1174216"/>
                </a:lnTo>
                <a:lnTo>
                  <a:pt x="1623822" y="1166660"/>
                </a:lnTo>
                <a:lnTo>
                  <a:pt x="1623822" y="849604"/>
                </a:lnTo>
                <a:close/>
              </a:path>
              <a:path w="2031365" h="2019300">
                <a:moveTo>
                  <a:pt x="2031352" y="1016000"/>
                </a:moveTo>
                <a:lnTo>
                  <a:pt x="2030234" y="965200"/>
                </a:lnTo>
                <a:lnTo>
                  <a:pt x="2026945" y="914400"/>
                </a:lnTo>
                <a:lnTo>
                  <a:pt x="2021522" y="863600"/>
                </a:lnTo>
                <a:lnTo>
                  <a:pt x="2014016" y="825500"/>
                </a:lnTo>
                <a:lnTo>
                  <a:pt x="2004479" y="774700"/>
                </a:lnTo>
                <a:lnTo>
                  <a:pt x="1992947" y="736600"/>
                </a:lnTo>
                <a:lnTo>
                  <a:pt x="1979485" y="685800"/>
                </a:lnTo>
                <a:lnTo>
                  <a:pt x="1964131" y="647700"/>
                </a:lnTo>
                <a:lnTo>
                  <a:pt x="1946935" y="609600"/>
                </a:lnTo>
                <a:lnTo>
                  <a:pt x="1927961" y="558800"/>
                </a:lnTo>
                <a:lnTo>
                  <a:pt x="1922233" y="548271"/>
                </a:lnTo>
                <a:lnTo>
                  <a:pt x="1922233" y="1016000"/>
                </a:lnTo>
                <a:lnTo>
                  <a:pt x="1920976" y="1054100"/>
                </a:lnTo>
                <a:lnTo>
                  <a:pt x="1917242" y="1104900"/>
                </a:lnTo>
                <a:lnTo>
                  <a:pt x="1911096" y="1155700"/>
                </a:lnTo>
                <a:lnTo>
                  <a:pt x="1902599" y="1193800"/>
                </a:lnTo>
                <a:lnTo>
                  <a:pt x="1891817" y="1244600"/>
                </a:lnTo>
                <a:lnTo>
                  <a:pt x="1878812" y="1282700"/>
                </a:lnTo>
                <a:lnTo>
                  <a:pt x="1863636" y="1333500"/>
                </a:lnTo>
                <a:lnTo>
                  <a:pt x="1846376" y="1371600"/>
                </a:lnTo>
                <a:lnTo>
                  <a:pt x="1827072" y="1409700"/>
                </a:lnTo>
                <a:lnTo>
                  <a:pt x="1805813" y="1447800"/>
                </a:lnTo>
                <a:lnTo>
                  <a:pt x="1782635" y="1498600"/>
                </a:lnTo>
                <a:lnTo>
                  <a:pt x="1757603" y="1536700"/>
                </a:lnTo>
                <a:lnTo>
                  <a:pt x="1730806" y="1562100"/>
                </a:lnTo>
                <a:lnTo>
                  <a:pt x="1702282" y="1600200"/>
                </a:lnTo>
                <a:lnTo>
                  <a:pt x="1672107" y="1638300"/>
                </a:lnTo>
                <a:lnTo>
                  <a:pt x="1640332" y="1663700"/>
                </a:lnTo>
                <a:lnTo>
                  <a:pt x="1607032" y="1701800"/>
                </a:lnTo>
                <a:lnTo>
                  <a:pt x="1572272" y="1727200"/>
                </a:lnTo>
                <a:lnTo>
                  <a:pt x="1536103" y="1752600"/>
                </a:lnTo>
                <a:lnTo>
                  <a:pt x="1498600" y="1778000"/>
                </a:lnTo>
                <a:lnTo>
                  <a:pt x="1459814" y="1803400"/>
                </a:lnTo>
                <a:lnTo>
                  <a:pt x="1419821" y="1816100"/>
                </a:lnTo>
                <a:lnTo>
                  <a:pt x="1378673" y="1841500"/>
                </a:lnTo>
                <a:lnTo>
                  <a:pt x="1293190" y="1866900"/>
                </a:lnTo>
                <a:lnTo>
                  <a:pt x="1248968" y="1892300"/>
                </a:lnTo>
                <a:lnTo>
                  <a:pt x="1203858" y="1892300"/>
                </a:lnTo>
                <a:lnTo>
                  <a:pt x="1111186" y="1917700"/>
                </a:lnTo>
                <a:lnTo>
                  <a:pt x="920178" y="1917700"/>
                </a:lnTo>
                <a:lnTo>
                  <a:pt x="827506" y="1892300"/>
                </a:lnTo>
                <a:lnTo>
                  <a:pt x="782383" y="1892300"/>
                </a:lnTo>
                <a:lnTo>
                  <a:pt x="738174" y="1866900"/>
                </a:lnTo>
                <a:lnTo>
                  <a:pt x="652678" y="1841500"/>
                </a:lnTo>
                <a:lnTo>
                  <a:pt x="611530" y="1816100"/>
                </a:lnTo>
                <a:lnTo>
                  <a:pt x="571538" y="1803400"/>
                </a:lnTo>
                <a:lnTo>
                  <a:pt x="532752" y="1778000"/>
                </a:lnTo>
                <a:lnTo>
                  <a:pt x="495249" y="1752600"/>
                </a:lnTo>
                <a:lnTo>
                  <a:pt x="459079" y="1727200"/>
                </a:lnTo>
                <a:lnTo>
                  <a:pt x="424319" y="1701800"/>
                </a:lnTo>
                <a:lnTo>
                  <a:pt x="391020" y="1663700"/>
                </a:lnTo>
                <a:lnTo>
                  <a:pt x="359244" y="1638300"/>
                </a:lnTo>
                <a:lnTo>
                  <a:pt x="329069" y="1600200"/>
                </a:lnTo>
                <a:lnTo>
                  <a:pt x="300545" y="1562100"/>
                </a:lnTo>
                <a:lnTo>
                  <a:pt x="273748" y="1536700"/>
                </a:lnTo>
                <a:lnTo>
                  <a:pt x="248716" y="1498600"/>
                </a:lnTo>
                <a:lnTo>
                  <a:pt x="225539" y="1447800"/>
                </a:lnTo>
                <a:lnTo>
                  <a:pt x="204279" y="1409700"/>
                </a:lnTo>
                <a:lnTo>
                  <a:pt x="184975" y="1371600"/>
                </a:lnTo>
                <a:lnTo>
                  <a:pt x="167716" y="1333500"/>
                </a:lnTo>
                <a:lnTo>
                  <a:pt x="152539" y="1282700"/>
                </a:lnTo>
                <a:lnTo>
                  <a:pt x="139534" y="1244600"/>
                </a:lnTo>
                <a:lnTo>
                  <a:pt x="128752" y="1193800"/>
                </a:lnTo>
                <a:lnTo>
                  <a:pt x="120256" y="1155700"/>
                </a:lnTo>
                <a:lnTo>
                  <a:pt x="114109" y="1104900"/>
                </a:lnTo>
                <a:lnTo>
                  <a:pt x="110375" y="1054100"/>
                </a:lnTo>
                <a:lnTo>
                  <a:pt x="109118" y="1016000"/>
                </a:lnTo>
                <a:lnTo>
                  <a:pt x="110375" y="965200"/>
                </a:lnTo>
                <a:lnTo>
                  <a:pt x="114109" y="914400"/>
                </a:lnTo>
                <a:lnTo>
                  <a:pt x="120256" y="863600"/>
                </a:lnTo>
                <a:lnTo>
                  <a:pt x="128752" y="825500"/>
                </a:lnTo>
                <a:lnTo>
                  <a:pt x="139534" y="774700"/>
                </a:lnTo>
                <a:lnTo>
                  <a:pt x="152539" y="736600"/>
                </a:lnTo>
                <a:lnTo>
                  <a:pt x="167716" y="685800"/>
                </a:lnTo>
                <a:lnTo>
                  <a:pt x="184975" y="647700"/>
                </a:lnTo>
                <a:lnTo>
                  <a:pt x="204279" y="609600"/>
                </a:lnTo>
                <a:lnTo>
                  <a:pt x="225539" y="571500"/>
                </a:lnTo>
                <a:lnTo>
                  <a:pt x="248716" y="533400"/>
                </a:lnTo>
                <a:lnTo>
                  <a:pt x="273748" y="495300"/>
                </a:lnTo>
                <a:lnTo>
                  <a:pt x="300545" y="457200"/>
                </a:lnTo>
                <a:lnTo>
                  <a:pt x="329069" y="419100"/>
                </a:lnTo>
                <a:lnTo>
                  <a:pt x="359244" y="381000"/>
                </a:lnTo>
                <a:lnTo>
                  <a:pt x="391020" y="355600"/>
                </a:lnTo>
                <a:lnTo>
                  <a:pt x="424319" y="317500"/>
                </a:lnTo>
                <a:lnTo>
                  <a:pt x="459079" y="292100"/>
                </a:lnTo>
                <a:lnTo>
                  <a:pt x="495249" y="266700"/>
                </a:lnTo>
                <a:lnTo>
                  <a:pt x="532752" y="241300"/>
                </a:lnTo>
                <a:lnTo>
                  <a:pt x="571538" y="215900"/>
                </a:lnTo>
                <a:lnTo>
                  <a:pt x="611530" y="203200"/>
                </a:lnTo>
                <a:lnTo>
                  <a:pt x="652678" y="177800"/>
                </a:lnTo>
                <a:lnTo>
                  <a:pt x="782383" y="139700"/>
                </a:lnTo>
                <a:lnTo>
                  <a:pt x="873455" y="114300"/>
                </a:lnTo>
                <a:lnTo>
                  <a:pt x="920178" y="114300"/>
                </a:lnTo>
                <a:lnTo>
                  <a:pt x="967600" y="101600"/>
                </a:lnTo>
                <a:lnTo>
                  <a:pt x="1063752" y="101600"/>
                </a:lnTo>
                <a:lnTo>
                  <a:pt x="1111186" y="114300"/>
                </a:lnTo>
                <a:lnTo>
                  <a:pt x="1157909" y="114300"/>
                </a:lnTo>
                <a:lnTo>
                  <a:pt x="1248968" y="139700"/>
                </a:lnTo>
                <a:lnTo>
                  <a:pt x="1378673" y="177800"/>
                </a:lnTo>
                <a:lnTo>
                  <a:pt x="1419821" y="203200"/>
                </a:lnTo>
                <a:lnTo>
                  <a:pt x="1459814" y="215900"/>
                </a:lnTo>
                <a:lnTo>
                  <a:pt x="1498600" y="241300"/>
                </a:lnTo>
                <a:lnTo>
                  <a:pt x="1536103" y="266700"/>
                </a:lnTo>
                <a:lnTo>
                  <a:pt x="1572272" y="292100"/>
                </a:lnTo>
                <a:lnTo>
                  <a:pt x="1607032" y="317500"/>
                </a:lnTo>
                <a:lnTo>
                  <a:pt x="1640332" y="355600"/>
                </a:lnTo>
                <a:lnTo>
                  <a:pt x="1672107" y="381000"/>
                </a:lnTo>
                <a:lnTo>
                  <a:pt x="1702282" y="419100"/>
                </a:lnTo>
                <a:lnTo>
                  <a:pt x="1730806" y="457200"/>
                </a:lnTo>
                <a:lnTo>
                  <a:pt x="1757603" y="495300"/>
                </a:lnTo>
                <a:lnTo>
                  <a:pt x="1782635" y="533400"/>
                </a:lnTo>
                <a:lnTo>
                  <a:pt x="1805813" y="571500"/>
                </a:lnTo>
                <a:lnTo>
                  <a:pt x="1827072" y="609600"/>
                </a:lnTo>
                <a:lnTo>
                  <a:pt x="1846376" y="647700"/>
                </a:lnTo>
                <a:lnTo>
                  <a:pt x="1863636" y="685800"/>
                </a:lnTo>
                <a:lnTo>
                  <a:pt x="1878812" y="736600"/>
                </a:lnTo>
                <a:lnTo>
                  <a:pt x="1891817" y="774700"/>
                </a:lnTo>
                <a:lnTo>
                  <a:pt x="1902599" y="825500"/>
                </a:lnTo>
                <a:lnTo>
                  <a:pt x="1911096" y="863600"/>
                </a:lnTo>
                <a:lnTo>
                  <a:pt x="1917242" y="914400"/>
                </a:lnTo>
                <a:lnTo>
                  <a:pt x="1920976" y="965200"/>
                </a:lnTo>
                <a:lnTo>
                  <a:pt x="1922233" y="1016000"/>
                </a:lnTo>
                <a:lnTo>
                  <a:pt x="1922233" y="548271"/>
                </a:lnTo>
                <a:lnTo>
                  <a:pt x="1884819" y="482600"/>
                </a:lnTo>
                <a:lnTo>
                  <a:pt x="1860765" y="444500"/>
                </a:lnTo>
                <a:lnTo>
                  <a:pt x="1835124" y="406400"/>
                </a:lnTo>
                <a:lnTo>
                  <a:pt x="1807933" y="381000"/>
                </a:lnTo>
                <a:lnTo>
                  <a:pt x="1779257" y="342900"/>
                </a:lnTo>
                <a:lnTo>
                  <a:pt x="1749120" y="304800"/>
                </a:lnTo>
                <a:lnTo>
                  <a:pt x="1717598" y="279400"/>
                </a:lnTo>
                <a:lnTo>
                  <a:pt x="1684718" y="241300"/>
                </a:lnTo>
                <a:lnTo>
                  <a:pt x="1650555" y="215900"/>
                </a:lnTo>
                <a:lnTo>
                  <a:pt x="1615135" y="190500"/>
                </a:lnTo>
                <a:lnTo>
                  <a:pt x="1578521" y="165100"/>
                </a:lnTo>
                <a:lnTo>
                  <a:pt x="1540751" y="139700"/>
                </a:lnTo>
                <a:lnTo>
                  <a:pt x="1501876" y="114300"/>
                </a:lnTo>
                <a:lnTo>
                  <a:pt x="1461960" y="101600"/>
                </a:lnTo>
                <a:lnTo>
                  <a:pt x="1421028" y="76200"/>
                </a:lnTo>
                <a:lnTo>
                  <a:pt x="1292733" y="38100"/>
                </a:lnTo>
                <a:lnTo>
                  <a:pt x="1157173" y="0"/>
                </a:lnTo>
                <a:lnTo>
                  <a:pt x="874191" y="0"/>
                </a:lnTo>
                <a:lnTo>
                  <a:pt x="738632" y="38100"/>
                </a:lnTo>
                <a:lnTo>
                  <a:pt x="610323" y="76200"/>
                </a:lnTo>
                <a:lnTo>
                  <a:pt x="569404" y="101600"/>
                </a:lnTo>
                <a:lnTo>
                  <a:pt x="529475" y="114300"/>
                </a:lnTo>
                <a:lnTo>
                  <a:pt x="490601" y="139700"/>
                </a:lnTo>
                <a:lnTo>
                  <a:pt x="452831" y="165100"/>
                </a:lnTo>
                <a:lnTo>
                  <a:pt x="416217" y="190500"/>
                </a:lnTo>
                <a:lnTo>
                  <a:pt x="380796" y="215900"/>
                </a:lnTo>
                <a:lnTo>
                  <a:pt x="346621" y="241300"/>
                </a:lnTo>
                <a:lnTo>
                  <a:pt x="313753" y="279400"/>
                </a:lnTo>
                <a:lnTo>
                  <a:pt x="282219" y="304800"/>
                </a:lnTo>
                <a:lnTo>
                  <a:pt x="252095" y="342900"/>
                </a:lnTo>
                <a:lnTo>
                  <a:pt x="223405" y="381000"/>
                </a:lnTo>
                <a:lnTo>
                  <a:pt x="196215" y="406400"/>
                </a:lnTo>
                <a:lnTo>
                  <a:pt x="170573" y="444500"/>
                </a:lnTo>
                <a:lnTo>
                  <a:pt x="146519" y="482600"/>
                </a:lnTo>
                <a:lnTo>
                  <a:pt x="124104" y="520700"/>
                </a:lnTo>
                <a:lnTo>
                  <a:pt x="103390" y="558800"/>
                </a:lnTo>
                <a:lnTo>
                  <a:pt x="84404" y="609600"/>
                </a:lnTo>
                <a:lnTo>
                  <a:pt x="67208" y="647700"/>
                </a:lnTo>
                <a:lnTo>
                  <a:pt x="51866" y="685800"/>
                </a:lnTo>
                <a:lnTo>
                  <a:pt x="38392" y="736600"/>
                </a:lnTo>
                <a:lnTo>
                  <a:pt x="26860" y="774700"/>
                </a:lnTo>
                <a:lnTo>
                  <a:pt x="17322" y="825500"/>
                </a:lnTo>
                <a:lnTo>
                  <a:pt x="9817" y="863600"/>
                </a:lnTo>
                <a:lnTo>
                  <a:pt x="4394" y="914400"/>
                </a:lnTo>
                <a:lnTo>
                  <a:pt x="1104" y="965200"/>
                </a:lnTo>
                <a:lnTo>
                  <a:pt x="0" y="1016000"/>
                </a:lnTo>
                <a:lnTo>
                  <a:pt x="1104" y="1054100"/>
                </a:lnTo>
                <a:lnTo>
                  <a:pt x="4394" y="1104900"/>
                </a:lnTo>
                <a:lnTo>
                  <a:pt x="9817" y="1155700"/>
                </a:lnTo>
                <a:lnTo>
                  <a:pt x="17322" y="1193800"/>
                </a:lnTo>
                <a:lnTo>
                  <a:pt x="26860" y="1244600"/>
                </a:lnTo>
                <a:lnTo>
                  <a:pt x="38392" y="1282700"/>
                </a:lnTo>
                <a:lnTo>
                  <a:pt x="51866" y="1333500"/>
                </a:lnTo>
                <a:lnTo>
                  <a:pt x="67208" y="1371600"/>
                </a:lnTo>
                <a:lnTo>
                  <a:pt x="84404" y="1409700"/>
                </a:lnTo>
                <a:lnTo>
                  <a:pt x="103390" y="1460500"/>
                </a:lnTo>
                <a:lnTo>
                  <a:pt x="124104" y="1498600"/>
                </a:lnTo>
                <a:lnTo>
                  <a:pt x="146519" y="1536700"/>
                </a:lnTo>
                <a:lnTo>
                  <a:pt x="170573" y="1574800"/>
                </a:lnTo>
                <a:lnTo>
                  <a:pt x="196215" y="1612900"/>
                </a:lnTo>
                <a:lnTo>
                  <a:pt x="223405" y="1651000"/>
                </a:lnTo>
                <a:lnTo>
                  <a:pt x="252095" y="1676400"/>
                </a:lnTo>
                <a:lnTo>
                  <a:pt x="282219" y="1714500"/>
                </a:lnTo>
                <a:lnTo>
                  <a:pt x="313753" y="1739900"/>
                </a:lnTo>
                <a:lnTo>
                  <a:pt x="346621" y="1778000"/>
                </a:lnTo>
                <a:lnTo>
                  <a:pt x="380796" y="1803400"/>
                </a:lnTo>
                <a:lnTo>
                  <a:pt x="416217" y="1828800"/>
                </a:lnTo>
                <a:lnTo>
                  <a:pt x="452831" y="1854200"/>
                </a:lnTo>
                <a:lnTo>
                  <a:pt x="490601" y="1879600"/>
                </a:lnTo>
                <a:lnTo>
                  <a:pt x="529475" y="1905000"/>
                </a:lnTo>
                <a:lnTo>
                  <a:pt x="569404" y="1917700"/>
                </a:lnTo>
                <a:lnTo>
                  <a:pt x="610323" y="1943100"/>
                </a:lnTo>
                <a:lnTo>
                  <a:pt x="694982" y="1968500"/>
                </a:lnTo>
                <a:lnTo>
                  <a:pt x="874191" y="2019300"/>
                </a:lnTo>
                <a:lnTo>
                  <a:pt x="1157173" y="2019300"/>
                </a:lnTo>
                <a:lnTo>
                  <a:pt x="1336370" y="1968500"/>
                </a:lnTo>
                <a:lnTo>
                  <a:pt x="1421028" y="1943100"/>
                </a:lnTo>
                <a:lnTo>
                  <a:pt x="1461960" y="1917700"/>
                </a:lnTo>
                <a:lnTo>
                  <a:pt x="1501876" y="1905000"/>
                </a:lnTo>
                <a:lnTo>
                  <a:pt x="1540751" y="1879600"/>
                </a:lnTo>
                <a:lnTo>
                  <a:pt x="1578521" y="1854200"/>
                </a:lnTo>
                <a:lnTo>
                  <a:pt x="1615135" y="1828800"/>
                </a:lnTo>
                <a:lnTo>
                  <a:pt x="1650555" y="1803400"/>
                </a:lnTo>
                <a:lnTo>
                  <a:pt x="1684718" y="1778000"/>
                </a:lnTo>
                <a:lnTo>
                  <a:pt x="1717598" y="1739900"/>
                </a:lnTo>
                <a:lnTo>
                  <a:pt x="1749120" y="1714500"/>
                </a:lnTo>
                <a:lnTo>
                  <a:pt x="1779257" y="1676400"/>
                </a:lnTo>
                <a:lnTo>
                  <a:pt x="1807933" y="1651000"/>
                </a:lnTo>
                <a:lnTo>
                  <a:pt x="1835124" y="1612900"/>
                </a:lnTo>
                <a:lnTo>
                  <a:pt x="1860765" y="1574800"/>
                </a:lnTo>
                <a:lnTo>
                  <a:pt x="1884819" y="1536700"/>
                </a:lnTo>
                <a:lnTo>
                  <a:pt x="1907235" y="1498600"/>
                </a:lnTo>
                <a:lnTo>
                  <a:pt x="1927961" y="1460500"/>
                </a:lnTo>
                <a:lnTo>
                  <a:pt x="1946935" y="1409700"/>
                </a:lnTo>
                <a:lnTo>
                  <a:pt x="1964131" y="1371600"/>
                </a:lnTo>
                <a:lnTo>
                  <a:pt x="1979485" y="1333500"/>
                </a:lnTo>
                <a:lnTo>
                  <a:pt x="1992947" y="1282700"/>
                </a:lnTo>
                <a:lnTo>
                  <a:pt x="2004479" y="1244600"/>
                </a:lnTo>
                <a:lnTo>
                  <a:pt x="2014016" y="1193800"/>
                </a:lnTo>
                <a:lnTo>
                  <a:pt x="2021522" y="1155700"/>
                </a:lnTo>
                <a:lnTo>
                  <a:pt x="2026945" y="1104900"/>
                </a:lnTo>
                <a:lnTo>
                  <a:pt x="2030234" y="1054100"/>
                </a:lnTo>
                <a:lnTo>
                  <a:pt x="2031352" y="1016000"/>
                </a:lnTo>
                <a:close/>
              </a:path>
            </a:pathLst>
          </a:custGeom>
          <a:solidFill>
            <a:srgbClr val="FFFFFF"/>
          </a:solidFill>
        </p:spPr>
        <p:txBody>
          <a:bodyPr wrap="square" lIns="0" tIns="0" rIns="0" bIns="0" rtlCol="0"/>
          <a:lstStyle/>
          <a:p>
            <a:endParaRPr dirty="0"/>
          </a:p>
        </p:txBody>
      </p:sp>
      <p:pic>
        <p:nvPicPr>
          <p:cNvPr id="1173" name="object 1173"/>
          <p:cNvPicPr/>
          <p:nvPr/>
        </p:nvPicPr>
        <p:blipFill>
          <a:blip r:embed="rId4" cstate="print"/>
          <a:stretch>
            <a:fillRect/>
          </a:stretch>
        </p:blipFill>
        <p:spPr>
          <a:xfrm>
            <a:off x="12533649" y="4742656"/>
            <a:ext cx="7570450" cy="6565900"/>
          </a:xfrm>
          <a:prstGeom prst="rect">
            <a:avLst/>
          </a:prstGeom>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3087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07192" y="4337532"/>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50655"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07020" y="57101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77239" y="5193643"/>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36035" y="5259426"/>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90628" y="6089976"/>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29039" y="5143061"/>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12003" y="5969482"/>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35990" y="579199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17868"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37199" y="485036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61224" y="500638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46738" y="899988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00972" y="4080839"/>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37284" y="387567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11365" y="5772313"/>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07728" y="5382659"/>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63641" y="5165793"/>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05125" y="515731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38029" y="4454857"/>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37579" y="465440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47365" y="4521983"/>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09246" y="439668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10785" y="402029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48598" y="404252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29220" y="437482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57445" y="379073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44892" y="3897303"/>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32375"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67865" y="46528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27002" y="682047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28491" y="3747553"/>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55479" y="553889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06752" y="3662825"/>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64239" y="416868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05941"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40853" y="5544270"/>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16173" y="371100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43670" y="5470755"/>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76569" y="50433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13594" y="49220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46679" y="4055664"/>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46507" y="542826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72591" y="5982332"/>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55461" y="6998741"/>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65510" y="5237124"/>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32550" y="563905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91786" y="626409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83407" y="699454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50853" y="5490453"/>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79157" y="582982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03117" y="4883934"/>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82450"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33378" y="524354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77064" y="4372531"/>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24692" y="598857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86573" y="5863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50281" y="373843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62268" y="403460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06547" y="584141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96932" y="350887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84377" y="3615444"/>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71862" y="29616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40800" y="664345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36203" y="633295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83154" y="5188906"/>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16054" y="476152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53079" y="4640159"/>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10373" y="3780765"/>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15353" y="4040123"/>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72944" y="67551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23298" y="713676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72902"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48575" y="593871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77071" y="1915701"/>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52584" y="3442014"/>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79391" y="2411219"/>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15189" y="204961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81599"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17034" y="1868370"/>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55453"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57565" y="370137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62406" y="157038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44282" y="2057356"/>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91843" y="3386469"/>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17896" y="411283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05341" y="4219403"/>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28166" y="3181306"/>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37773" y="1550707"/>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34144" y="1161051"/>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90057" y="944188"/>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50688" y="288920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87353" y="1301371"/>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53416" y="2598872"/>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01041" y="327078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71815" y="324240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51505" y="423573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51050"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82816"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67786" y="1987858"/>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5814" y="1776359"/>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37628" y="1827884"/>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07054" y="3016630"/>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42770" y="935347"/>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70084" y="1249159"/>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12934" y="2817521"/>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13880" y="44659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54653"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73842"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01979" y="108928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24698"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13323" y="3297653"/>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23741" y="108816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65981"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27853" y="3275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52107" y="3573314"/>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74097" y="1469743"/>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77494" y="797223"/>
            <a:ext cx="20320" cy="20320"/>
          </a:xfrm>
          <a:custGeom>
            <a:avLst/>
            <a:gdLst/>
            <a:ahLst/>
            <a:cxnLst/>
            <a:rect l="l" t="t" r="r" b="b"/>
            <a:pathLst>
              <a:path w="20319"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83785"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11834"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30837"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97877" y="296549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16179" y="281688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98705" y="2569980"/>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48481" y="2515330"/>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16130"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63168"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21112"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88358"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14232" y="121945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64588" y="1601035"/>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14193"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31940"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51604" y="2840844"/>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77688" y="33949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70609" y="264970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02031" y="92145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9476"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76960"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21154"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58178" y="205273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78042" y="416777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48372" y="4337532"/>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91833"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48198" y="57101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94156" y="663282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29951" y="627122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18417" y="5193643"/>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77214" y="5259426"/>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31797" y="608997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70216" y="5143061"/>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53181" y="5969482"/>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77169" y="579199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80000" y="6825898"/>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59045"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78380" y="485036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302402" y="500638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66391" y="671508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42151" y="408083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78462" y="387567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52545" y="577231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208442" y="5686654"/>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32911" y="4581046"/>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48907" y="5382659"/>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304819" y="5165793"/>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46303" y="515731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79206" y="445485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78757" y="465440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88545" y="452198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50426" y="439668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51963" y="402029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89776" y="404252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70397" y="437482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98625" y="379073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86070" y="3897303"/>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73564" y="324354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809043" y="46528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605324" y="464474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54806" y="432643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42868" y="500225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302114" y="5522978"/>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68180" y="682047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69670" y="3747553"/>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96656" y="553889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47919" y="3662825"/>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805417" y="416868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47120"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82034" y="5544270"/>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33375" y="3309244"/>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74331" y="412646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65814"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97578" y="591836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82551"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20577" y="5997967"/>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52391" y="6049492"/>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57351" y="371100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57534" y="5156943"/>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84837" y="5470755"/>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17748" y="50433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12535" y="6107631"/>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27696" y="703912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54772" y="49220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87856" y="4055664"/>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87686" y="542826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54540" y="672601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306690" y="5237124"/>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14024" y="42506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79729" y="647297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24588" y="6994545"/>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92031" y="5490453"/>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20334" y="582982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44295" y="4883934"/>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23628" y="662389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14843" y="3855108"/>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18244" y="437253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65870" y="59885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27753" y="586326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31754" y="234999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43742" y="264616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47724" y="584141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38110" y="350887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25558" y="3615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13048" y="29616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73983" y="7005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17678" y="494452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24333" y="5188906"/>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57233" y="476152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94257" y="462930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91846" y="2392326"/>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29048" y="123941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96829" y="2651684"/>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54237" y="986372"/>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64477" y="7136769"/>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14083"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89753" y="59387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58546" y="52726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93764" y="3442014"/>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20571" y="2411219"/>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56369" y="20496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23964" y="296500"/>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22776" y="2991317"/>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98517" y="479933"/>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96632"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98745" y="3701372"/>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43879" y="181947"/>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73319" y="1998030"/>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6000456" y="81828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19459" y="627145"/>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604802" y="88047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87327" y="633569"/>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683172" y="65617"/>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199369" y="272439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086806" y="2830964"/>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4189" y="42549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09639" y="1792869"/>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719255" y="162268"/>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0475322" y="1161051"/>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91865" y="288920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628531"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5034891" y="1210434"/>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9242221" y="327078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853292" y="1853966"/>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5" name="object 265"/>
          <p:cNvSpPr/>
          <p:nvPr/>
        </p:nvSpPr>
        <p:spPr>
          <a:xfrm>
            <a:off x="9192686" y="423573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392229"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623993"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08966" y="1987858"/>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46993" y="177635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8878808"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9948232" y="301663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883950"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3" name="object 273"/>
          <p:cNvSpPr/>
          <p:nvPr/>
        </p:nvSpPr>
        <p:spPr>
          <a:xfrm>
            <a:off x="10311253" y="1249159"/>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854112" y="2817521"/>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5" name="object 275"/>
          <p:cNvSpPr/>
          <p:nvPr/>
        </p:nvSpPr>
        <p:spPr>
          <a:xfrm>
            <a:off x="8755060" y="446597"/>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6" name="object 276"/>
          <p:cNvSpPr/>
          <p:nvPr/>
        </p:nvSpPr>
        <p:spPr>
          <a:xfrm>
            <a:off x="7195829"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9115019"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8143157" y="108928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665876"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8554501" y="3297653"/>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464919" y="108816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107161"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3" name="object 283"/>
          <p:cNvSpPr/>
          <p:nvPr/>
        </p:nvSpPr>
        <p:spPr>
          <a:xfrm>
            <a:off x="7369042" y="3275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9893287" y="3573314"/>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015273" y="1469743"/>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9218674" y="797223"/>
            <a:ext cx="20320" cy="20320"/>
          </a:xfrm>
          <a:custGeom>
            <a:avLst/>
            <a:gdLst/>
            <a:ahLst/>
            <a:cxnLst/>
            <a:rect l="l" t="t" r="r" b="b"/>
            <a:pathLst>
              <a:path w="20320"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7" name="object 287"/>
          <p:cNvSpPr/>
          <p:nvPr/>
        </p:nvSpPr>
        <p:spPr>
          <a:xfrm>
            <a:off x="6924963"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953012"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872014"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8539055" y="296549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1" name="object 291"/>
          <p:cNvSpPr/>
          <p:nvPr/>
        </p:nvSpPr>
        <p:spPr>
          <a:xfrm>
            <a:off x="7557359" y="281688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239883"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189649" y="2515330"/>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857309"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9404348" y="64367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8462288"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9429538" y="39062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8655411" y="121945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9" name="object 299"/>
          <p:cNvSpPr/>
          <p:nvPr/>
        </p:nvSpPr>
        <p:spPr>
          <a:xfrm>
            <a:off x="8205766" y="1601035"/>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8255372"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7473118"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2" name="object 302"/>
          <p:cNvSpPr/>
          <p:nvPr/>
        </p:nvSpPr>
        <p:spPr>
          <a:xfrm>
            <a:off x="5483476" y="22629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5394875" y="145509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6092956" y="1468253"/>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6692782"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918866" y="3394902"/>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5359638" y="4138593"/>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8" name="object 308"/>
          <p:cNvSpPr/>
          <p:nvPr/>
        </p:nvSpPr>
        <p:spPr>
          <a:xfrm>
            <a:off x="6611787" y="264970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5384828" y="3885553"/>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6297129" y="290303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625432" y="3242408"/>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6249394" y="2296515"/>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5628728" y="4036480"/>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12661" y="17958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5270969" y="3401152"/>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6" name="object 316"/>
          <p:cNvSpPr/>
          <p:nvPr/>
        </p:nvSpPr>
        <p:spPr>
          <a:xfrm>
            <a:off x="6643209" y="92145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530654"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618147" y="37426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9" name="object 319"/>
          <p:cNvSpPr/>
          <p:nvPr/>
        </p:nvSpPr>
        <p:spPr>
          <a:xfrm>
            <a:off x="5929421" y="2601476"/>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762334"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699356"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819220" y="416777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3" name="object 323"/>
          <p:cNvSpPr/>
          <p:nvPr/>
        </p:nvSpPr>
        <p:spPr>
          <a:xfrm>
            <a:off x="6419180" y="38034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94852" y="335129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5" name="object 325"/>
          <p:cNvSpPr/>
          <p:nvPr/>
        </p:nvSpPr>
        <p:spPr>
          <a:xfrm>
            <a:off x="707192"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6" name="object 326"/>
          <p:cNvSpPr/>
          <p:nvPr/>
        </p:nvSpPr>
        <p:spPr>
          <a:xfrm>
            <a:off x="950655"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1307020"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1836035" y="948048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890628" y="10311031"/>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229039"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912003"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5990" y="100130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3" name="object 333"/>
          <p:cNvSpPr/>
          <p:nvPr/>
        </p:nvSpPr>
        <p:spPr>
          <a:xfrm>
            <a:off x="717868"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4" name="object 334"/>
          <p:cNvSpPr/>
          <p:nvPr/>
        </p:nvSpPr>
        <p:spPr>
          <a:xfrm>
            <a:off x="2737199"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1861224" y="922743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825212"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2300972" y="830189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8" name="object 338"/>
          <p:cNvSpPr/>
          <p:nvPr/>
        </p:nvSpPr>
        <p:spPr>
          <a:xfrm>
            <a:off x="2337284" y="8096730"/>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911365" y="9993369"/>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707728" y="96037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863641"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105125" y="93783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438029" y="8675910"/>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837579"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747365" y="874303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2009246"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610785"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8" name="object 348"/>
          <p:cNvSpPr/>
          <p:nvPr/>
        </p:nvSpPr>
        <p:spPr>
          <a:xfrm>
            <a:off x="2648598"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529220"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144892"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660813" y="73922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367865"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1227002" y="1104153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4" name="object 354"/>
          <p:cNvSpPr/>
          <p:nvPr/>
        </p:nvSpPr>
        <p:spPr>
          <a:xfrm>
            <a:off x="2628491" y="7968615"/>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5" name="object 355"/>
          <p:cNvSpPr/>
          <p:nvPr/>
        </p:nvSpPr>
        <p:spPr>
          <a:xfrm>
            <a:off x="1655479" y="9759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2806752" y="7883881"/>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364239"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1605941"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2840853" y="976532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27652" y="1021747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16173"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76569"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13594"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3346679" y="8276717"/>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946507" y="9649318"/>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4172591" y="1020338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613362" y="1094706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865510" y="9458176"/>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4532550" y="986010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38551" y="1069402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3083407" y="1121560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3550853" y="9711508"/>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879157"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3503117" y="9104988"/>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882450"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4233378" y="9464602"/>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477064" y="8593585"/>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524692" y="10209627"/>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786573" y="100843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4250281" y="795948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4462268" y="82556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306547" y="1006246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896932" y="772992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784377" y="783649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71862" y="7182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2432804" y="11226533"/>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636203" y="10554013"/>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3183154" y="9409960"/>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4016054"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953079" y="886121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4210373" y="800181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815353" y="8261177"/>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4072944" y="1097624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672902"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548575" y="1015977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2452584" y="766306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3279391" y="663227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981599"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3057565" y="792242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4691843" y="7607523"/>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4717896" y="8333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4605341" y="844045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728166" y="740236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250688" y="711025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5" name="object 405"/>
          <p:cNvSpPr/>
          <p:nvPr/>
        </p:nvSpPr>
        <p:spPr>
          <a:xfrm>
            <a:off x="4553416" y="6819927"/>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6" name="object 406"/>
          <p:cNvSpPr/>
          <p:nvPr/>
        </p:nvSpPr>
        <p:spPr>
          <a:xfrm>
            <a:off x="2801041" y="749183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4371815" y="7463457"/>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8" name="object 408"/>
          <p:cNvSpPr/>
          <p:nvPr/>
        </p:nvSpPr>
        <p:spPr>
          <a:xfrm>
            <a:off x="2751505"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3507054" y="7237684"/>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2362888" y="7113844"/>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2113323" y="7518706"/>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3452107" y="779435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511834"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430837"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2105873" y="68245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1116179" y="7037942"/>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7" name="object 417"/>
          <p:cNvSpPr/>
          <p:nvPr/>
        </p:nvSpPr>
        <p:spPr>
          <a:xfrm>
            <a:off x="748481" y="673639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031940"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251604" y="7061898"/>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76990" y="732520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70609" y="6870757"/>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321154"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78042"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7148372"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7391833"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7748198"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6394156" y="10853880"/>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729951" y="10492277"/>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8818417" y="9414696"/>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0" name="object 430"/>
          <p:cNvSpPr/>
          <p:nvPr/>
        </p:nvSpPr>
        <p:spPr>
          <a:xfrm>
            <a:off x="8277214" y="948048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1" name="object 431"/>
          <p:cNvSpPr/>
          <p:nvPr/>
        </p:nvSpPr>
        <p:spPr>
          <a:xfrm>
            <a:off x="7331797" y="10311031"/>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670216"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8353181"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4" name="object 434"/>
          <p:cNvSpPr/>
          <p:nvPr/>
        </p:nvSpPr>
        <p:spPr>
          <a:xfrm>
            <a:off x="7377169"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5480000" y="11046952"/>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7159045"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7" name="object 437"/>
          <p:cNvSpPr/>
          <p:nvPr/>
        </p:nvSpPr>
        <p:spPr>
          <a:xfrm>
            <a:off x="9178380"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8302402" y="922743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8266391"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8742151" y="830189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8778462" y="8096730"/>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7352545" y="9993369"/>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5208442" y="9907709"/>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4" name="object 444"/>
          <p:cNvSpPr/>
          <p:nvPr/>
        </p:nvSpPr>
        <p:spPr>
          <a:xfrm>
            <a:off x="6232911" y="8802101"/>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7148907" y="9603713"/>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6" name="object 446"/>
          <p:cNvSpPr/>
          <p:nvPr/>
        </p:nvSpPr>
        <p:spPr>
          <a:xfrm>
            <a:off x="7304819"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8546303" y="937836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879206"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278757"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8188545" y="874303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450426"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8051963"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9089776"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7970397"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698625" y="8011786"/>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586070"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673564" y="746460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6809043"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5605324" y="886580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5854806" y="854749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942868" y="922330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6302114" y="9744032"/>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7668180" y="1104153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9069670" y="7968615"/>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5" name="object 465"/>
          <p:cNvSpPr/>
          <p:nvPr/>
        </p:nvSpPr>
        <p:spPr>
          <a:xfrm>
            <a:off x="8096656" y="975994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247919" y="7883881"/>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6805417"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8047120"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9282034" y="9765322"/>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0" name="object 470"/>
          <p:cNvSpPr/>
          <p:nvPr/>
        </p:nvSpPr>
        <p:spPr>
          <a:xfrm>
            <a:off x="5933375" y="7530299"/>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1" name="object 471"/>
          <p:cNvSpPr/>
          <p:nvPr/>
        </p:nvSpPr>
        <p:spPr>
          <a:xfrm>
            <a:off x="6274331" y="834752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6065814"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6297578" y="1013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5982551"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6020577" y="10219021"/>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5552391" y="10270545"/>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7" name="object 477"/>
          <p:cNvSpPr/>
          <p:nvPr/>
        </p:nvSpPr>
        <p:spPr>
          <a:xfrm>
            <a:off x="7557351"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57534" y="9378008"/>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9" name="object 479"/>
          <p:cNvSpPr/>
          <p:nvPr/>
        </p:nvSpPr>
        <p:spPr>
          <a:xfrm>
            <a:off x="6984837" y="9691820"/>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7817748"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5312535" y="10328675"/>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2" name="object 482"/>
          <p:cNvSpPr/>
          <p:nvPr/>
        </p:nvSpPr>
        <p:spPr>
          <a:xfrm>
            <a:off x="5527696" y="1126018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7754772"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9787856"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0387686" y="964931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9054540" y="1094706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10306690" y="945817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014024" y="84716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079729" y="1069402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9524588" y="1121560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9992031" y="9711508"/>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320334" y="1005088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944295" y="9104988"/>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323628" y="1084495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4714843" y="8076162"/>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9918244" y="859358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965870" y="1020962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227753" y="100843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9" name="object 499"/>
          <p:cNvSpPr/>
          <p:nvPr/>
        </p:nvSpPr>
        <p:spPr>
          <a:xfrm>
            <a:off x="4731754" y="657104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4943742" y="68672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8747724" y="1006246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0338110" y="772992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225558" y="783649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13048" y="7182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5" name="object 505"/>
          <p:cNvSpPr/>
          <p:nvPr/>
        </p:nvSpPr>
        <p:spPr>
          <a:xfrm>
            <a:off x="8873983" y="1122653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5117678" y="9165577"/>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7" name="object 507"/>
          <p:cNvSpPr/>
          <p:nvPr/>
        </p:nvSpPr>
        <p:spPr>
          <a:xfrm>
            <a:off x="9624333" y="9409960"/>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457233"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394257" y="886121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0" name="object 510"/>
          <p:cNvSpPr/>
          <p:nvPr/>
        </p:nvSpPr>
        <p:spPr>
          <a:xfrm>
            <a:off x="4691846" y="661338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5296829" y="6872738"/>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10114083"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9989753" y="101597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8893764" y="76630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9720571" y="663227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9422776" y="721237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7" name="object 517"/>
          <p:cNvSpPr/>
          <p:nvPr/>
        </p:nvSpPr>
        <p:spPr>
          <a:xfrm>
            <a:off x="9498745" y="792242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5199369" y="694544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5086806" y="7052020"/>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691865" y="711025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1" name="object 521"/>
          <p:cNvSpPr/>
          <p:nvPr/>
        </p:nvSpPr>
        <p:spPr>
          <a:xfrm>
            <a:off x="9242221" y="749183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192686"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3" name="object 523"/>
          <p:cNvSpPr/>
          <p:nvPr/>
        </p:nvSpPr>
        <p:spPr>
          <a:xfrm>
            <a:off x="9948232" y="7237684"/>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8854112" y="703857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5" name="object 525"/>
          <p:cNvSpPr/>
          <p:nvPr/>
        </p:nvSpPr>
        <p:spPr>
          <a:xfrm>
            <a:off x="8554501" y="751870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6" name="object 526"/>
          <p:cNvSpPr/>
          <p:nvPr/>
        </p:nvSpPr>
        <p:spPr>
          <a:xfrm>
            <a:off x="9893287" y="779435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7953012"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7872014"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8539055" y="71865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7557359" y="7037942"/>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239883" y="679103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189649" y="6736395"/>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7473118"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4" name="object 534"/>
          <p:cNvSpPr/>
          <p:nvPr/>
        </p:nvSpPr>
        <p:spPr>
          <a:xfrm>
            <a:off x="5483476" y="64839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5" name="object 535"/>
          <p:cNvSpPr/>
          <p:nvPr/>
        </p:nvSpPr>
        <p:spPr>
          <a:xfrm>
            <a:off x="1008667" y="7148133"/>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6" name="object 536"/>
          <p:cNvSpPr/>
          <p:nvPr/>
        </p:nvSpPr>
        <p:spPr>
          <a:xfrm>
            <a:off x="2264805" y="6715651"/>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2062177" y="6462622"/>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8" name="object 538"/>
          <p:cNvSpPr/>
          <p:nvPr/>
        </p:nvSpPr>
        <p:spPr>
          <a:xfrm>
            <a:off x="2026002" y="7953978"/>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914193" y="7703832"/>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0" name="object 540"/>
          <p:cNvSpPr/>
          <p:nvPr/>
        </p:nvSpPr>
        <p:spPr>
          <a:xfrm>
            <a:off x="1421144" y="10367403"/>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1" name="object 541"/>
          <p:cNvSpPr/>
          <p:nvPr/>
        </p:nvSpPr>
        <p:spPr>
          <a:xfrm>
            <a:off x="1152907" y="8512733"/>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2" name="object 542"/>
          <p:cNvSpPr/>
          <p:nvPr/>
        </p:nvSpPr>
        <p:spPr>
          <a:xfrm>
            <a:off x="1557497" y="7759402"/>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3" name="object 543"/>
          <p:cNvSpPr/>
          <p:nvPr/>
        </p:nvSpPr>
        <p:spPr>
          <a:xfrm>
            <a:off x="234465" y="7396664"/>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975531" y="7320492"/>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6692782"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6918866" y="7615956"/>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5359638" y="835965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6611787" y="687075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49" name="object 549"/>
          <p:cNvSpPr/>
          <p:nvPr/>
        </p:nvSpPr>
        <p:spPr>
          <a:xfrm>
            <a:off x="5384828" y="810660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6297129" y="712408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625432" y="7463461"/>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6249394" y="6517568"/>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5628728" y="825753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5270969" y="762220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5" name="object 555"/>
          <p:cNvSpPr/>
          <p:nvPr/>
        </p:nvSpPr>
        <p:spPr>
          <a:xfrm>
            <a:off x="5929421" y="682254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6762334"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4004418" y="874048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676077" y="8441169"/>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59" name="object 559"/>
          <p:cNvSpPr/>
          <p:nvPr/>
        </p:nvSpPr>
        <p:spPr>
          <a:xfrm>
            <a:off x="3907842" y="802602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592823" y="8317127"/>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630839" y="8105628"/>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4222049" y="8978418"/>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3" name="object 563"/>
          <p:cNvSpPr/>
          <p:nvPr/>
        </p:nvSpPr>
        <p:spPr>
          <a:xfrm>
            <a:off x="3859662" y="8625229"/>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4" name="object 564"/>
          <p:cNvSpPr/>
          <p:nvPr/>
        </p:nvSpPr>
        <p:spPr>
          <a:xfrm>
            <a:off x="3539682" y="8930203"/>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4372595" y="850282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551910" y="1013326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640005" y="7937632"/>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542545" y="80103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29991" y="811691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3514362" y="10605765"/>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3186021" y="103064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2" name="object 572"/>
          <p:cNvSpPr/>
          <p:nvPr/>
        </p:nvSpPr>
        <p:spPr>
          <a:xfrm>
            <a:off x="3417785" y="989130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102758" y="1018240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140783" y="9970907"/>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731995" y="10843697"/>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6" name="object 576"/>
          <p:cNvSpPr/>
          <p:nvPr/>
        </p:nvSpPr>
        <p:spPr>
          <a:xfrm>
            <a:off x="3049628" y="10795480"/>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882539" y="10368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6819220"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9" name="object 579"/>
          <p:cNvSpPr/>
          <p:nvPr/>
        </p:nvSpPr>
        <p:spPr>
          <a:xfrm>
            <a:off x="6419180"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294852" y="75723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1" name="object 581"/>
          <p:cNvSpPr/>
          <p:nvPr/>
        </p:nvSpPr>
        <p:spPr>
          <a:xfrm>
            <a:off x="10899356" y="4337532"/>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2" name="object 582"/>
          <p:cNvSpPr/>
          <p:nvPr/>
        </p:nvSpPr>
        <p:spPr>
          <a:xfrm>
            <a:off x="11142819"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1499184" y="57101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0145140" y="663282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2569402" y="5193643"/>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6" name="object 586"/>
          <p:cNvSpPr/>
          <p:nvPr/>
        </p:nvSpPr>
        <p:spPr>
          <a:xfrm>
            <a:off x="12028199" y="5259426"/>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082781" y="608997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421201" y="5143061"/>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104167" y="5969482"/>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0" name="object 590"/>
          <p:cNvSpPr/>
          <p:nvPr/>
        </p:nvSpPr>
        <p:spPr>
          <a:xfrm>
            <a:off x="11128154" y="579199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1" name="object 591"/>
          <p:cNvSpPr/>
          <p:nvPr/>
        </p:nvSpPr>
        <p:spPr>
          <a:xfrm>
            <a:off x="10910030"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2929363" y="485036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2053389" y="500638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4" name="object 594"/>
          <p:cNvSpPr/>
          <p:nvPr/>
        </p:nvSpPr>
        <p:spPr>
          <a:xfrm>
            <a:off x="13238901" y="899988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5" name="object 595"/>
          <p:cNvSpPr/>
          <p:nvPr/>
        </p:nvSpPr>
        <p:spPr>
          <a:xfrm>
            <a:off x="12493136" y="4080839"/>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6" name="object 596"/>
          <p:cNvSpPr/>
          <p:nvPr/>
        </p:nvSpPr>
        <p:spPr>
          <a:xfrm>
            <a:off x="12529449" y="387567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1103529" y="5772313"/>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9983896" y="4581046"/>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0899892" y="5382659"/>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1055805" y="5165793"/>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2297288" y="515731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2630193" y="445485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1029743" y="4654400"/>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1939529" y="45219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2201409" y="439668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1802949" y="402029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7" name="object 607"/>
          <p:cNvSpPr/>
          <p:nvPr/>
        </p:nvSpPr>
        <p:spPr>
          <a:xfrm>
            <a:off x="12840761" y="404252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721384" y="437482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1449608" y="379073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337056" y="3897303"/>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24539"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0560028" y="46528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9605788" y="432643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9693854" y="500225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0053101" y="5522978"/>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11419165" y="682047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7" name="object 617"/>
          <p:cNvSpPr/>
          <p:nvPr/>
        </p:nvSpPr>
        <p:spPr>
          <a:xfrm>
            <a:off x="12820655" y="3747553"/>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8" name="object 618"/>
          <p:cNvSpPr/>
          <p:nvPr/>
        </p:nvSpPr>
        <p:spPr>
          <a:xfrm>
            <a:off x="11847643" y="553889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2998915" y="3662825"/>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0556402" y="416868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1798104"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2" name="object 622"/>
          <p:cNvSpPr/>
          <p:nvPr/>
        </p:nvSpPr>
        <p:spPr>
          <a:xfrm>
            <a:off x="13033018" y="5544270"/>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3" name="object 623"/>
          <p:cNvSpPr/>
          <p:nvPr/>
        </p:nvSpPr>
        <p:spPr>
          <a:xfrm>
            <a:off x="9684360" y="3309244"/>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4" name="object 624"/>
          <p:cNvSpPr/>
          <p:nvPr/>
        </p:nvSpPr>
        <p:spPr>
          <a:xfrm>
            <a:off x="10025316" y="412646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9816799"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0048564" y="591836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733536"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9771553" y="5997967"/>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11308336" y="371100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0735823" y="5470755"/>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568732" y="50433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1505757" y="49220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3" name="object 633"/>
          <p:cNvSpPr/>
          <p:nvPr/>
        </p:nvSpPr>
        <p:spPr>
          <a:xfrm>
            <a:off x="13538841" y="4055664"/>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4" name="object 634"/>
          <p:cNvSpPr/>
          <p:nvPr/>
        </p:nvSpPr>
        <p:spPr>
          <a:xfrm>
            <a:off x="14138671" y="542826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4364754" y="5982332"/>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6" name="object 636"/>
          <p:cNvSpPr/>
          <p:nvPr/>
        </p:nvSpPr>
        <p:spPr>
          <a:xfrm>
            <a:off x="12747625" y="6998741"/>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4057673" y="5237124"/>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724704" y="563905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2483949" y="626409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3275571" y="699454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1" name="object 641"/>
          <p:cNvSpPr/>
          <p:nvPr/>
        </p:nvSpPr>
        <p:spPr>
          <a:xfrm>
            <a:off x="13743016" y="5490453"/>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071321" y="582982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3695281" y="488393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3074614"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4425542" y="524354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3669229" y="4372531"/>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2716855" y="598857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2978726" y="586326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14442434" y="373843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0" name="object 650"/>
          <p:cNvSpPr/>
          <p:nvPr/>
        </p:nvSpPr>
        <p:spPr>
          <a:xfrm>
            <a:off x="14654431" y="403460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498710" y="584141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4089095" y="350887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3976542" y="3615444"/>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064025" y="29616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5" name="object 655"/>
          <p:cNvSpPr/>
          <p:nvPr/>
        </p:nvSpPr>
        <p:spPr>
          <a:xfrm>
            <a:off x="12632963" y="664345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828366" y="6332958"/>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7" name="object 657"/>
          <p:cNvSpPr/>
          <p:nvPr/>
        </p:nvSpPr>
        <p:spPr>
          <a:xfrm>
            <a:off x="13375309" y="5188906"/>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208218" y="476152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4145242" y="4640159"/>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0" name="object 660"/>
          <p:cNvSpPr/>
          <p:nvPr/>
        </p:nvSpPr>
        <p:spPr>
          <a:xfrm>
            <a:off x="14402536" y="378076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5007516" y="4040123"/>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265107" y="675518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3" name="object 663"/>
          <p:cNvSpPr/>
          <p:nvPr/>
        </p:nvSpPr>
        <p:spPr>
          <a:xfrm>
            <a:off x="13815460" y="713676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4" name="object 664"/>
          <p:cNvSpPr/>
          <p:nvPr/>
        </p:nvSpPr>
        <p:spPr>
          <a:xfrm>
            <a:off x="13865066"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3740739" y="59387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469236" y="1915701"/>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7" name="object 667"/>
          <p:cNvSpPr/>
          <p:nvPr/>
        </p:nvSpPr>
        <p:spPr>
          <a:xfrm>
            <a:off x="12644748" y="34420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471554" y="2411219"/>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2807354" y="204961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0" name="object 670"/>
          <p:cNvSpPr/>
          <p:nvPr/>
        </p:nvSpPr>
        <p:spPr>
          <a:xfrm>
            <a:off x="9874949" y="296500"/>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1" name="object 671"/>
          <p:cNvSpPr/>
          <p:nvPr/>
        </p:nvSpPr>
        <p:spPr>
          <a:xfrm>
            <a:off x="13173763"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2" name="object 672"/>
          <p:cNvSpPr/>
          <p:nvPr/>
        </p:nvSpPr>
        <p:spPr>
          <a:xfrm>
            <a:off x="14409197" y="1868370"/>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3747616"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3249729" y="370137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5" name="object 675"/>
          <p:cNvSpPr/>
          <p:nvPr/>
        </p:nvSpPr>
        <p:spPr>
          <a:xfrm>
            <a:off x="14454570" y="157038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4236445" y="2057356"/>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884007" y="3386469"/>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8" name="object 678"/>
          <p:cNvSpPr/>
          <p:nvPr/>
        </p:nvSpPr>
        <p:spPr>
          <a:xfrm>
            <a:off x="9751438" y="81828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9670444" y="62714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0038311" y="63356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14910060" y="411283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797504" y="4219403"/>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20329" y="3181306"/>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429936" y="1550707"/>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4226308" y="1161051"/>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6" name="object 686"/>
          <p:cNvSpPr/>
          <p:nvPr/>
        </p:nvSpPr>
        <p:spPr>
          <a:xfrm>
            <a:off x="14382221" y="944188"/>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7" name="object 687"/>
          <p:cNvSpPr/>
          <p:nvPr/>
        </p:nvSpPr>
        <p:spPr>
          <a:xfrm>
            <a:off x="13442850" y="288920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3379516"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9" name="object 689"/>
          <p:cNvSpPr/>
          <p:nvPr/>
        </p:nvSpPr>
        <p:spPr>
          <a:xfrm>
            <a:off x="14745579" y="2598872"/>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0" name="object 690"/>
          <p:cNvSpPr/>
          <p:nvPr/>
        </p:nvSpPr>
        <p:spPr>
          <a:xfrm>
            <a:off x="12993205" y="327078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563979" y="324240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2" name="object 692"/>
          <p:cNvSpPr/>
          <p:nvPr/>
        </p:nvSpPr>
        <p:spPr>
          <a:xfrm>
            <a:off x="12943669" y="423573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3" name="object 693"/>
          <p:cNvSpPr/>
          <p:nvPr/>
        </p:nvSpPr>
        <p:spPr>
          <a:xfrm>
            <a:off x="13143213"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374978"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3059951" y="1987858"/>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3097967" y="177635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2629791"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3699218" y="301663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34933"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0" name="object 700"/>
          <p:cNvSpPr/>
          <p:nvPr/>
        </p:nvSpPr>
        <p:spPr>
          <a:xfrm>
            <a:off x="14062236" y="1249159"/>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05098" y="2817521"/>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2" name="object 702"/>
          <p:cNvSpPr/>
          <p:nvPr/>
        </p:nvSpPr>
        <p:spPr>
          <a:xfrm>
            <a:off x="12506043" y="44659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3" name="object 703"/>
          <p:cNvSpPr/>
          <p:nvPr/>
        </p:nvSpPr>
        <p:spPr>
          <a:xfrm>
            <a:off x="10946816"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866005"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1894143" y="108928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6" name="object 706"/>
          <p:cNvSpPr/>
          <p:nvPr/>
        </p:nvSpPr>
        <p:spPr>
          <a:xfrm>
            <a:off x="11416862"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7" name="object 707"/>
          <p:cNvSpPr/>
          <p:nvPr/>
        </p:nvSpPr>
        <p:spPr>
          <a:xfrm>
            <a:off x="12305486" y="3297653"/>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8" name="object 708"/>
          <p:cNvSpPr/>
          <p:nvPr/>
        </p:nvSpPr>
        <p:spPr>
          <a:xfrm>
            <a:off x="11215905" y="108816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0858144"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0" name="object 710"/>
          <p:cNvSpPr/>
          <p:nvPr/>
        </p:nvSpPr>
        <p:spPr>
          <a:xfrm>
            <a:off x="11120016" y="3275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1" name="object 711"/>
          <p:cNvSpPr/>
          <p:nvPr/>
        </p:nvSpPr>
        <p:spPr>
          <a:xfrm>
            <a:off x="13644271" y="3573314"/>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0766260" y="146974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2969657" y="797223"/>
            <a:ext cx="20320" cy="20320"/>
          </a:xfrm>
          <a:custGeom>
            <a:avLst/>
            <a:gdLst/>
            <a:ahLst/>
            <a:cxnLst/>
            <a:rect l="l" t="t" r="r" b="b"/>
            <a:pathLst>
              <a:path w="20320"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4" name="object 714"/>
          <p:cNvSpPr/>
          <p:nvPr/>
        </p:nvSpPr>
        <p:spPr>
          <a:xfrm>
            <a:off x="10675949"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1703997"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1623001"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7" name="object 717"/>
          <p:cNvSpPr/>
          <p:nvPr/>
        </p:nvSpPr>
        <p:spPr>
          <a:xfrm>
            <a:off x="12290031" y="2965497"/>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8" name="object 718"/>
          <p:cNvSpPr/>
          <p:nvPr/>
        </p:nvSpPr>
        <p:spPr>
          <a:xfrm>
            <a:off x="11308342" y="281688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1990869"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0940634" y="2515330"/>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1608294"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3155331"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3" name="object 723"/>
          <p:cNvSpPr/>
          <p:nvPr/>
        </p:nvSpPr>
        <p:spPr>
          <a:xfrm>
            <a:off x="12213275"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4" name="object 724"/>
          <p:cNvSpPr/>
          <p:nvPr/>
        </p:nvSpPr>
        <p:spPr>
          <a:xfrm>
            <a:off x="13180521"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5" name="object 725"/>
          <p:cNvSpPr/>
          <p:nvPr/>
        </p:nvSpPr>
        <p:spPr>
          <a:xfrm>
            <a:off x="12406396" y="121945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6" name="object 726"/>
          <p:cNvSpPr/>
          <p:nvPr/>
        </p:nvSpPr>
        <p:spPr>
          <a:xfrm>
            <a:off x="11956750" y="1601035"/>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7" name="object 727"/>
          <p:cNvSpPr/>
          <p:nvPr/>
        </p:nvSpPr>
        <p:spPr>
          <a:xfrm>
            <a:off x="12006357"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8" name="object 728"/>
          <p:cNvSpPr/>
          <p:nvPr/>
        </p:nvSpPr>
        <p:spPr>
          <a:xfrm>
            <a:off x="11224103"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9" name="object 729"/>
          <p:cNvSpPr/>
          <p:nvPr/>
        </p:nvSpPr>
        <p:spPr>
          <a:xfrm>
            <a:off x="9843942" y="1468253"/>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0" name="object 730"/>
          <p:cNvSpPr/>
          <p:nvPr/>
        </p:nvSpPr>
        <p:spPr>
          <a:xfrm>
            <a:off x="10443767"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0669851" y="33949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0362773" y="264970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3" name="object 733"/>
          <p:cNvSpPr/>
          <p:nvPr/>
        </p:nvSpPr>
        <p:spPr>
          <a:xfrm>
            <a:off x="10048116" y="290303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000381" y="229651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5" name="object 735"/>
          <p:cNvSpPr/>
          <p:nvPr/>
        </p:nvSpPr>
        <p:spPr>
          <a:xfrm>
            <a:off x="9974329" y="1785121"/>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0394195" y="92145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10281639"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369122"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9680406" y="2601476"/>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513317"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450341"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2" name="object 742"/>
          <p:cNvSpPr/>
          <p:nvPr/>
        </p:nvSpPr>
        <p:spPr>
          <a:xfrm>
            <a:off x="10570205" y="416777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3" name="object 743"/>
          <p:cNvSpPr/>
          <p:nvPr/>
        </p:nvSpPr>
        <p:spPr>
          <a:xfrm>
            <a:off x="10170166" y="38034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045836" y="33512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7340535" y="4337532"/>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6" name="object 746"/>
          <p:cNvSpPr/>
          <p:nvPr/>
        </p:nvSpPr>
        <p:spPr>
          <a:xfrm>
            <a:off x="17583998"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40362" y="571012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86320" y="663282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22114" y="627122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9010580" y="5193643"/>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69376" y="5259426"/>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23961" y="608997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62381" y="5143061"/>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45343" y="5969482"/>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69333" y="579199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72164" y="6825898"/>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51209"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70543" y="485036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94565" y="500638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58553" y="671508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8934315" y="4080839"/>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2" name="object 762"/>
          <p:cNvSpPr/>
          <p:nvPr/>
        </p:nvSpPr>
        <p:spPr>
          <a:xfrm>
            <a:off x="18970625" y="387567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7544708" y="5772313"/>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400607" y="5686654"/>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425074" y="4581046"/>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7341071" y="5382659"/>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7496972" y="5165793"/>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8738467" y="515731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9071370" y="445485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470921" y="4654400"/>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8380709" y="452198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642579" y="439668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8244126" y="402029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4" name="object 774"/>
          <p:cNvSpPr/>
          <p:nvPr/>
        </p:nvSpPr>
        <p:spPr>
          <a:xfrm>
            <a:off x="19281940" y="404252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162562" y="437482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7890790" y="379073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778234" y="3897303"/>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65717"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9" name="object 779"/>
          <p:cNvSpPr/>
          <p:nvPr/>
        </p:nvSpPr>
        <p:spPr>
          <a:xfrm>
            <a:off x="17001205" y="46528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5797488" y="464474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046969" y="432643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135032" y="500225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494278" y="5522978"/>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7860343" y="682047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5" name="object 785"/>
          <p:cNvSpPr/>
          <p:nvPr/>
        </p:nvSpPr>
        <p:spPr>
          <a:xfrm>
            <a:off x="19261833" y="3747553"/>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6" name="object 786"/>
          <p:cNvSpPr/>
          <p:nvPr/>
        </p:nvSpPr>
        <p:spPr>
          <a:xfrm>
            <a:off x="18288821" y="553889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9440092" y="3662825"/>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6997581" y="4168682"/>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8239283"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9474197" y="5544270"/>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1" name="object 791"/>
          <p:cNvSpPr/>
          <p:nvPr/>
        </p:nvSpPr>
        <p:spPr>
          <a:xfrm>
            <a:off x="16125538" y="3309244"/>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2" name="object 792"/>
          <p:cNvSpPr/>
          <p:nvPr/>
        </p:nvSpPr>
        <p:spPr>
          <a:xfrm>
            <a:off x="16466494" y="412646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6257976"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6489742" y="591836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174715"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212742" y="5997967"/>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5744555" y="6049492"/>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8" name="object 798"/>
          <p:cNvSpPr/>
          <p:nvPr/>
        </p:nvSpPr>
        <p:spPr>
          <a:xfrm>
            <a:off x="17749513" y="3711000"/>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49697" y="5156943"/>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0" name="object 800"/>
          <p:cNvSpPr/>
          <p:nvPr/>
        </p:nvSpPr>
        <p:spPr>
          <a:xfrm>
            <a:off x="17177001" y="5470755"/>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8009911" y="5043389"/>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5504700" y="6107631"/>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5719860" y="703912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4" name="object 804"/>
          <p:cNvSpPr/>
          <p:nvPr/>
        </p:nvSpPr>
        <p:spPr>
          <a:xfrm>
            <a:off x="17946937" y="492201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9980020" y="4055664"/>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9246704" y="672601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5206188" y="42506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9271893" y="647297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9" name="object 809"/>
          <p:cNvSpPr/>
          <p:nvPr/>
        </p:nvSpPr>
        <p:spPr>
          <a:xfrm>
            <a:off x="19716751" y="6994545"/>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512498" y="582982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1" name="object 811"/>
          <p:cNvSpPr/>
          <p:nvPr/>
        </p:nvSpPr>
        <p:spPr>
          <a:xfrm>
            <a:off x="19515791"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4907006" y="3855108"/>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9158035" y="598857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419906" y="586326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5" name="object 815"/>
          <p:cNvSpPr/>
          <p:nvPr/>
        </p:nvSpPr>
        <p:spPr>
          <a:xfrm>
            <a:off x="14923907" y="234999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5135905" y="264616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8939888" y="584141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066147" y="7005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5309842" y="494452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0" name="object 820"/>
          <p:cNvSpPr/>
          <p:nvPr/>
        </p:nvSpPr>
        <p:spPr>
          <a:xfrm>
            <a:off x="19816495" y="5188906"/>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4884010" y="239232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5421210" y="123941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3" name="object 823"/>
          <p:cNvSpPr/>
          <p:nvPr/>
        </p:nvSpPr>
        <p:spPr>
          <a:xfrm>
            <a:off x="15488994" y="2651684"/>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5446399" y="986372"/>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5" name="object 825"/>
          <p:cNvSpPr/>
          <p:nvPr/>
        </p:nvSpPr>
        <p:spPr>
          <a:xfrm>
            <a:off x="14950709" y="52726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9085928" y="3442014"/>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7" name="object 827"/>
          <p:cNvSpPr/>
          <p:nvPr/>
        </p:nvSpPr>
        <p:spPr>
          <a:xfrm>
            <a:off x="19912734" y="2411219"/>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28" name="object 828"/>
          <p:cNvSpPr/>
          <p:nvPr/>
        </p:nvSpPr>
        <p:spPr>
          <a:xfrm>
            <a:off x="19248533" y="20496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6316128" y="296500"/>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0" name="object 830"/>
          <p:cNvSpPr/>
          <p:nvPr/>
        </p:nvSpPr>
        <p:spPr>
          <a:xfrm>
            <a:off x="19614940"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1" name="object 831"/>
          <p:cNvSpPr/>
          <p:nvPr/>
        </p:nvSpPr>
        <p:spPr>
          <a:xfrm>
            <a:off x="14890670" y="479933"/>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690898" y="3701372"/>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36044" y="181947"/>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4" name="object 834"/>
          <p:cNvSpPr/>
          <p:nvPr/>
        </p:nvSpPr>
        <p:spPr>
          <a:xfrm>
            <a:off x="15365482" y="1998030"/>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5" name="object 835"/>
          <p:cNvSpPr/>
          <p:nvPr/>
        </p:nvSpPr>
        <p:spPr>
          <a:xfrm>
            <a:off x="16192619" y="81828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6111622" y="62714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7" name="object 837"/>
          <p:cNvSpPr/>
          <p:nvPr/>
        </p:nvSpPr>
        <p:spPr>
          <a:xfrm>
            <a:off x="15796964" y="88047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6479490" y="63356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39" name="object 839"/>
          <p:cNvSpPr/>
          <p:nvPr/>
        </p:nvSpPr>
        <p:spPr>
          <a:xfrm>
            <a:off x="15875334" y="65617"/>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5391531" y="272439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278969" y="2830964"/>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36352" y="42549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401802" y="1792869"/>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4911420" y="162268"/>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5" name="object 845"/>
          <p:cNvSpPr/>
          <p:nvPr/>
        </p:nvSpPr>
        <p:spPr>
          <a:xfrm>
            <a:off x="19884029" y="288920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6" name="object 846"/>
          <p:cNvSpPr/>
          <p:nvPr/>
        </p:nvSpPr>
        <p:spPr>
          <a:xfrm>
            <a:off x="19820695"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227055" y="1210434"/>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48" name="object 848"/>
          <p:cNvSpPr/>
          <p:nvPr/>
        </p:nvSpPr>
        <p:spPr>
          <a:xfrm>
            <a:off x="19434385" y="327078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045455" y="1853966"/>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0" name="object 850"/>
          <p:cNvSpPr/>
          <p:nvPr/>
        </p:nvSpPr>
        <p:spPr>
          <a:xfrm>
            <a:off x="19384849" y="423573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1" name="object 851"/>
          <p:cNvSpPr/>
          <p:nvPr/>
        </p:nvSpPr>
        <p:spPr>
          <a:xfrm>
            <a:off x="19584393"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816157"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9501130" y="1987858"/>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4" name="object 854"/>
          <p:cNvSpPr/>
          <p:nvPr/>
        </p:nvSpPr>
        <p:spPr>
          <a:xfrm>
            <a:off x="19539157" y="177635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070972"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6" name="object 856"/>
          <p:cNvSpPr/>
          <p:nvPr/>
        </p:nvSpPr>
        <p:spPr>
          <a:xfrm>
            <a:off x="19076114"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7" name="object 857"/>
          <p:cNvSpPr/>
          <p:nvPr/>
        </p:nvSpPr>
        <p:spPr>
          <a:xfrm>
            <a:off x="19046276" y="2817521"/>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58" name="object 858"/>
          <p:cNvSpPr/>
          <p:nvPr/>
        </p:nvSpPr>
        <p:spPr>
          <a:xfrm>
            <a:off x="18947223" y="446597"/>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59" name="object 859"/>
          <p:cNvSpPr/>
          <p:nvPr/>
        </p:nvSpPr>
        <p:spPr>
          <a:xfrm>
            <a:off x="17387994" y="119027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9307184"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8335321" y="108928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2" name="object 862"/>
          <p:cNvSpPr/>
          <p:nvPr/>
        </p:nvSpPr>
        <p:spPr>
          <a:xfrm>
            <a:off x="17858040"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3" name="object 863"/>
          <p:cNvSpPr/>
          <p:nvPr/>
        </p:nvSpPr>
        <p:spPr>
          <a:xfrm>
            <a:off x="18746663" y="3297653"/>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4" name="object 864"/>
          <p:cNvSpPr/>
          <p:nvPr/>
        </p:nvSpPr>
        <p:spPr>
          <a:xfrm>
            <a:off x="17657092" y="1088163"/>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7299325"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7561205" y="3275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7" name="object 867"/>
          <p:cNvSpPr/>
          <p:nvPr/>
        </p:nvSpPr>
        <p:spPr>
          <a:xfrm>
            <a:off x="20085451" y="3573314"/>
            <a:ext cx="19050" cy="22225"/>
          </a:xfrm>
          <a:custGeom>
            <a:avLst/>
            <a:gdLst/>
            <a:ahLst/>
            <a:cxnLst/>
            <a:rect l="l" t="t" r="r" b="b"/>
            <a:pathLst>
              <a:path w="19050" h="22225">
                <a:moveTo>
                  <a:pt x="16826" y="0"/>
                </a:moveTo>
                <a:lnTo>
                  <a:pt x="4848" y="0"/>
                </a:lnTo>
                <a:lnTo>
                  <a:pt x="0" y="4889"/>
                </a:lnTo>
                <a:lnTo>
                  <a:pt x="0" y="16952"/>
                </a:lnTo>
                <a:lnTo>
                  <a:pt x="4848" y="21852"/>
                </a:lnTo>
                <a:lnTo>
                  <a:pt x="16826" y="21852"/>
                </a:lnTo>
                <a:lnTo>
                  <a:pt x="18647" y="20000"/>
                </a:lnTo>
                <a:lnTo>
                  <a:pt x="18647" y="1848"/>
                </a:lnTo>
                <a:lnTo>
                  <a:pt x="16826"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207436" y="1469743"/>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9410836" y="797223"/>
            <a:ext cx="20320" cy="20320"/>
          </a:xfrm>
          <a:custGeom>
            <a:avLst/>
            <a:gdLst/>
            <a:ahLst/>
            <a:cxnLst/>
            <a:rect l="l" t="t" r="r" b="b"/>
            <a:pathLst>
              <a:path w="20319" h="20319">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0" name="object 870"/>
          <p:cNvSpPr/>
          <p:nvPr/>
        </p:nvSpPr>
        <p:spPr>
          <a:xfrm>
            <a:off x="17117127" y="291814"/>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8145174"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064178"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3" name="object 873"/>
          <p:cNvSpPr/>
          <p:nvPr/>
        </p:nvSpPr>
        <p:spPr>
          <a:xfrm>
            <a:off x="18731208" y="2965497"/>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4" name="object 874"/>
          <p:cNvSpPr/>
          <p:nvPr/>
        </p:nvSpPr>
        <p:spPr>
          <a:xfrm>
            <a:off x="17749522" y="281688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5" name="object 875"/>
          <p:cNvSpPr/>
          <p:nvPr/>
        </p:nvSpPr>
        <p:spPr>
          <a:xfrm>
            <a:off x="18432047"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7381813" y="2515330"/>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8049471"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9596512"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79" name="object 879"/>
          <p:cNvSpPr/>
          <p:nvPr/>
        </p:nvSpPr>
        <p:spPr>
          <a:xfrm>
            <a:off x="18654453"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9621701"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1" name="object 881"/>
          <p:cNvSpPr/>
          <p:nvPr/>
        </p:nvSpPr>
        <p:spPr>
          <a:xfrm>
            <a:off x="18847576" y="121945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2" name="object 882"/>
          <p:cNvSpPr/>
          <p:nvPr/>
        </p:nvSpPr>
        <p:spPr>
          <a:xfrm>
            <a:off x="18397929" y="1601035"/>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3" name="object 883"/>
          <p:cNvSpPr/>
          <p:nvPr/>
        </p:nvSpPr>
        <p:spPr>
          <a:xfrm>
            <a:off x="18447535"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7665281"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5" name="object 885"/>
          <p:cNvSpPr/>
          <p:nvPr/>
        </p:nvSpPr>
        <p:spPr>
          <a:xfrm>
            <a:off x="15675641" y="22629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6" name="object 886"/>
          <p:cNvSpPr/>
          <p:nvPr/>
        </p:nvSpPr>
        <p:spPr>
          <a:xfrm>
            <a:off x="15587039" y="145509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6285120" y="146825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8" name="object 888"/>
          <p:cNvSpPr/>
          <p:nvPr/>
        </p:nvSpPr>
        <p:spPr>
          <a:xfrm>
            <a:off x="16884946"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7111028" y="3394902"/>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0" name="object 890"/>
          <p:cNvSpPr/>
          <p:nvPr/>
        </p:nvSpPr>
        <p:spPr>
          <a:xfrm>
            <a:off x="15551802" y="4138593"/>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1" name="object 891"/>
          <p:cNvSpPr/>
          <p:nvPr/>
        </p:nvSpPr>
        <p:spPr>
          <a:xfrm>
            <a:off x="16803951" y="264970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2" name="object 892"/>
          <p:cNvSpPr/>
          <p:nvPr/>
        </p:nvSpPr>
        <p:spPr>
          <a:xfrm>
            <a:off x="15576993" y="3885553"/>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6489294" y="2903033"/>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5817595" y="3242408"/>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5" name="object 895"/>
          <p:cNvSpPr/>
          <p:nvPr/>
        </p:nvSpPr>
        <p:spPr>
          <a:xfrm>
            <a:off x="16441559" y="229651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5820891" y="4036480"/>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6404825" y="1795880"/>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8" name="object 898"/>
          <p:cNvSpPr/>
          <p:nvPr/>
        </p:nvSpPr>
        <p:spPr>
          <a:xfrm>
            <a:off x="15463133" y="340115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99" name="object 899"/>
          <p:cNvSpPr/>
          <p:nvPr/>
        </p:nvSpPr>
        <p:spPr>
          <a:xfrm>
            <a:off x="16835373" y="92145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0" name="object 900"/>
          <p:cNvSpPr/>
          <p:nvPr/>
        </p:nvSpPr>
        <p:spPr>
          <a:xfrm>
            <a:off x="16722818"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810302"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2" name="object 902"/>
          <p:cNvSpPr/>
          <p:nvPr/>
        </p:nvSpPr>
        <p:spPr>
          <a:xfrm>
            <a:off x="16121584" y="2601476"/>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954496"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91520"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5" name="object 905"/>
          <p:cNvSpPr/>
          <p:nvPr/>
        </p:nvSpPr>
        <p:spPr>
          <a:xfrm>
            <a:off x="17011384" y="416777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6" name="object 906"/>
          <p:cNvSpPr/>
          <p:nvPr/>
        </p:nvSpPr>
        <p:spPr>
          <a:xfrm>
            <a:off x="16611344" y="38034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487015" y="33512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0899356"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09" name="object 909"/>
          <p:cNvSpPr/>
          <p:nvPr/>
        </p:nvSpPr>
        <p:spPr>
          <a:xfrm>
            <a:off x="11142819"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0" name="object 910"/>
          <p:cNvSpPr/>
          <p:nvPr/>
        </p:nvSpPr>
        <p:spPr>
          <a:xfrm>
            <a:off x="11499184"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1" name="object 911"/>
          <p:cNvSpPr/>
          <p:nvPr/>
        </p:nvSpPr>
        <p:spPr>
          <a:xfrm>
            <a:off x="10145140" y="1085388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2028199" y="948048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082781" y="1031103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421201"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104167"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8154"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7" name="object 917"/>
          <p:cNvSpPr/>
          <p:nvPr/>
        </p:nvSpPr>
        <p:spPr>
          <a:xfrm>
            <a:off x="10910030"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2929363"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19" name="object 919"/>
          <p:cNvSpPr/>
          <p:nvPr/>
        </p:nvSpPr>
        <p:spPr>
          <a:xfrm>
            <a:off x="12053389" y="922743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2017376"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1" name="object 921"/>
          <p:cNvSpPr/>
          <p:nvPr/>
        </p:nvSpPr>
        <p:spPr>
          <a:xfrm>
            <a:off x="12493136" y="830189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2" name="object 922"/>
          <p:cNvSpPr/>
          <p:nvPr/>
        </p:nvSpPr>
        <p:spPr>
          <a:xfrm>
            <a:off x="12529449" y="8096730"/>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3" name="object 923"/>
          <p:cNvSpPr/>
          <p:nvPr/>
        </p:nvSpPr>
        <p:spPr>
          <a:xfrm>
            <a:off x="11103529" y="9993369"/>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4" name="object 924"/>
          <p:cNvSpPr/>
          <p:nvPr/>
        </p:nvSpPr>
        <p:spPr>
          <a:xfrm>
            <a:off x="9983896" y="8802101"/>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0899892" y="96037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6" name="object 926"/>
          <p:cNvSpPr/>
          <p:nvPr/>
        </p:nvSpPr>
        <p:spPr>
          <a:xfrm>
            <a:off x="11055805"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2297288" y="937836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630193"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29" name="object 929"/>
          <p:cNvSpPr/>
          <p:nvPr/>
        </p:nvSpPr>
        <p:spPr>
          <a:xfrm>
            <a:off x="11029743" y="8875445"/>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939529" y="87430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2201409"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2" name="object 932"/>
          <p:cNvSpPr/>
          <p:nvPr/>
        </p:nvSpPr>
        <p:spPr>
          <a:xfrm>
            <a:off x="11802949"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3" name="object 933"/>
          <p:cNvSpPr/>
          <p:nvPr/>
        </p:nvSpPr>
        <p:spPr>
          <a:xfrm>
            <a:off x="12840761"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1721384"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337056"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852977" y="73922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7" name="object 937"/>
          <p:cNvSpPr/>
          <p:nvPr/>
        </p:nvSpPr>
        <p:spPr>
          <a:xfrm>
            <a:off x="10560028"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053101" y="974403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419165" y="1104153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0" name="object 940"/>
          <p:cNvSpPr/>
          <p:nvPr/>
        </p:nvSpPr>
        <p:spPr>
          <a:xfrm>
            <a:off x="12820655" y="7968615"/>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1" name="object 941"/>
          <p:cNvSpPr/>
          <p:nvPr/>
        </p:nvSpPr>
        <p:spPr>
          <a:xfrm>
            <a:off x="11847643" y="975994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2998915" y="788388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3" name="object 943"/>
          <p:cNvSpPr/>
          <p:nvPr/>
        </p:nvSpPr>
        <p:spPr>
          <a:xfrm>
            <a:off x="10556402"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4" name="object 944"/>
          <p:cNvSpPr/>
          <p:nvPr/>
        </p:nvSpPr>
        <p:spPr>
          <a:xfrm>
            <a:off x="11798104"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3033018" y="976532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9684360" y="7530299"/>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7" name="object 947"/>
          <p:cNvSpPr/>
          <p:nvPr/>
        </p:nvSpPr>
        <p:spPr>
          <a:xfrm>
            <a:off x="10025316" y="834752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8" name="object 948"/>
          <p:cNvSpPr/>
          <p:nvPr/>
        </p:nvSpPr>
        <p:spPr>
          <a:xfrm>
            <a:off x="9816799"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49" name="object 949"/>
          <p:cNvSpPr/>
          <p:nvPr/>
        </p:nvSpPr>
        <p:spPr>
          <a:xfrm>
            <a:off x="10219815" y="1021747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9733536"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71553" y="10219021"/>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11308336"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568732"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05757"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5" name="object 955"/>
          <p:cNvSpPr/>
          <p:nvPr/>
        </p:nvSpPr>
        <p:spPr>
          <a:xfrm>
            <a:off x="13538841"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6" name="object 956"/>
          <p:cNvSpPr/>
          <p:nvPr/>
        </p:nvSpPr>
        <p:spPr>
          <a:xfrm>
            <a:off x="14138671" y="964931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4364754" y="1020338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8" name="object 958"/>
          <p:cNvSpPr/>
          <p:nvPr/>
        </p:nvSpPr>
        <p:spPr>
          <a:xfrm>
            <a:off x="12805525" y="1094706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59" name="object 959"/>
          <p:cNvSpPr/>
          <p:nvPr/>
        </p:nvSpPr>
        <p:spPr>
          <a:xfrm>
            <a:off x="14057673" y="945817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0" name="object 960"/>
          <p:cNvSpPr/>
          <p:nvPr/>
        </p:nvSpPr>
        <p:spPr>
          <a:xfrm>
            <a:off x="14724704" y="986010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30715" y="1069402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2" name="object 962"/>
          <p:cNvSpPr/>
          <p:nvPr/>
        </p:nvSpPr>
        <p:spPr>
          <a:xfrm>
            <a:off x="13275571" y="1121560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3743016" y="9711508"/>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4" name="object 964"/>
          <p:cNvSpPr/>
          <p:nvPr/>
        </p:nvSpPr>
        <p:spPr>
          <a:xfrm>
            <a:off x="13071321"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5" name="object 965"/>
          <p:cNvSpPr/>
          <p:nvPr/>
        </p:nvSpPr>
        <p:spPr>
          <a:xfrm>
            <a:off x="13695281" y="910498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074614"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4425542" y="946460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8" name="object 968"/>
          <p:cNvSpPr/>
          <p:nvPr/>
        </p:nvSpPr>
        <p:spPr>
          <a:xfrm>
            <a:off x="13669229" y="859358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2716855" y="1020962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978726" y="100843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1" name="object 971"/>
          <p:cNvSpPr/>
          <p:nvPr/>
        </p:nvSpPr>
        <p:spPr>
          <a:xfrm>
            <a:off x="14442434" y="795948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2" name="object 972"/>
          <p:cNvSpPr/>
          <p:nvPr/>
        </p:nvSpPr>
        <p:spPr>
          <a:xfrm>
            <a:off x="14654431" y="82556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2498710" y="1006246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4089095" y="772992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3976542" y="783649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4064025" y="7182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7" name="object 977"/>
          <p:cNvSpPr/>
          <p:nvPr/>
        </p:nvSpPr>
        <p:spPr>
          <a:xfrm>
            <a:off x="12624968" y="11226533"/>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828366" y="10554013"/>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79" name="object 979"/>
          <p:cNvSpPr/>
          <p:nvPr/>
        </p:nvSpPr>
        <p:spPr>
          <a:xfrm>
            <a:off x="13375309" y="9409960"/>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4208218"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145242" y="886121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2" name="object 982"/>
          <p:cNvSpPr/>
          <p:nvPr/>
        </p:nvSpPr>
        <p:spPr>
          <a:xfrm>
            <a:off x="14402536" y="800181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5007516" y="8261177"/>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4" name="object 984"/>
          <p:cNvSpPr/>
          <p:nvPr/>
        </p:nvSpPr>
        <p:spPr>
          <a:xfrm>
            <a:off x="14265107" y="1097624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5" name="object 985"/>
          <p:cNvSpPr/>
          <p:nvPr/>
        </p:nvSpPr>
        <p:spPr>
          <a:xfrm>
            <a:off x="13865066"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3740739" y="101597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2644748" y="766306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471554" y="6632274"/>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173763"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3249729" y="792242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4884007" y="7607523"/>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2" name="object 992"/>
          <p:cNvSpPr/>
          <p:nvPr/>
        </p:nvSpPr>
        <p:spPr>
          <a:xfrm>
            <a:off x="14910060" y="8333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3" name="object 993"/>
          <p:cNvSpPr/>
          <p:nvPr/>
        </p:nvSpPr>
        <p:spPr>
          <a:xfrm>
            <a:off x="14797504" y="844045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920329" y="740236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3442850" y="711025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6" name="object 996"/>
          <p:cNvSpPr/>
          <p:nvPr/>
        </p:nvSpPr>
        <p:spPr>
          <a:xfrm>
            <a:off x="14745579" y="6819927"/>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7" name="object 997"/>
          <p:cNvSpPr/>
          <p:nvPr/>
        </p:nvSpPr>
        <p:spPr>
          <a:xfrm>
            <a:off x="12993205" y="749183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4563979" y="7463457"/>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9" name="object 999"/>
          <p:cNvSpPr/>
          <p:nvPr/>
        </p:nvSpPr>
        <p:spPr>
          <a:xfrm>
            <a:off x="12943669"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699218" y="7237684"/>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2555052" y="71138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2" name="object 1002"/>
          <p:cNvSpPr/>
          <p:nvPr/>
        </p:nvSpPr>
        <p:spPr>
          <a:xfrm>
            <a:off x="12305486" y="751870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3" name="object 1003"/>
          <p:cNvSpPr/>
          <p:nvPr/>
        </p:nvSpPr>
        <p:spPr>
          <a:xfrm>
            <a:off x="13644271" y="779435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1703997"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623001"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6" name="object 1006"/>
          <p:cNvSpPr/>
          <p:nvPr/>
        </p:nvSpPr>
        <p:spPr>
          <a:xfrm>
            <a:off x="12298027" y="682451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7" name="object 1007"/>
          <p:cNvSpPr/>
          <p:nvPr/>
        </p:nvSpPr>
        <p:spPr>
          <a:xfrm>
            <a:off x="11308342" y="7037942"/>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8" name="object 1008"/>
          <p:cNvSpPr/>
          <p:nvPr/>
        </p:nvSpPr>
        <p:spPr>
          <a:xfrm>
            <a:off x="10940634" y="6736395"/>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1224103"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0" name="object 1010"/>
          <p:cNvSpPr/>
          <p:nvPr/>
        </p:nvSpPr>
        <p:spPr>
          <a:xfrm>
            <a:off x="10443767"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1" name="object 1011"/>
          <p:cNvSpPr/>
          <p:nvPr/>
        </p:nvSpPr>
        <p:spPr>
          <a:xfrm>
            <a:off x="10569154" y="732520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2" name="object 1012"/>
          <p:cNvSpPr/>
          <p:nvPr/>
        </p:nvSpPr>
        <p:spPr>
          <a:xfrm>
            <a:off x="10362773" y="6870757"/>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3" name="object 1013"/>
          <p:cNvSpPr/>
          <p:nvPr/>
        </p:nvSpPr>
        <p:spPr>
          <a:xfrm>
            <a:off x="10048116" y="712408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00381" y="651756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9680406" y="682254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0513317"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70205"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10170166"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045836" y="75723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0" name="object 1020"/>
          <p:cNvSpPr/>
          <p:nvPr/>
        </p:nvSpPr>
        <p:spPr>
          <a:xfrm>
            <a:off x="17340535"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1" name="object 1021"/>
          <p:cNvSpPr/>
          <p:nvPr/>
        </p:nvSpPr>
        <p:spPr>
          <a:xfrm>
            <a:off x="17583998"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2" name="object 1022"/>
          <p:cNvSpPr/>
          <p:nvPr/>
        </p:nvSpPr>
        <p:spPr>
          <a:xfrm>
            <a:off x="17940362"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3" name="object 1023"/>
          <p:cNvSpPr/>
          <p:nvPr/>
        </p:nvSpPr>
        <p:spPr>
          <a:xfrm>
            <a:off x="16586320" y="1085388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5922114" y="10492277"/>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5" name="object 1025"/>
          <p:cNvSpPr/>
          <p:nvPr/>
        </p:nvSpPr>
        <p:spPr>
          <a:xfrm>
            <a:off x="19010580" y="9414696"/>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6" name="object 1026"/>
          <p:cNvSpPr/>
          <p:nvPr/>
        </p:nvSpPr>
        <p:spPr>
          <a:xfrm>
            <a:off x="18469376" y="948048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7" name="object 1027"/>
          <p:cNvSpPr/>
          <p:nvPr/>
        </p:nvSpPr>
        <p:spPr>
          <a:xfrm>
            <a:off x="17523961" y="1031103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8" name="object 1028"/>
          <p:cNvSpPr/>
          <p:nvPr/>
        </p:nvSpPr>
        <p:spPr>
          <a:xfrm>
            <a:off x="16862381"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8545343"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9333"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1" name="object 1031"/>
          <p:cNvSpPr/>
          <p:nvPr/>
        </p:nvSpPr>
        <p:spPr>
          <a:xfrm>
            <a:off x="15672164" y="11046952"/>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7351209"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9370543"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4" name="object 1034"/>
          <p:cNvSpPr/>
          <p:nvPr/>
        </p:nvSpPr>
        <p:spPr>
          <a:xfrm>
            <a:off x="18494565" y="922743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5" name="object 1035"/>
          <p:cNvSpPr/>
          <p:nvPr/>
        </p:nvSpPr>
        <p:spPr>
          <a:xfrm>
            <a:off x="18458553"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6" name="object 1036"/>
          <p:cNvSpPr/>
          <p:nvPr/>
        </p:nvSpPr>
        <p:spPr>
          <a:xfrm>
            <a:off x="18934315" y="830189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7" name="object 1037"/>
          <p:cNvSpPr/>
          <p:nvPr/>
        </p:nvSpPr>
        <p:spPr>
          <a:xfrm>
            <a:off x="18970625" y="8096730"/>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8" name="object 1038"/>
          <p:cNvSpPr/>
          <p:nvPr/>
        </p:nvSpPr>
        <p:spPr>
          <a:xfrm>
            <a:off x="17544708" y="9993369"/>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39" name="object 1039"/>
          <p:cNvSpPr/>
          <p:nvPr/>
        </p:nvSpPr>
        <p:spPr>
          <a:xfrm>
            <a:off x="15400607" y="9907709"/>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6425074" y="8802101"/>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341071" y="96037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2" name="object 1042"/>
          <p:cNvSpPr/>
          <p:nvPr/>
        </p:nvSpPr>
        <p:spPr>
          <a:xfrm>
            <a:off x="17496972" y="9386849"/>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8738467" y="93783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9071370"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5" name="object 1045"/>
          <p:cNvSpPr/>
          <p:nvPr/>
        </p:nvSpPr>
        <p:spPr>
          <a:xfrm>
            <a:off x="17470921"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8380709" y="874303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642579" y="86177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8" name="object 1048"/>
          <p:cNvSpPr/>
          <p:nvPr/>
        </p:nvSpPr>
        <p:spPr>
          <a:xfrm>
            <a:off x="18244126"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49" name="object 1049"/>
          <p:cNvSpPr/>
          <p:nvPr/>
        </p:nvSpPr>
        <p:spPr>
          <a:xfrm>
            <a:off x="19281940"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162562"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7890790" y="8011786"/>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778234"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865717" y="746460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4" name="object 1054"/>
          <p:cNvSpPr/>
          <p:nvPr/>
        </p:nvSpPr>
        <p:spPr>
          <a:xfrm>
            <a:off x="17001205"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5797488" y="886580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6046969" y="854749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135032" y="922330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494278" y="974403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7860343" y="1104153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0" name="object 1060"/>
          <p:cNvSpPr/>
          <p:nvPr/>
        </p:nvSpPr>
        <p:spPr>
          <a:xfrm>
            <a:off x="19261833" y="7968615"/>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1" name="object 1061"/>
          <p:cNvSpPr/>
          <p:nvPr/>
        </p:nvSpPr>
        <p:spPr>
          <a:xfrm>
            <a:off x="18288821" y="9759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9440092" y="788388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3" name="object 1063"/>
          <p:cNvSpPr/>
          <p:nvPr/>
        </p:nvSpPr>
        <p:spPr>
          <a:xfrm>
            <a:off x="16997581" y="838973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4" name="object 1064"/>
          <p:cNvSpPr/>
          <p:nvPr/>
        </p:nvSpPr>
        <p:spPr>
          <a:xfrm>
            <a:off x="18239283"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9474197" y="976532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6125538" y="7530299"/>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7" name="object 1067"/>
          <p:cNvSpPr/>
          <p:nvPr/>
        </p:nvSpPr>
        <p:spPr>
          <a:xfrm>
            <a:off x="16466494" y="834752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8" name="object 1068"/>
          <p:cNvSpPr/>
          <p:nvPr/>
        </p:nvSpPr>
        <p:spPr>
          <a:xfrm>
            <a:off x="16257976"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69" name="object 1069"/>
          <p:cNvSpPr/>
          <p:nvPr/>
        </p:nvSpPr>
        <p:spPr>
          <a:xfrm>
            <a:off x="16489742" y="1013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6174715"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12742" y="10219021"/>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5744555" y="10270545"/>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3" name="object 1073"/>
          <p:cNvSpPr/>
          <p:nvPr/>
        </p:nvSpPr>
        <p:spPr>
          <a:xfrm>
            <a:off x="17749513" y="7932051"/>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5749697" y="9378008"/>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5" name="object 1075"/>
          <p:cNvSpPr/>
          <p:nvPr/>
        </p:nvSpPr>
        <p:spPr>
          <a:xfrm>
            <a:off x="17177001" y="9691820"/>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6" name="object 1076"/>
          <p:cNvSpPr/>
          <p:nvPr/>
        </p:nvSpPr>
        <p:spPr>
          <a:xfrm>
            <a:off x="18009911"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504700" y="10328675"/>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8" name="object 1078"/>
          <p:cNvSpPr/>
          <p:nvPr/>
        </p:nvSpPr>
        <p:spPr>
          <a:xfrm>
            <a:off x="15719860" y="11260183"/>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79" name="object 1079"/>
          <p:cNvSpPr/>
          <p:nvPr/>
        </p:nvSpPr>
        <p:spPr>
          <a:xfrm>
            <a:off x="17946937"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9980020"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1" name="object 1081"/>
          <p:cNvSpPr/>
          <p:nvPr/>
        </p:nvSpPr>
        <p:spPr>
          <a:xfrm>
            <a:off x="19246704" y="1094706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5206188" y="84716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3" name="object 1083"/>
          <p:cNvSpPr/>
          <p:nvPr/>
        </p:nvSpPr>
        <p:spPr>
          <a:xfrm>
            <a:off x="19271893" y="1069402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716751" y="1121560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5" name="object 1085"/>
          <p:cNvSpPr/>
          <p:nvPr/>
        </p:nvSpPr>
        <p:spPr>
          <a:xfrm>
            <a:off x="19512498"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515791"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4907006" y="8076162"/>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158035" y="1020962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419906" y="100843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0" name="object 1090"/>
          <p:cNvSpPr/>
          <p:nvPr/>
        </p:nvSpPr>
        <p:spPr>
          <a:xfrm>
            <a:off x="14923907" y="657104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1" name="object 1091"/>
          <p:cNvSpPr/>
          <p:nvPr/>
        </p:nvSpPr>
        <p:spPr>
          <a:xfrm>
            <a:off x="15135905" y="68672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8939888" y="1006246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9066147" y="1122653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5309842" y="916557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5" name="object 1095"/>
          <p:cNvSpPr/>
          <p:nvPr/>
        </p:nvSpPr>
        <p:spPr>
          <a:xfrm>
            <a:off x="19816495" y="9409960"/>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4884010" y="661338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488994" y="6872738"/>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8" name="object 1098"/>
          <p:cNvSpPr/>
          <p:nvPr/>
        </p:nvSpPr>
        <p:spPr>
          <a:xfrm>
            <a:off x="19085928" y="76630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9912734" y="663227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614940"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690898" y="7922426"/>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5391531" y="694544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5278969" y="7052020"/>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9884029" y="711025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5" name="object 1105"/>
          <p:cNvSpPr/>
          <p:nvPr/>
        </p:nvSpPr>
        <p:spPr>
          <a:xfrm>
            <a:off x="19434385" y="749183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9384849"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7" name="object 1107"/>
          <p:cNvSpPr/>
          <p:nvPr/>
        </p:nvSpPr>
        <p:spPr>
          <a:xfrm>
            <a:off x="19046276" y="703857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8" name="object 1108"/>
          <p:cNvSpPr/>
          <p:nvPr/>
        </p:nvSpPr>
        <p:spPr>
          <a:xfrm>
            <a:off x="18746663" y="7518706"/>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09" name="object 1109"/>
          <p:cNvSpPr/>
          <p:nvPr/>
        </p:nvSpPr>
        <p:spPr>
          <a:xfrm>
            <a:off x="20085451" y="7794357"/>
            <a:ext cx="19050" cy="22225"/>
          </a:xfrm>
          <a:custGeom>
            <a:avLst/>
            <a:gdLst/>
            <a:ahLst/>
            <a:cxnLst/>
            <a:rect l="l" t="t" r="r" b="b"/>
            <a:pathLst>
              <a:path w="19050" h="22225">
                <a:moveTo>
                  <a:pt x="16826" y="0"/>
                </a:moveTo>
                <a:lnTo>
                  <a:pt x="4848" y="0"/>
                </a:lnTo>
                <a:lnTo>
                  <a:pt x="0" y="4900"/>
                </a:lnTo>
                <a:lnTo>
                  <a:pt x="0" y="16962"/>
                </a:lnTo>
                <a:lnTo>
                  <a:pt x="4848" y="21863"/>
                </a:lnTo>
                <a:lnTo>
                  <a:pt x="16826" y="21863"/>
                </a:lnTo>
                <a:lnTo>
                  <a:pt x="18647" y="20010"/>
                </a:lnTo>
                <a:lnTo>
                  <a:pt x="18647" y="1852"/>
                </a:lnTo>
                <a:lnTo>
                  <a:pt x="16826" y="0"/>
                </a:lnTo>
                <a:close/>
              </a:path>
            </a:pathLst>
          </a:custGeom>
          <a:solidFill>
            <a:srgbClr val="FFFFFF">
              <a:alpha val="39999"/>
            </a:srgbClr>
          </a:solidFill>
        </p:spPr>
        <p:txBody>
          <a:bodyPr wrap="square" lIns="0" tIns="0" rIns="0" bIns="0" rtlCol="0"/>
          <a:lstStyle/>
          <a:p>
            <a:endParaRPr/>
          </a:p>
        </p:txBody>
      </p:sp>
      <p:sp>
        <p:nvSpPr>
          <p:cNvPr id="1110" name="object 1110"/>
          <p:cNvSpPr/>
          <p:nvPr/>
        </p:nvSpPr>
        <p:spPr>
          <a:xfrm>
            <a:off x="18145174"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64178"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31208" y="71865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49522" y="7037942"/>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32047" y="679103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381813" y="673639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65281"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75641" y="64839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00831" y="7148133"/>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56968" y="6715651"/>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54340" y="6462622"/>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18165" y="7953978"/>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06356" y="7703832"/>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13308" y="10367403"/>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45070" y="8512733"/>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49661" y="7759402"/>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26629" y="7396664"/>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67695" y="7320492"/>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884946"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11028" y="7615956"/>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51802" y="835965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03951" y="687075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76993" y="810660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489294" y="712408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17595" y="746346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41559" y="651756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20891" y="825753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63133" y="762220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21584" y="682254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54496"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196583" y="874048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68241" y="8441169"/>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00006" y="802602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784988" y="8317127"/>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23002" y="8105628"/>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14213" y="897841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51826" y="8625229"/>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31847" y="8930203"/>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64759" y="850282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44075" y="1013326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32169" y="793763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34709" y="80103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22155" y="811691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66083" y="989313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69737" y="105870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23027" y="904367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06526" y="1060576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78184" y="103064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09949" y="989130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294921" y="1018240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32947" y="9970907"/>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24157" y="10843697"/>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41793" y="10795480"/>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74702" y="10368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11384" y="838882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11344"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grpSp>
        <p:nvGrpSpPr>
          <p:cNvPr id="1166" name="object 1166"/>
          <p:cNvGrpSpPr/>
          <p:nvPr/>
        </p:nvGrpSpPr>
        <p:grpSpPr>
          <a:xfrm>
            <a:off x="0" y="4230479"/>
            <a:ext cx="19999960" cy="7078345"/>
            <a:chOff x="0" y="4230479"/>
            <a:chExt cx="19999960" cy="7078345"/>
          </a:xfrm>
        </p:grpSpPr>
        <p:sp>
          <p:nvSpPr>
            <p:cNvPr id="1167" name="object 1167"/>
            <p:cNvSpPr/>
            <p:nvPr/>
          </p:nvSpPr>
          <p:spPr>
            <a:xfrm>
              <a:off x="16487015" y="757235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pic>
          <p:nvPicPr>
            <p:cNvPr id="1168" name="object 1168"/>
            <p:cNvPicPr/>
            <p:nvPr/>
          </p:nvPicPr>
          <p:blipFill>
            <a:blip r:embed="rId3" cstate="print"/>
            <a:stretch>
              <a:fillRect/>
            </a:stretch>
          </p:blipFill>
          <p:spPr>
            <a:xfrm>
              <a:off x="0" y="4660172"/>
              <a:ext cx="8460475" cy="6648383"/>
            </a:xfrm>
            <a:prstGeom prst="rect">
              <a:avLst/>
            </a:prstGeom>
          </p:spPr>
        </p:pic>
        <p:pic>
          <p:nvPicPr>
            <p:cNvPr id="1169" name="object 1169"/>
            <p:cNvPicPr/>
            <p:nvPr/>
          </p:nvPicPr>
          <p:blipFill>
            <a:blip r:embed="rId4" cstate="print"/>
            <a:stretch>
              <a:fillRect/>
            </a:stretch>
          </p:blipFill>
          <p:spPr>
            <a:xfrm>
              <a:off x="8366237" y="4230479"/>
              <a:ext cx="11633153" cy="7057134"/>
            </a:xfrm>
            <a:prstGeom prst="rect">
              <a:avLst/>
            </a:prstGeom>
          </p:spPr>
        </p:pic>
      </p:grpSp>
      <p:sp>
        <p:nvSpPr>
          <p:cNvPr id="1170" name="object 1170"/>
          <p:cNvSpPr txBox="1">
            <a:spLocks noGrp="1"/>
          </p:cNvSpPr>
          <p:nvPr>
            <p:ph type="title"/>
          </p:nvPr>
        </p:nvSpPr>
        <p:spPr>
          <a:xfrm>
            <a:off x="1307072" y="1417107"/>
            <a:ext cx="17490440" cy="1674176"/>
          </a:xfrm>
          <a:prstGeom prst="rect">
            <a:avLst/>
          </a:prstGeom>
        </p:spPr>
        <p:txBody>
          <a:bodyPr vert="horz" wrap="square" lIns="0" tIns="12065" rIns="0" bIns="0" rtlCol="0">
            <a:spAutoFit/>
          </a:bodyPr>
          <a:lstStyle/>
          <a:p>
            <a:pPr marL="3067685" marR="5080" indent="-3054985" algn="ctr" rtl="1">
              <a:lnSpc>
                <a:spcPct val="100000"/>
              </a:lnSpc>
              <a:spcBef>
                <a:spcPts val="95"/>
              </a:spcBef>
            </a:pPr>
            <a:r>
              <a:rPr lang="en-US" sz="5400" b="1" spc="-210" dirty="0">
                <a:latin typeface="Trebuchet MS"/>
                <a:cs typeface="Trebuchet MS"/>
              </a:rPr>
              <a:t>No need to protect the entire body - just the more vulnerable areas</a:t>
            </a:r>
            <a:endParaRPr sz="5400" dirty="0">
              <a:latin typeface="Trebuchet MS"/>
              <a:cs typeface="Trebuchet MS"/>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3403600"/>
          </a:xfrm>
          <a:custGeom>
            <a:avLst/>
            <a:gdLst/>
            <a:ahLst/>
            <a:cxnLst/>
            <a:rect l="l" t="t" r="r" b="b"/>
            <a:pathLst>
              <a:path w="20104100" h="3403600">
                <a:moveTo>
                  <a:pt x="0" y="3403037"/>
                </a:moveTo>
                <a:lnTo>
                  <a:pt x="20104099" y="3403037"/>
                </a:lnTo>
                <a:lnTo>
                  <a:pt x="20104099" y="0"/>
                </a:lnTo>
                <a:lnTo>
                  <a:pt x="0" y="0"/>
                </a:lnTo>
                <a:lnTo>
                  <a:pt x="0" y="3403037"/>
                </a:lnTo>
                <a:close/>
              </a:path>
            </a:pathLst>
          </a:custGeom>
          <a:solidFill>
            <a:srgbClr val="111B32"/>
          </a:solidFill>
        </p:spPr>
        <p:txBody>
          <a:bodyPr wrap="square" lIns="0" tIns="0" rIns="0" bIns="0" rtlCol="0"/>
          <a:lstStyle/>
          <a:p>
            <a:endParaRPr/>
          </a:p>
        </p:txBody>
      </p:sp>
      <p:sp>
        <p:nvSpPr>
          <p:cNvPr id="3" name="object 3"/>
          <p:cNvSpPr/>
          <p:nvPr/>
        </p:nvSpPr>
        <p:spPr>
          <a:xfrm>
            <a:off x="0" y="6114997"/>
            <a:ext cx="20104100" cy="5193665"/>
          </a:xfrm>
          <a:custGeom>
            <a:avLst/>
            <a:gdLst/>
            <a:ahLst/>
            <a:cxnLst/>
            <a:rect l="l" t="t" r="r" b="b"/>
            <a:pathLst>
              <a:path w="20104100" h="5193665">
                <a:moveTo>
                  <a:pt x="0" y="5193558"/>
                </a:moveTo>
                <a:lnTo>
                  <a:pt x="20104099" y="5193558"/>
                </a:lnTo>
                <a:lnTo>
                  <a:pt x="20104099" y="0"/>
                </a:lnTo>
                <a:lnTo>
                  <a:pt x="0" y="0"/>
                </a:lnTo>
                <a:lnTo>
                  <a:pt x="0" y="5193558"/>
                </a:lnTo>
                <a:close/>
              </a:path>
            </a:pathLst>
          </a:custGeom>
          <a:solidFill>
            <a:srgbClr val="111B32"/>
          </a:solidFill>
        </p:spPr>
        <p:txBody>
          <a:bodyPr wrap="square" lIns="0" tIns="0" rIns="0" bIns="0" rtlCol="0"/>
          <a:lstStyle/>
          <a:p>
            <a:endParaRPr/>
          </a:p>
        </p:txBody>
      </p:sp>
      <p:sp>
        <p:nvSpPr>
          <p:cNvPr id="4" name="object 4"/>
          <p:cNvSpPr/>
          <p:nvPr/>
        </p:nvSpPr>
        <p:spPr>
          <a:xfrm>
            <a:off x="929714"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696926"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 name="object 6"/>
          <p:cNvSpPr/>
          <p:nvPr/>
        </p:nvSpPr>
        <p:spPr>
          <a:xfrm>
            <a:off x="3025796" y="899988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1211433"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 name="object 8"/>
          <p:cNvSpPr/>
          <p:nvPr/>
        </p:nvSpPr>
        <p:spPr>
          <a:xfrm>
            <a:off x="1206060" y="682047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 name="object 9"/>
          <p:cNvSpPr/>
          <p:nvPr/>
        </p:nvSpPr>
        <p:spPr>
          <a:xfrm>
            <a:off x="1584999"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 name="object 10"/>
          <p:cNvSpPr/>
          <p:nvPr/>
        </p:nvSpPr>
        <p:spPr>
          <a:xfrm>
            <a:off x="2534519" y="6998741"/>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2270844" y="626409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3062465" y="699454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3" name="object 13"/>
          <p:cNvSpPr/>
          <p:nvPr/>
        </p:nvSpPr>
        <p:spPr>
          <a:xfrm>
            <a:off x="2861508"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3850920" y="29616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2419858" y="664345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4615261" y="6332958"/>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7" name="object 17"/>
          <p:cNvSpPr/>
          <p:nvPr/>
        </p:nvSpPr>
        <p:spPr>
          <a:xfrm>
            <a:off x="4052002" y="675518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8" name="object 18"/>
          <p:cNvSpPr/>
          <p:nvPr/>
        </p:nvSpPr>
        <p:spPr>
          <a:xfrm>
            <a:off x="3602356" y="713676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9" name="object 19"/>
          <p:cNvSpPr/>
          <p:nvPr/>
        </p:nvSpPr>
        <p:spPr>
          <a:xfrm>
            <a:off x="3651961"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 name="object 20"/>
          <p:cNvSpPr/>
          <p:nvPr/>
        </p:nvSpPr>
        <p:spPr>
          <a:xfrm>
            <a:off x="4256130" y="1915701"/>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1" name="object 21"/>
          <p:cNvSpPr/>
          <p:nvPr/>
        </p:nvSpPr>
        <p:spPr>
          <a:xfrm>
            <a:off x="3258449" y="2411219"/>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2" name="object 22"/>
          <p:cNvSpPr/>
          <p:nvPr/>
        </p:nvSpPr>
        <p:spPr>
          <a:xfrm>
            <a:off x="2594247" y="204961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3" name="object 23"/>
          <p:cNvSpPr/>
          <p:nvPr/>
        </p:nvSpPr>
        <p:spPr>
          <a:xfrm>
            <a:off x="2960657"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 name="object 24"/>
          <p:cNvSpPr/>
          <p:nvPr/>
        </p:nvSpPr>
        <p:spPr>
          <a:xfrm>
            <a:off x="4196092" y="1868370"/>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3534511"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6" name="object 26"/>
          <p:cNvSpPr/>
          <p:nvPr/>
        </p:nvSpPr>
        <p:spPr>
          <a:xfrm>
            <a:off x="4241464" y="157038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7" name="object 27"/>
          <p:cNvSpPr/>
          <p:nvPr/>
        </p:nvSpPr>
        <p:spPr>
          <a:xfrm>
            <a:off x="4023340" y="2057356"/>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28" name="object 28"/>
          <p:cNvSpPr/>
          <p:nvPr/>
        </p:nvSpPr>
        <p:spPr>
          <a:xfrm>
            <a:off x="4670901" y="3386469"/>
            <a:ext cx="27305" cy="17145"/>
          </a:xfrm>
          <a:custGeom>
            <a:avLst/>
            <a:gdLst/>
            <a:ahLst/>
            <a:cxnLst/>
            <a:rect l="l" t="t" r="r" b="b"/>
            <a:pathLst>
              <a:path w="27304" h="17145">
                <a:moveTo>
                  <a:pt x="0" y="16568"/>
                </a:moveTo>
                <a:lnTo>
                  <a:pt x="27203" y="16568"/>
                </a:lnTo>
                <a:lnTo>
                  <a:pt x="27203" y="0"/>
                </a:lnTo>
                <a:lnTo>
                  <a:pt x="0" y="0"/>
                </a:lnTo>
                <a:lnTo>
                  <a:pt x="0" y="16568"/>
                </a:lnTo>
                <a:close/>
              </a:path>
            </a:pathLst>
          </a:custGeom>
          <a:solidFill>
            <a:srgbClr val="FFFFFF">
              <a:alpha val="29998"/>
            </a:srgbClr>
          </a:solidFill>
        </p:spPr>
        <p:txBody>
          <a:bodyPr wrap="square" lIns="0" tIns="0" rIns="0" bIns="0" rtlCol="0"/>
          <a:lstStyle/>
          <a:p>
            <a:endParaRPr/>
          </a:p>
        </p:txBody>
      </p:sp>
      <p:sp>
        <p:nvSpPr>
          <p:cNvPr id="29" name="object 29"/>
          <p:cNvSpPr/>
          <p:nvPr/>
        </p:nvSpPr>
        <p:spPr>
          <a:xfrm>
            <a:off x="4707224" y="3181306"/>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4216831" y="1550707"/>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31" name="object 31"/>
          <p:cNvSpPr/>
          <p:nvPr/>
        </p:nvSpPr>
        <p:spPr>
          <a:xfrm>
            <a:off x="4013202" y="1161051"/>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2" name="object 32"/>
          <p:cNvSpPr/>
          <p:nvPr/>
        </p:nvSpPr>
        <p:spPr>
          <a:xfrm>
            <a:off x="4169116" y="944188"/>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3" name="object 33"/>
          <p:cNvSpPr/>
          <p:nvPr/>
        </p:nvSpPr>
        <p:spPr>
          <a:xfrm>
            <a:off x="3229746" y="288920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 name="object 34"/>
          <p:cNvSpPr/>
          <p:nvPr/>
        </p:nvSpPr>
        <p:spPr>
          <a:xfrm>
            <a:off x="3166411" y="1301371"/>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5" name="object 35"/>
          <p:cNvSpPr/>
          <p:nvPr/>
        </p:nvSpPr>
        <p:spPr>
          <a:xfrm>
            <a:off x="4532474" y="2598872"/>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6" name="object 36"/>
          <p:cNvSpPr/>
          <p:nvPr/>
        </p:nvSpPr>
        <p:spPr>
          <a:xfrm>
            <a:off x="2780099" y="327078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7" name="object 37"/>
          <p:cNvSpPr/>
          <p:nvPr/>
        </p:nvSpPr>
        <p:spPr>
          <a:xfrm>
            <a:off x="4350873" y="3242403"/>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8" name="object 38"/>
          <p:cNvSpPr/>
          <p:nvPr/>
        </p:nvSpPr>
        <p:spPr>
          <a:xfrm>
            <a:off x="2930108"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3161874"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0" name="object 40"/>
          <p:cNvSpPr/>
          <p:nvPr/>
        </p:nvSpPr>
        <p:spPr>
          <a:xfrm>
            <a:off x="2846845" y="1987858"/>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2884872" y="1776359"/>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2416686" y="1827884"/>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3" name="object 43"/>
          <p:cNvSpPr/>
          <p:nvPr/>
        </p:nvSpPr>
        <p:spPr>
          <a:xfrm>
            <a:off x="3486112" y="3016630"/>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4" name="object 44"/>
          <p:cNvSpPr/>
          <p:nvPr/>
        </p:nvSpPr>
        <p:spPr>
          <a:xfrm>
            <a:off x="2421828" y="935347"/>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849142" y="1249159"/>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2391993" y="2817521"/>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7" name="object 47"/>
          <p:cNvSpPr/>
          <p:nvPr/>
        </p:nvSpPr>
        <p:spPr>
          <a:xfrm>
            <a:off x="2292938" y="44659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48" name="object 48"/>
          <p:cNvSpPr/>
          <p:nvPr/>
        </p:nvSpPr>
        <p:spPr>
          <a:xfrm>
            <a:off x="733711"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9" name="object 49"/>
          <p:cNvSpPr/>
          <p:nvPr/>
        </p:nvSpPr>
        <p:spPr>
          <a:xfrm>
            <a:off x="2652900"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1681037" y="108928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1203757"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2092381" y="3297653"/>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3" name="object 53"/>
          <p:cNvSpPr/>
          <p:nvPr/>
        </p:nvSpPr>
        <p:spPr>
          <a:xfrm>
            <a:off x="1002799" y="108816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645040"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5" name="object 55"/>
          <p:cNvSpPr/>
          <p:nvPr/>
        </p:nvSpPr>
        <p:spPr>
          <a:xfrm>
            <a:off x="906911" y="3275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6" name="object 56"/>
          <p:cNvSpPr/>
          <p:nvPr/>
        </p:nvSpPr>
        <p:spPr>
          <a:xfrm>
            <a:off x="553155" y="1469743"/>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2756552" y="797223"/>
            <a:ext cx="20320" cy="20320"/>
          </a:xfrm>
          <a:custGeom>
            <a:avLst/>
            <a:gdLst/>
            <a:ahLst/>
            <a:cxnLst/>
            <a:rect l="l" t="t" r="r" b="b"/>
            <a:pathLst>
              <a:path w="20319"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58" name="object 58"/>
          <p:cNvSpPr/>
          <p:nvPr/>
        </p:nvSpPr>
        <p:spPr>
          <a:xfrm>
            <a:off x="462843"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1490892"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 name="object 60"/>
          <p:cNvSpPr/>
          <p:nvPr/>
        </p:nvSpPr>
        <p:spPr>
          <a:xfrm>
            <a:off x="1409895"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1" name="object 61"/>
          <p:cNvSpPr/>
          <p:nvPr/>
        </p:nvSpPr>
        <p:spPr>
          <a:xfrm>
            <a:off x="2076935" y="296549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62" name="object 62"/>
          <p:cNvSpPr/>
          <p:nvPr/>
        </p:nvSpPr>
        <p:spPr>
          <a:xfrm>
            <a:off x="1095237" y="281688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3" name="object 63"/>
          <p:cNvSpPr/>
          <p:nvPr/>
        </p:nvSpPr>
        <p:spPr>
          <a:xfrm>
            <a:off x="1777763" y="2569980"/>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727540" y="2515330"/>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1395188"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 name="object 66"/>
          <p:cNvSpPr/>
          <p:nvPr/>
        </p:nvSpPr>
        <p:spPr>
          <a:xfrm>
            <a:off x="2942226"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 name="object 67"/>
          <p:cNvSpPr/>
          <p:nvPr/>
        </p:nvSpPr>
        <p:spPr>
          <a:xfrm>
            <a:off x="2000170"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8" name="object 68"/>
          <p:cNvSpPr/>
          <p:nvPr/>
        </p:nvSpPr>
        <p:spPr>
          <a:xfrm>
            <a:off x="2967416"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9" name="object 69"/>
          <p:cNvSpPr/>
          <p:nvPr/>
        </p:nvSpPr>
        <p:spPr>
          <a:xfrm>
            <a:off x="2193290" y="121945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 name="object 70"/>
          <p:cNvSpPr/>
          <p:nvPr/>
        </p:nvSpPr>
        <p:spPr>
          <a:xfrm>
            <a:off x="1743646" y="1601035"/>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 name="object 71"/>
          <p:cNvSpPr/>
          <p:nvPr/>
        </p:nvSpPr>
        <p:spPr>
          <a:xfrm>
            <a:off x="1793252"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1010998"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230663" y="2840844"/>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 name="object 74"/>
          <p:cNvSpPr/>
          <p:nvPr/>
        </p:nvSpPr>
        <p:spPr>
          <a:xfrm>
            <a:off x="456746" y="3394902"/>
            <a:ext cx="19050" cy="8255"/>
          </a:xfrm>
          <a:custGeom>
            <a:avLst/>
            <a:gdLst/>
            <a:ahLst/>
            <a:cxnLst/>
            <a:rect l="l" t="t" r="r" b="b"/>
            <a:pathLst>
              <a:path w="19050" h="8254">
                <a:moveTo>
                  <a:pt x="0" y="8134"/>
                </a:moveTo>
                <a:lnTo>
                  <a:pt x="18502" y="8134"/>
                </a:lnTo>
                <a:lnTo>
                  <a:pt x="18502" y="0"/>
                </a:lnTo>
                <a:lnTo>
                  <a:pt x="0" y="0"/>
                </a:lnTo>
                <a:lnTo>
                  <a:pt x="0" y="8134"/>
                </a:lnTo>
                <a:close/>
              </a:path>
            </a:pathLst>
          </a:custGeom>
          <a:solidFill>
            <a:srgbClr val="FFFFFF">
              <a:alpha val="31198"/>
            </a:srgbClr>
          </a:solidFill>
        </p:spPr>
        <p:txBody>
          <a:bodyPr wrap="square" lIns="0" tIns="0" rIns="0" bIns="0" rtlCol="0"/>
          <a:lstStyle/>
          <a:p>
            <a:endParaRPr/>
          </a:p>
        </p:txBody>
      </p:sp>
      <p:sp>
        <p:nvSpPr>
          <p:cNvPr id="75" name="object 75"/>
          <p:cNvSpPr/>
          <p:nvPr/>
        </p:nvSpPr>
        <p:spPr>
          <a:xfrm>
            <a:off x="149667" y="264970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6" name="object 76"/>
          <p:cNvSpPr/>
          <p:nvPr/>
        </p:nvSpPr>
        <p:spPr>
          <a:xfrm>
            <a:off x="181089" y="92145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 name="object 77"/>
          <p:cNvSpPr/>
          <p:nvPr/>
        </p:nvSpPr>
        <p:spPr>
          <a:xfrm>
            <a:off x="68535"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 name="object 78"/>
          <p:cNvSpPr/>
          <p:nvPr/>
        </p:nvSpPr>
        <p:spPr>
          <a:xfrm>
            <a:off x="156018"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9" name="object 79"/>
          <p:cNvSpPr/>
          <p:nvPr/>
        </p:nvSpPr>
        <p:spPr>
          <a:xfrm>
            <a:off x="300212"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37236" y="205273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1" name="object 81"/>
          <p:cNvSpPr/>
          <p:nvPr/>
        </p:nvSpPr>
        <p:spPr>
          <a:xfrm>
            <a:off x="7370891"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6373215" y="663282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5709009" y="627122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4" name="object 84"/>
          <p:cNvSpPr/>
          <p:nvPr/>
        </p:nvSpPr>
        <p:spPr>
          <a:xfrm>
            <a:off x="5459059" y="6825898"/>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85" name="object 85"/>
          <p:cNvSpPr/>
          <p:nvPr/>
        </p:nvSpPr>
        <p:spPr>
          <a:xfrm>
            <a:off x="7138103"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6" name="object 86"/>
          <p:cNvSpPr/>
          <p:nvPr/>
        </p:nvSpPr>
        <p:spPr>
          <a:xfrm>
            <a:off x="8245449" y="671508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7" name="object 87"/>
          <p:cNvSpPr/>
          <p:nvPr/>
        </p:nvSpPr>
        <p:spPr>
          <a:xfrm>
            <a:off x="7652622" y="324354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8" name="object 88"/>
          <p:cNvSpPr/>
          <p:nvPr/>
        </p:nvSpPr>
        <p:spPr>
          <a:xfrm>
            <a:off x="7647238" y="682047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9" name="object 89"/>
          <p:cNvSpPr/>
          <p:nvPr/>
        </p:nvSpPr>
        <p:spPr>
          <a:xfrm>
            <a:off x="8026178"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0" name="object 90"/>
          <p:cNvSpPr/>
          <p:nvPr/>
        </p:nvSpPr>
        <p:spPr>
          <a:xfrm>
            <a:off x="5912433" y="3309244"/>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91" name="object 91"/>
          <p:cNvSpPr/>
          <p:nvPr/>
        </p:nvSpPr>
        <p:spPr>
          <a:xfrm>
            <a:off x="6044872"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2" name="object 92"/>
          <p:cNvSpPr/>
          <p:nvPr/>
        </p:nvSpPr>
        <p:spPr>
          <a:xfrm>
            <a:off x="5961610"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3" name="object 93"/>
          <p:cNvSpPr/>
          <p:nvPr/>
        </p:nvSpPr>
        <p:spPr>
          <a:xfrm>
            <a:off x="5291594" y="6114997"/>
            <a:ext cx="17145" cy="10160"/>
          </a:xfrm>
          <a:custGeom>
            <a:avLst/>
            <a:gdLst/>
            <a:ahLst/>
            <a:cxnLst/>
            <a:rect l="l" t="t" r="r" b="b"/>
            <a:pathLst>
              <a:path w="17145" h="10160">
                <a:moveTo>
                  <a:pt x="0" y="9869"/>
                </a:moveTo>
                <a:lnTo>
                  <a:pt x="17088" y="9869"/>
                </a:lnTo>
                <a:lnTo>
                  <a:pt x="17088" y="0"/>
                </a:lnTo>
                <a:lnTo>
                  <a:pt x="0" y="0"/>
                </a:lnTo>
                <a:lnTo>
                  <a:pt x="0" y="9869"/>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5506754" y="703912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95" name="object 95"/>
          <p:cNvSpPr/>
          <p:nvPr/>
        </p:nvSpPr>
        <p:spPr>
          <a:xfrm>
            <a:off x="9033598" y="672601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 name="object 96"/>
          <p:cNvSpPr/>
          <p:nvPr/>
        </p:nvSpPr>
        <p:spPr>
          <a:xfrm>
            <a:off x="9058788" y="647297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7" name="object 97"/>
          <p:cNvSpPr/>
          <p:nvPr/>
        </p:nvSpPr>
        <p:spPr>
          <a:xfrm>
            <a:off x="9503647" y="6994545"/>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9302686" y="662389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 name="object 99"/>
          <p:cNvSpPr/>
          <p:nvPr/>
        </p:nvSpPr>
        <p:spPr>
          <a:xfrm>
            <a:off x="4710812" y="234999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100" name="object 100"/>
          <p:cNvSpPr/>
          <p:nvPr/>
        </p:nvSpPr>
        <p:spPr>
          <a:xfrm>
            <a:off x="4922801" y="264616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1" name="object 101"/>
          <p:cNvSpPr/>
          <p:nvPr/>
        </p:nvSpPr>
        <p:spPr>
          <a:xfrm>
            <a:off x="10292106" y="29616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02" name="object 102"/>
          <p:cNvSpPr/>
          <p:nvPr/>
        </p:nvSpPr>
        <p:spPr>
          <a:xfrm>
            <a:off x="8853042" y="700547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4670904" y="2392326"/>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5208106" y="123941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5" name="object 105"/>
          <p:cNvSpPr/>
          <p:nvPr/>
        </p:nvSpPr>
        <p:spPr>
          <a:xfrm>
            <a:off x="5275887" y="2651684"/>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6" name="object 106"/>
          <p:cNvSpPr/>
          <p:nvPr/>
        </p:nvSpPr>
        <p:spPr>
          <a:xfrm>
            <a:off x="5233295" y="986372"/>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10043535" y="7136769"/>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10093142"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9" name="object 109"/>
          <p:cNvSpPr/>
          <p:nvPr/>
        </p:nvSpPr>
        <p:spPr>
          <a:xfrm>
            <a:off x="4737604" y="52726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10" name="object 110"/>
          <p:cNvSpPr/>
          <p:nvPr/>
        </p:nvSpPr>
        <p:spPr>
          <a:xfrm>
            <a:off x="9699629" y="2411219"/>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111" name="object 111"/>
          <p:cNvSpPr/>
          <p:nvPr/>
        </p:nvSpPr>
        <p:spPr>
          <a:xfrm>
            <a:off x="9035427" y="20496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12" name="object 112"/>
          <p:cNvSpPr/>
          <p:nvPr/>
        </p:nvSpPr>
        <p:spPr>
          <a:xfrm>
            <a:off x="6103022" y="296500"/>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113" name="object 113"/>
          <p:cNvSpPr/>
          <p:nvPr/>
        </p:nvSpPr>
        <p:spPr>
          <a:xfrm>
            <a:off x="9401835" y="2991317"/>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4" name="object 114"/>
          <p:cNvSpPr/>
          <p:nvPr/>
        </p:nvSpPr>
        <p:spPr>
          <a:xfrm>
            <a:off x="4677576" y="479933"/>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115" name="object 115"/>
          <p:cNvSpPr/>
          <p:nvPr/>
        </p:nvSpPr>
        <p:spPr>
          <a:xfrm>
            <a:off x="9975691"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16" name="object 116"/>
          <p:cNvSpPr/>
          <p:nvPr/>
        </p:nvSpPr>
        <p:spPr>
          <a:xfrm>
            <a:off x="4722938" y="181947"/>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7" name="object 117"/>
          <p:cNvSpPr/>
          <p:nvPr/>
        </p:nvSpPr>
        <p:spPr>
          <a:xfrm>
            <a:off x="5152378" y="1998030"/>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118" name="object 118"/>
          <p:cNvSpPr/>
          <p:nvPr/>
        </p:nvSpPr>
        <p:spPr>
          <a:xfrm>
            <a:off x="5979514" y="81828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898517" y="627145"/>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0" name="object 120"/>
          <p:cNvSpPr/>
          <p:nvPr/>
        </p:nvSpPr>
        <p:spPr>
          <a:xfrm>
            <a:off x="5583860" y="880477"/>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1" name="object 121"/>
          <p:cNvSpPr/>
          <p:nvPr/>
        </p:nvSpPr>
        <p:spPr>
          <a:xfrm>
            <a:off x="6266386" y="633569"/>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5662230" y="65617"/>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5178427" y="272439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24" name="object 124"/>
          <p:cNvSpPr/>
          <p:nvPr/>
        </p:nvSpPr>
        <p:spPr>
          <a:xfrm>
            <a:off x="5065864" y="2830964"/>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25" name="object 125"/>
          <p:cNvSpPr/>
          <p:nvPr/>
        </p:nvSpPr>
        <p:spPr>
          <a:xfrm>
            <a:off x="5223247" y="42549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26" name="object 126"/>
          <p:cNvSpPr/>
          <p:nvPr/>
        </p:nvSpPr>
        <p:spPr>
          <a:xfrm>
            <a:off x="5188697" y="1792869"/>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4698313" y="162268"/>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28" name="object 128"/>
          <p:cNvSpPr/>
          <p:nvPr/>
        </p:nvSpPr>
        <p:spPr>
          <a:xfrm>
            <a:off x="10454381" y="1161051"/>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29" name="object 129"/>
          <p:cNvSpPr/>
          <p:nvPr/>
        </p:nvSpPr>
        <p:spPr>
          <a:xfrm>
            <a:off x="9670923" y="288920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0" name="object 130"/>
          <p:cNvSpPr/>
          <p:nvPr/>
        </p:nvSpPr>
        <p:spPr>
          <a:xfrm>
            <a:off x="9607590"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31" name="object 131"/>
          <p:cNvSpPr/>
          <p:nvPr/>
        </p:nvSpPr>
        <p:spPr>
          <a:xfrm>
            <a:off x="5013950" y="1210434"/>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32" name="object 132"/>
          <p:cNvSpPr/>
          <p:nvPr/>
        </p:nvSpPr>
        <p:spPr>
          <a:xfrm>
            <a:off x="9221279" y="327078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3" name="object 133"/>
          <p:cNvSpPr/>
          <p:nvPr/>
        </p:nvSpPr>
        <p:spPr>
          <a:xfrm>
            <a:off x="4832350" y="1853966"/>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34" name="object 134"/>
          <p:cNvSpPr/>
          <p:nvPr/>
        </p:nvSpPr>
        <p:spPr>
          <a:xfrm>
            <a:off x="9371287"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35" name="object 135"/>
          <p:cNvSpPr/>
          <p:nvPr/>
        </p:nvSpPr>
        <p:spPr>
          <a:xfrm>
            <a:off x="9603051"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36" name="object 136"/>
          <p:cNvSpPr/>
          <p:nvPr/>
        </p:nvSpPr>
        <p:spPr>
          <a:xfrm>
            <a:off x="9288025" y="1987858"/>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9326052" y="177635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38" name="object 138"/>
          <p:cNvSpPr/>
          <p:nvPr/>
        </p:nvSpPr>
        <p:spPr>
          <a:xfrm>
            <a:off x="8857866"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39" name="object 139"/>
          <p:cNvSpPr/>
          <p:nvPr/>
        </p:nvSpPr>
        <p:spPr>
          <a:xfrm>
            <a:off x="9927290" y="301663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863008"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41" name="object 141"/>
          <p:cNvSpPr/>
          <p:nvPr/>
        </p:nvSpPr>
        <p:spPr>
          <a:xfrm>
            <a:off x="10290312" y="1249159"/>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142" name="object 142"/>
          <p:cNvSpPr/>
          <p:nvPr/>
        </p:nvSpPr>
        <p:spPr>
          <a:xfrm>
            <a:off x="8833170" y="2817521"/>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43" name="object 143"/>
          <p:cNvSpPr/>
          <p:nvPr/>
        </p:nvSpPr>
        <p:spPr>
          <a:xfrm>
            <a:off x="8734118" y="446597"/>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44" name="object 144"/>
          <p:cNvSpPr/>
          <p:nvPr/>
        </p:nvSpPr>
        <p:spPr>
          <a:xfrm>
            <a:off x="7174888"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45" name="object 145"/>
          <p:cNvSpPr/>
          <p:nvPr/>
        </p:nvSpPr>
        <p:spPr>
          <a:xfrm>
            <a:off x="9094078"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6" name="object 146"/>
          <p:cNvSpPr/>
          <p:nvPr/>
        </p:nvSpPr>
        <p:spPr>
          <a:xfrm>
            <a:off x="8122216" y="108928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47" name="object 147"/>
          <p:cNvSpPr/>
          <p:nvPr/>
        </p:nvSpPr>
        <p:spPr>
          <a:xfrm>
            <a:off x="7644934"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8533558" y="3297653"/>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49" name="object 149"/>
          <p:cNvSpPr/>
          <p:nvPr/>
        </p:nvSpPr>
        <p:spPr>
          <a:xfrm>
            <a:off x="7443977" y="108816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50" name="object 150"/>
          <p:cNvSpPr/>
          <p:nvPr/>
        </p:nvSpPr>
        <p:spPr>
          <a:xfrm>
            <a:off x="7086220"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51" name="object 151"/>
          <p:cNvSpPr/>
          <p:nvPr/>
        </p:nvSpPr>
        <p:spPr>
          <a:xfrm>
            <a:off x="7348101" y="3275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52" name="object 152"/>
          <p:cNvSpPr/>
          <p:nvPr/>
        </p:nvSpPr>
        <p:spPr>
          <a:xfrm>
            <a:off x="6994331" y="1469743"/>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9197732" y="797223"/>
            <a:ext cx="20320" cy="20320"/>
          </a:xfrm>
          <a:custGeom>
            <a:avLst/>
            <a:gdLst/>
            <a:ahLst/>
            <a:cxnLst/>
            <a:rect l="l" t="t" r="r" b="b"/>
            <a:pathLst>
              <a:path w="20320"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54" name="object 154"/>
          <p:cNvSpPr/>
          <p:nvPr/>
        </p:nvSpPr>
        <p:spPr>
          <a:xfrm>
            <a:off x="6904021"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55" name="object 155"/>
          <p:cNvSpPr/>
          <p:nvPr/>
        </p:nvSpPr>
        <p:spPr>
          <a:xfrm>
            <a:off x="7932070"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56" name="object 156"/>
          <p:cNvSpPr/>
          <p:nvPr/>
        </p:nvSpPr>
        <p:spPr>
          <a:xfrm>
            <a:off x="7851072"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7" name="object 157"/>
          <p:cNvSpPr/>
          <p:nvPr/>
        </p:nvSpPr>
        <p:spPr>
          <a:xfrm>
            <a:off x="8518113" y="2965497"/>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58" name="object 158"/>
          <p:cNvSpPr/>
          <p:nvPr/>
        </p:nvSpPr>
        <p:spPr>
          <a:xfrm>
            <a:off x="7536417" y="281688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59" name="object 159"/>
          <p:cNvSpPr/>
          <p:nvPr/>
        </p:nvSpPr>
        <p:spPr>
          <a:xfrm>
            <a:off x="8218941"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60" name="object 160"/>
          <p:cNvSpPr/>
          <p:nvPr/>
        </p:nvSpPr>
        <p:spPr>
          <a:xfrm>
            <a:off x="7168707" y="2515330"/>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7836367"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62" name="object 162"/>
          <p:cNvSpPr/>
          <p:nvPr/>
        </p:nvSpPr>
        <p:spPr>
          <a:xfrm>
            <a:off x="9383406" y="64367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63" name="object 163"/>
          <p:cNvSpPr/>
          <p:nvPr/>
        </p:nvSpPr>
        <p:spPr>
          <a:xfrm>
            <a:off x="8441347"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64" name="object 164"/>
          <p:cNvSpPr/>
          <p:nvPr/>
        </p:nvSpPr>
        <p:spPr>
          <a:xfrm>
            <a:off x="9408596" y="39062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5" name="object 165"/>
          <p:cNvSpPr/>
          <p:nvPr/>
        </p:nvSpPr>
        <p:spPr>
          <a:xfrm>
            <a:off x="8634469" y="121945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6" name="object 166"/>
          <p:cNvSpPr/>
          <p:nvPr/>
        </p:nvSpPr>
        <p:spPr>
          <a:xfrm>
            <a:off x="8184825" y="1601035"/>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67" name="object 167"/>
          <p:cNvSpPr/>
          <p:nvPr/>
        </p:nvSpPr>
        <p:spPr>
          <a:xfrm>
            <a:off x="8234429"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68" name="object 168"/>
          <p:cNvSpPr/>
          <p:nvPr/>
        </p:nvSpPr>
        <p:spPr>
          <a:xfrm>
            <a:off x="7452176"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69" name="object 169"/>
          <p:cNvSpPr/>
          <p:nvPr/>
        </p:nvSpPr>
        <p:spPr>
          <a:xfrm>
            <a:off x="5462535" y="22629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70" name="object 170"/>
          <p:cNvSpPr/>
          <p:nvPr/>
        </p:nvSpPr>
        <p:spPr>
          <a:xfrm>
            <a:off x="5373933" y="145509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6072015" y="1468253"/>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72" name="object 172"/>
          <p:cNvSpPr/>
          <p:nvPr/>
        </p:nvSpPr>
        <p:spPr>
          <a:xfrm>
            <a:off x="6671840"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3" name="object 173"/>
          <p:cNvSpPr/>
          <p:nvPr/>
        </p:nvSpPr>
        <p:spPr>
          <a:xfrm>
            <a:off x="6897923" y="3394902"/>
            <a:ext cx="19050" cy="8255"/>
          </a:xfrm>
          <a:custGeom>
            <a:avLst/>
            <a:gdLst/>
            <a:ahLst/>
            <a:cxnLst/>
            <a:rect l="l" t="t" r="r" b="b"/>
            <a:pathLst>
              <a:path w="19050" h="8254">
                <a:moveTo>
                  <a:pt x="0" y="8134"/>
                </a:moveTo>
                <a:lnTo>
                  <a:pt x="18502" y="8134"/>
                </a:lnTo>
                <a:lnTo>
                  <a:pt x="18502" y="0"/>
                </a:lnTo>
                <a:lnTo>
                  <a:pt x="0" y="0"/>
                </a:lnTo>
                <a:lnTo>
                  <a:pt x="0" y="8134"/>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6590845" y="264970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75" name="object 175"/>
          <p:cNvSpPr/>
          <p:nvPr/>
        </p:nvSpPr>
        <p:spPr>
          <a:xfrm>
            <a:off x="6276187" y="290303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76" name="object 176"/>
          <p:cNvSpPr/>
          <p:nvPr/>
        </p:nvSpPr>
        <p:spPr>
          <a:xfrm>
            <a:off x="5604491" y="3242408"/>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77" name="object 177"/>
          <p:cNvSpPr/>
          <p:nvPr/>
        </p:nvSpPr>
        <p:spPr>
          <a:xfrm>
            <a:off x="6228453" y="2296515"/>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78" name="object 178"/>
          <p:cNvSpPr/>
          <p:nvPr/>
        </p:nvSpPr>
        <p:spPr>
          <a:xfrm>
            <a:off x="6191719" y="17958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79" name="object 179"/>
          <p:cNvSpPr/>
          <p:nvPr/>
        </p:nvSpPr>
        <p:spPr>
          <a:xfrm>
            <a:off x="5250027" y="3401152"/>
            <a:ext cx="13335" cy="1905"/>
          </a:xfrm>
          <a:custGeom>
            <a:avLst/>
            <a:gdLst/>
            <a:ahLst/>
            <a:cxnLst/>
            <a:rect l="l" t="t" r="r" b="b"/>
            <a:pathLst>
              <a:path w="13335" h="1904">
                <a:moveTo>
                  <a:pt x="0" y="1884"/>
                </a:moveTo>
                <a:lnTo>
                  <a:pt x="13140" y="1884"/>
                </a:lnTo>
                <a:lnTo>
                  <a:pt x="13140" y="0"/>
                </a:lnTo>
                <a:lnTo>
                  <a:pt x="0" y="0"/>
                </a:lnTo>
                <a:lnTo>
                  <a:pt x="0" y="1884"/>
                </a:lnTo>
                <a:close/>
              </a:path>
            </a:pathLst>
          </a:custGeom>
          <a:solidFill>
            <a:srgbClr val="FFFFFF">
              <a:alpha val="13598"/>
            </a:srgbClr>
          </a:solidFill>
        </p:spPr>
        <p:txBody>
          <a:bodyPr wrap="square" lIns="0" tIns="0" rIns="0" bIns="0" rtlCol="0"/>
          <a:lstStyle/>
          <a:p>
            <a:endParaRPr/>
          </a:p>
        </p:txBody>
      </p:sp>
      <p:sp>
        <p:nvSpPr>
          <p:cNvPr id="180" name="object 180"/>
          <p:cNvSpPr/>
          <p:nvPr/>
        </p:nvSpPr>
        <p:spPr>
          <a:xfrm>
            <a:off x="6622267" y="92145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6509712"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6597206" y="37426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83" name="object 183"/>
          <p:cNvSpPr/>
          <p:nvPr/>
        </p:nvSpPr>
        <p:spPr>
          <a:xfrm>
            <a:off x="5908479" y="2601476"/>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6741392"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85" name="object 185"/>
          <p:cNvSpPr/>
          <p:nvPr/>
        </p:nvSpPr>
        <p:spPr>
          <a:xfrm>
            <a:off x="6678414"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86" name="object 186"/>
          <p:cNvSpPr/>
          <p:nvPr/>
        </p:nvSpPr>
        <p:spPr>
          <a:xfrm>
            <a:off x="6273910" y="335129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87" name="object 187"/>
          <p:cNvSpPr/>
          <p:nvPr/>
        </p:nvSpPr>
        <p:spPr>
          <a:xfrm>
            <a:off x="686250"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88" name="object 188"/>
          <p:cNvSpPr/>
          <p:nvPr/>
        </p:nvSpPr>
        <p:spPr>
          <a:xfrm>
            <a:off x="929714"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89" name="object 189"/>
          <p:cNvSpPr/>
          <p:nvPr/>
        </p:nvSpPr>
        <p:spPr>
          <a:xfrm>
            <a:off x="1286079"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90" name="object 190"/>
          <p:cNvSpPr/>
          <p:nvPr/>
        </p:nvSpPr>
        <p:spPr>
          <a:xfrm>
            <a:off x="1815093" y="948048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91" name="object 191"/>
          <p:cNvSpPr/>
          <p:nvPr/>
        </p:nvSpPr>
        <p:spPr>
          <a:xfrm>
            <a:off x="869686" y="10311031"/>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192" name="object 192"/>
          <p:cNvSpPr/>
          <p:nvPr/>
        </p:nvSpPr>
        <p:spPr>
          <a:xfrm>
            <a:off x="208097"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1891061"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94" name="object 194"/>
          <p:cNvSpPr/>
          <p:nvPr/>
        </p:nvSpPr>
        <p:spPr>
          <a:xfrm>
            <a:off x="915048" y="100130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95" name="object 195"/>
          <p:cNvSpPr/>
          <p:nvPr/>
        </p:nvSpPr>
        <p:spPr>
          <a:xfrm>
            <a:off x="696926"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96" name="object 196"/>
          <p:cNvSpPr/>
          <p:nvPr/>
        </p:nvSpPr>
        <p:spPr>
          <a:xfrm>
            <a:off x="2716257"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97" name="object 197"/>
          <p:cNvSpPr/>
          <p:nvPr/>
        </p:nvSpPr>
        <p:spPr>
          <a:xfrm>
            <a:off x="1840283" y="922743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98" name="object 198"/>
          <p:cNvSpPr/>
          <p:nvPr/>
        </p:nvSpPr>
        <p:spPr>
          <a:xfrm>
            <a:off x="1804270"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2280031" y="830189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200" name="object 200"/>
          <p:cNvSpPr/>
          <p:nvPr/>
        </p:nvSpPr>
        <p:spPr>
          <a:xfrm>
            <a:off x="2316343" y="8096730"/>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890424" y="9993369"/>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02" name="object 202"/>
          <p:cNvSpPr/>
          <p:nvPr/>
        </p:nvSpPr>
        <p:spPr>
          <a:xfrm>
            <a:off x="686786" y="96037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842700"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04" name="object 204"/>
          <p:cNvSpPr/>
          <p:nvPr/>
        </p:nvSpPr>
        <p:spPr>
          <a:xfrm>
            <a:off x="2084183" y="93783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05" name="object 205"/>
          <p:cNvSpPr/>
          <p:nvPr/>
        </p:nvSpPr>
        <p:spPr>
          <a:xfrm>
            <a:off x="2417087" y="8675910"/>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06" name="object 206"/>
          <p:cNvSpPr/>
          <p:nvPr/>
        </p:nvSpPr>
        <p:spPr>
          <a:xfrm>
            <a:off x="816637"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1726423" y="874303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8" name="object 208"/>
          <p:cNvSpPr/>
          <p:nvPr/>
        </p:nvSpPr>
        <p:spPr>
          <a:xfrm>
            <a:off x="1988304"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1589843"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2627657"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11" name="object 211"/>
          <p:cNvSpPr/>
          <p:nvPr/>
        </p:nvSpPr>
        <p:spPr>
          <a:xfrm>
            <a:off x="1508278"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1123951"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213" name="object 213"/>
          <p:cNvSpPr/>
          <p:nvPr/>
        </p:nvSpPr>
        <p:spPr>
          <a:xfrm>
            <a:off x="1639871" y="73922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214" name="object 214"/>
          <p:cNvSpPr/>
          <p:nvPr/>
        </p:nvSpPr>
        <p:spPr>
          <a:xfrm>
            <a:off x="346923"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215" name="object 215"/>
          <p:cNvSpPr/>
          <p:nvPr/>
        </p:nvSpPr>
        <p:spPr>
          <a:xfrm>
            <a:off x="1206060" y="1104153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16" name="object 216"/>
          <p:cNvSpPr/>
          <p:nvPr/>
        </p:nvSpPr>
        <p:spPr>
          <a:xfrm>
            <a:off x="2607549" y="7968615"/>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217" name="object 217"/>
          <p:cNvSpPr/>
          <p:nvPr/>
        </p:nvSpPr>
        <p:spPr>
          <a:xfrm>
            <a:off x="1634537" y="9759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2785810" y="7883881"/>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19" name="object 219"/>
          <p:cNvSpPr/>
          <p:nvPr/>
        </p:nvSpPr>
        <p:spPr>
          <a:xfrm>
            <a:off x="343297"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220" name="object 220"/>
          <p:cNvSpPr/>
          <p:nvPr/>
        </p:nvSpPr>
        <p:spPr>
          <a:xfrm>
            <a:off x="1584999"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21" name="object 221"/>
          <p:cNvSpPr/>
          <p:nvPr/>
        </p:nvSpPr>
        <p:spPr>
          <a:xfrm>
            <a:off x="2819911" y="976532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222" name="object 222"/>
          <p:cNvSpPr/>
          <p:nvPr/>
        </p:nvSpPr>
        <p:spPr>
          <a:xfrm>
            <a:off x="6710" y="1021747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95231"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355627"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292652"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26" name="object 226"/>
          <p:cNvSpPr/>
          <p:nvPr/>
        </p:nvSpPr>
        <p:spPr>
          <a:xfrm>
            <a:off x="3325737" y="8276717"/>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27" name="object 227"/>
          <p:cNvSpPr/>
          <p:nvPr/>
        </p:nvSpPr>
        <p:spPr>
          <a:xfrm>
            <a:off x="3925565" y="9649318"/>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28" name="object 228"/>
          <p:cNvSpPr/>
          <p:nvPr/>
        </p:nvSpPr>
        <p:spPr>
          <a:xfrm>
            <a:off x="4151649" y="1020338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229" name="object 229"/>
          <p:cNvSpPr/>
          <p:nvPr/>
        </p:nvSpPr>
        <p:spPr>
          <a:xfrm>
            <a:off x="2592420" y="1094706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0" name="object 230"/>
          <p:cNvSpPr/>
          <p:nvPr/>
        </p:nvSpPr>
        <p:spPr>
          <a:xfrm>
            <a:off x="3844568" y="9458176"/>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31" name="object 231"/>
          <p:cNvSpPr/>
          <p:nvPr/>
        </p:nvSpPr>
        <p:spPr>
          <a:xfrm>
            <a:off x="4511609" y="986010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32" name="object 232"/>
          <p:cNvSpPr/>
          <p:nvPr/>
        </p:nvSpPr>
        <p:spPr>
          <a:xfrm>
            <a:off x="2617609" y="1069402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3" name="object 233"/>
          <p:cNvSpPr/>
          <p:nvPr/>
        </p:nvSpPr>
        <p:spPr>
          <a:xfrm>
            <a:off x="3062465" y="1121560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34" name="object 234"/>
          <p:cNvSpPr/>
          <p:nvPr/>
        </p:nvSpPr>
        <p:spPr>
          <a:xfrm>
            <a:off x="3529911" y="9711508"/>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2858215"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36" name="object 236"/>
          <p:cNvSpPr/>
          <p:nvPr/>
        </p:nvSpPr>
        <p:spPr>
          <a:xfrm>
            <a:off x="3482175" y="9104988"/>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37" name="object 237"/>
          <p:cNvSpPr/>
          <p:nvPr/>
        </p:nvSpPr>
        <p:spPr>
          <a:xfrm>
            <a:off x="2861508"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238" name="object 238"/>
          <p:cNvSpPr/>
          <p:nvPr/>
        </p:nvSpPr>
        <p:spPr>
          <a:xfrm>
            <a:off x="4212437" y="9464602"/>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9" name="object 239"/>
          <p:cNvSpPr/>
          <p:nvPr/>
        </p:nvSpPr>
        <p:spPr>
          <a:xfrm>
            <a:off x="3456123" y="8593585"/>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2503751" y="10209627"/>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2765631" y="100843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4229339" y="795948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4441326" y="82556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44" name="object 244"/>
          <p:cNvSpPr/>
          <p:nvPr/>
        </p:nvSpPr>
        <p:spPr>
          <a:xfrm>
            <a:off x="2285605" y="1006246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3875990" y="772992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3763436" y="783649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47" name="object 247"/>
          <p:cNvSpPr/>
          <p:nvPr/>
        </p:nvSpPr>
        <p:spPr>
          <a:xfrm>
            <a:off x="3850920" y="7182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2411862" y="11226533"/>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49" name="object 249"/>
          <p:cNvSpPr/>
          <p:nvPr/>
        </p:nvSpPr>
        <p:spPr>
          <a:xfrm>
            <a:off x="4615261" y="10554013"/>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250" name="object 250"/>
          <p:cNvSpPr/>
          <p:nvPr/>
        </p:nvSpPr>
        <p:spPr>
          <a:xfrm>
            <a:off x="3162212" y="9409960"/>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51" name="object 251"/>
          <p:cNvSpPr/>
          <p:nvPr/>
        </p:nvSpPr>
        <p:spPr>
          <a:xfrm>
            <a:off x="3995113"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2" name="object 252"/>
          <p:cNvSpPr/>
          <p:nvPr/>
        </p:nvSpPr>
        <p:spPr>
          <a:xfrm>
            <a:off x="3932137" y="886121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53" name="object 253"/>
          <p:cNvSpPr/>
          <p:nvPr/>
        </p:nvSpPr>
        <p:spPr>
          <a:xfrm>
            <a:off x="4189431" y="800181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4794412" y="8261177"/>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55" name="object 255"/>
          <p:cNvSpPr/>
          <p:nvPr/>
        </p:nvSpPr>
        <p:spPr>
          <a:xfrm>
            <a:off x="4052002" y="10976243"/>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256" name="object 256"/>
          <p:cNvSpPr/>
          <p:nvPr/>
        </p:nvSpPr>
        <p:spPr>
          <a:xfrm>
            <a:off x="3651961"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3527633" y="1015977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58" name="object 258"/>
          <p:cNvSpPr/>
          <p:nvPr/>
        </p:nvSpPr>
        <p:spPr>
          <a:xfrm>
            <a:off x="2431642" y="7663067"/>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9" name="object 259"/>
          <p:cNvSpPr/>
          <p:nvPr/>
        </p:nvSpPr>
        <p:spPr>
          <a:xfrm>
            <a:off x="3258449" y="663227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60" name="object 260"/>
          <p:cNvSpPr/>
          <p:nvPr/>
        </p:nvSpPr>
        <p:spPr>
          <a:xfrm>
            <a:off x="2960657"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61" name="object 261"/>
          <p:cNvSpPr/>
          <p:nvPr/>
        </p:nvSpPr>
        <p:spPr>
          <a:xfrm>
            <a:off x="3036623" y="792242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62" name="object 262"/>
          <p:cNvSpPr/>
          <p:nvPr/>
        </p:nvSpPr>
        <p:spPr>
          <a:xfrm>
            <a:off x="4670901" y="7607523"/>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4696954" y="8333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584399" y="844045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5" name="object 265"/>
          <p:cNvSpPr/>
          <p:nvPr/>
        </p:nvSpPr>
        <p:spPr>
          <a:xfrm>
            <a:off x="4707224" y="740236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66" name="object 266"/>
          <p:cNvSpPr/>
          <p:nvPr/>
        </p:nvSpPr>
        <p:spPr>
          <a:xfrm>
            <a:off x="3229746" y="711025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7" name="object 267"/>
          <p:cNvSpPr/>
          <p:nvPr/>
        </p:nvSpPr>
        <p:spPr>
          <a:xfrm>
            <a:off x="4532474" y="6819927"/>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8" name="object 268"/>
          <p:cNvSpPr/>
          <p:nvPr/>
        </p:nvSpPr>
        <p:spPr>
          <a:xfrm>
            <a:off x="2780099" y="749183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4350873" y="7463457"/>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70" name="object 270"/>
          <p:cNvSpPr/>
          <p:nvPr/>
        </p:nvSpPr>
        <p:spPr>
          <a:xfrm>
            <a:off x="2730563"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271" name="object 271"/>
          <p:cNvSpPr/>
          <p:nvPr/>
        </p:nvSpPr>
        <p:spPr>
          <a:xfrm>
            <a:off x="3486112" y="7237684"/>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2341946" y="7113844"/>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3" name="object 273"/>
          <p:cNvSpPr/>
          <p:nvPr/>
        </p:nvSpPr>
        <p:spPr>
          <a:xfrm>
            <a:off x="2092381" y="7518706"/>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74" name="object 274"/>
          <p:cNvSpPr/>
          <p:nvPr/>
        </p:nvSpPr>
        <p:spPr>
          <a:xfrm>
            <a:off x="3431165" y="779435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275" name="object 275"/>
          <p:cNvSpPr/>
          <p:nvPr/>
        </p:nvSpPr>
        <p:spPr>
          <a:xfrm>
            <a:off x="1490892"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76" name="object 276"/>
          <p:cNvSpPr/>
          <p:nvPr/>
        </p:nvSpPr>
        <p:spPr>
          <a:xfrm>
            <a:off x="1409895"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77" name="object 277"/>
          <p:cNvSpPr/>
          <p:nvPr/>
        </p:nvSpPr>
        <p:spPr>
          <a:xfrm>
            <a:off x="2084931" y="682451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1095237" y="7037942"/>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27540" y="6736395"/>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1010998"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81" name="object 281"/>
          <p:cNvSpPr/>
          <p:nvPr/>
        </p:nvSpPr>
        <p:spPr>
          <a:xfrm>
            <a:off x="230663" y="7061898"/>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2" name="object 282"/>
          <p:cNvSpPr/>
          <p:nvPr/>
        </p:nvSpPr>
        <p:spPr>
          <a:xfrm>
            <a:off x="356048" y="732520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283" name="object 283"/>
          <p:cNvSpPr/>
          <p:nvPr/>
        </p:nvSpPr>
        <p:spPr>
          <a:xfrm>
            <a:off x="149667" y="6870757"/>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300212"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357101"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6" name="object 286"/>
          <p:cNvSpPr/>
          <p:nvPr/>
        </p:nvSpPr>
        <p:spPr>
          <a:xfrm>
            <a:off x="7127430"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287" name="object 287"/>
          <p:cNvSpPr/>
          <p:nvPr/>
        </p:nvSpPr>
        <p:spPr>
          <a:xfrm>
            <a:off x="7370891"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88" name="object 288"/>
          <p:cNvSpPr/>
          <p:nvPr/>
        </p:nvSpPr>
        <p:spPr>
          <a:xfrm>
            <a:off x="7727257"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6373215" y="10853880"/>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290" name="object 290"/>
          <p:cNvSpPr/>
          <p:nvPr/>
        </p:nvSpPr>
        <p:spPr>
          <a:xfrm>
            <a:off x="5709009" y="10492277"/>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8797475" y="9414696"/>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292" name="object 292"/>
          <p:cNvSpPr/>
          <p:nvPr/>
        </p:nvSpPr>
        <p:spPr>
          <a:xfrm>
            <a:off x="8256272" y="948048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3" name="object 293"/>
          <p:cNvSpPr/>
          <p:nvPr/>
        </p:nvSpPr>
        <p:spPr>
          <a:xfrm>
            <a:off x="7310856" y="10311031"/>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6649274"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8332239"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7356228"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7" name="object 297"/>
          <p:cNvSpPr/>
          <p:nvPr/>
        </p:nvSpPr>
        <p:spPr>
          <a:xfrm>
            <a:off x="5459059" y="11046952"/>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298" name="object 298"/>
          <p:cNvSpPr/>
          <p:nvPr/>
        </p:nvSpPr>
        <p:spPr>
          <a:xfrm>
            <a:off x="7138103"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299" name="object 299"/>
          <p:cNvSpPr/>
          <p:nvPr/>
        </p:nvSpPr>
        <p:spPr>
          <a:xfrm>
            <a:off x="9157438"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0" name="object 300"/>
          <p:cNvSpPr/>
          <p:nvPr/>
        </p:nvSpPr>
        <p:spPr>
          <a:xfrm>
            <a:off x="8281461" y="922743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01" name="object 301"/>
          <p:cNvSpPr/>
          <p:nvPr/>
        </p:nvSpPr>
        <p:spPr>
          <a:xfrm>
            <a:off x="8245449"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02" name="object 302"/>
          <p:cNvSpPr/>
          <p:nvPr/>
        </p:nvSpPr>
        <p:spPr>
          <a:xfrm>
            <a:off x="8721209" y="830189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03" name="object 303"/>
          <p:cNvSpPr/>
          <p:nvPr/>
        </p:nvSpPr>
        <p:spPr>
          <a:xfrm>
            <a:off x="8757520" y="8096730"/>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7331603" y="9993369"/>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5187500" y="9907709"/>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306" name="object 306"/>
          <p:cNvSpPr/>
          <p:nvPr/>
        </p:nvSpPr>
        <p:spPr>
          <a:xfrm>
            <a:off x="6211970" y="8802101"/>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307" name="object 307"/>
          <p:cNvSpPr/>
          <p:nvPr/>
        </p:nvSpPr>
        <p:spPr>
          <a:xfrm>
            <a:off x="7127966" y="9603713"/>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08" name="object 308"/>
          <p:cNvSpPr/>
          <p:nvPr/>
        </p:nvSpPr>
        <p:spPr>
          <a:xfrm>
            <a:off x="7283877"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09" name="object 309"/>
          <p:cNvSpPr/>
          <p:nvPr/>
        </p:nvSpPr>
        <p:spPr>
          <a:xfrm>
            <a:off x="8525362" y="937836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0" name="object 310"/>
          <p:cNvSpPr/>
          <p:nvPr/>
        </p:nvSpPr>
        <p:spPr>
          <a:xfrm>
            <a:off x="8858265"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1" name="object 311"/>
          <p:cNvSpPr/>
          <p:nvPr/>
        </p:nvSpPr>
        <p:spPr>
          <a:xfrm>
            <a:off x="7257815"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2" name="object 312"/>
          <p:cNvSpPr/>
          <p:nvPr/>
        </p:nvSpPr>
        <p:spPr>
          <a:xfrm>
            <a:off x="8167603" y="874303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13" name="object 313"/>
          <p:cNvSpPr/>
          <p:nvPr/>
        </p:nvSpPr>
        <p:spPr>
          <a:xfrm>
            <a:off x="8429484"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4" name="object 314"/>
          <p:cNvSpPr/>
          <p:nvPr/>
        </p:nvSpPr>
        <p:spPr>
          <a:xfrm>
            <a:off x="8031021"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15" name="object 315"/>
          <p:cNvSpPr/>
          <p:nvPr/>
        </p:nvSpPr>
        <p:spPr>
          <a:xfrm>
            <a:off x="9068834"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7949456"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7677683" y="8011786"/>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7565128"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7652622" y="746460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20" name="object 320"/>
          <p:cNvSpPr/>
          <p:nvPr/>
        </p:nvSpPr>
        <p:spPr>
          <a:xfrm>
            <a:off x="6788101"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21" name="object 321"/>
          <p:cNvSpPr/>
          <p:nvPr/>
        </p:nvSpPr>
        <p:spPr>
          <a:xfrm>
            <a:off x="5584382" y="886580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322" name="object 322"/>
          <p:cNvSpPr/>
          <p:nvPr/>
        </p:nvSpPr>
        <p:spPr>
          <a:xfrm>
            <a:off x="5833864" y="854749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23" name="object 323"/>
          <p:cNvSpPr/>
          <p:nvPr/>
        </p:nvSpPr>
        <p:spPr>
          <a:xfrm>
            <a:off x="5921926" y="922330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81173" y="9744032"/>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25" name="object 325"/>
          <p:cNvSpPr/>
          <p:nvPr/>
        </p:nvSpPr>
        <p:spPr>
          <a:xfrm>
            <a:off x="7647238" y="1104153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26" name="object 326"/>
          <p:cNvSpPr/>
          <p:nvPr/>
        </p:nvSpPr>
        <p:spPr>
          <a:xfrm>
            <a:off x="9048729" y="7968615"/>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327" name="object 327"/>
          <p:cNvSpPr/>
          <p:nvPr/>
        </p:nvSpPr>
        <p:spPr>
          <a:xfrm>
            <a:off x="8075715" y="975994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9226977" y="7883881"/>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329" name="object 329"/>
          <p:cNvSpPr/>
          <p:nvPr/>
        </p:nvSpPr>
        <p:spPr>
          <a:xfrm>
            <a:off x="6784475"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30" name="object 330"/>
          <p:cNvSpPr/>
          <p:nvPr/>
        </p:nvSpPr>
        <p:spPr>
          <a:xfrm>
            <a:off x="8026178"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31" name="object 331"/>
          <p:cNvSpPr/>
          <p:nvPr/>
        </p:nvSpPr>
        <p:spPr>
          <a:xfrm>
            <a:off x="9261092" y="9765322"/>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32" name="object 332"/>
          <p:cNvSpPr/>
          <p:nvPr/>
        </p:nvSpPr>
        <p:spPr>
          <a:xfrm>
            <a:off x="5912433" y="7530299"/>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333" name="object 333"/>
          <p:cNvSpPr/>
          <p:nvPr/>
        </p:nvSpPr>
        <p:spPr>
          <a:xfrm>
            <a:off x="6253389" y="834752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4" name="object 334"/>
          <p:cNvSpPr/>
          <p:nvPr/>
        </p:nvSpPr>
        <p:spPr>
          <a:xfrm>
            <a:off x="6044872"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335" name="object 335"/>
          <p:cNvSpPr/>
          <p:nvPr/>
        </p:nvSpPr>
        <p:spPr>
          <a:xfrm>
            <a:off x="6276636" y="1013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36" name="object 336"/>
          <p:cNvSpPr/>
          <p:nvPr/>
        </p:nvSpPr>
        <p:spPr>
          <a:xfrm>
            <a:off x="5961610"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5999636" y="10219021"/>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338" name="object 338"/>
          <p:cNvSpPr/>
          <p:nvPr/>
        </p:nvSpPr>
        <p:spPr>
          <a:xfrm>
            <a:off x="5531449" y="10270545"/>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339" name="object 339"/>
          <p:cNvSpPr/>
          <p:nvPr/>
        </p:nvSpPr>
        <p:spPr>
          <a:xfrm>
            <a:off x="7536408"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40" name="object 340"/>
          <p:cNvSpPr/>
          <p:nvPr/>
        </p:nvSpPr>
        <p:spPr>
          <a:xfrm>
            <a:off x="5536592" y="9378008"/>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341" name="object 341"/>
          <p:cNvSpPr/>
          <p:nvPr/>
        </p:nvSpPr>
        <p:spPr>
          <a:xfrm>
            <a:off x="6963895" y="9691820"/>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42" name="object 342"/>
          <p:cNvSpPr/>
          <p:nvPr/>
        </p:nvSpPr>
        <p:spPr>
          <a:xfrm>
            <a:off x="7796806"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43" name="object 343"/>
          <p:cNvSpPr/>
          <p:nvPr/>
        </p:nvSpPr>
        <p:spPr>
          <a:xfrm>
            <a:off x="5291594" y="10328675"/>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344" name="object 344"/>
          <p:cNvSpPr/>
          <p:nvPr/>
        </p:nvSpPr>
        <p:spPr>
          <a:xfrm>
            <a:off x="5506754" y="11260183"/>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345" name="object 345"/>
          <p:cNvSpPr/>
          <p:nvPr/>
        </p:nvSpPr>
        <p:spPr>
          <a:xfrm>
            <a:off x="7733830"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46" name="object 346"/>
          <p:cNvSpPr/>
          <p:nvPr/>
        </p:nvSpPr>
        <p:spPr>
          <a:xfrm>
            <a:off x="9766915"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0366744" y="9649318"/>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9033598" y="1094706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49" name="object 349"/>
          <p:cNvSpPr/>
          <p:nvPr/>
        </p:nvSpPr>
        <p:spPr>
          <a:xfrm>
            <a:off x="10285748" y="945817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50" name="object 350"/>
          <p:cNvSpPr/>
          <p:nvPr/>
        </p:nvSpPr>
        <p:spPr>
          <a:xfrm>
            <a:off x="4993082" y="84716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51" name="object 351"/>
          <p:cNvSpPr/>
          <p:nvPr/>
        </p:nvSpPr>
        <p:spPr>
          <a:xfrm>
            <a:off x="9058788" y="1069402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9503647" y="1121560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3" name="object 353"/>
          <p:cNvSpPr/>
          <p:nvPr/>
        </p:nvSpPr>
        <p:spPr>
          <a:xfrm>
            <a:off x="9971089" y="9711508"/>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54" name="object 354"/>
          <p:cNvSpPr/>
          <p:nvPr/>
        </p:nvSpPr>
        <p:spPr>
          <a:xfrm>
            <a:off x="9299393" y="10050880"/>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55" name="object 355"/>
          <p:cNvSpPr/>
          <p:nvPr/>
        </p:nvSpPr>
        <p:spPr>
          <a:xfrm>
            <a:off x="9923353" y="9104988"/>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56" name="object 356"/>
          <p:cNvSpPr/>
          <p:nvPr/>
        </p:nvSpPr>
        <p:spPr>
          <a:xfrm>
            <a:off x="9302686" y="1084495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57" name="object 357"/>
          <p:cNvSpPr/>
          <p:nvPr/>
        </p:nvSpPr>
        <p:spPr>
          <a:xfrm>
            <a:off x="4693902" y="8076162"/>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358" name="object 358"/>
          <p:cNvSpPr/>
          <p:nvPr/>
        </p:nvSpPr>
        <p:spPr>
          <a:xfrm>
            <a:off x="9897302" y="859358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59" name="object 359"/>
          <p:cNvSpPr/>
          <p:nvPr/>
        </p:nvSpPr>
        <p:spPr>
          <a:xfrm>
            <a:off x="8944928" y="1020962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0" name="object 360"/>
          <p:cNvSpPr/>
          <p:nvPr/>
        </p:nvSpPr>
        <p:spPr>
          <a:xfrm>
            <a:off x="9206811" y="1008432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61" name="object 361"/>
          <p:cNvSpPr/>
          <p:nvPr/>
        </p:nvSpPr>
        <p:spPr>
          <a:xfrm>
            <a:off x="4710812" y="657104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62" name="object 362"/>
          <p:cNvSpPr/>
          <p:nvPr/>
        </p:nvSpPr>
        <p:spPr>
          <a:xfrm>
            <a:off x="4922801" y="68672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8726783" y="1006246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64" name="object 364"/>
          <p:cNvSpPr/>
          <p:nvPr/>
        </p:nvSpPr>
        <p:spPr>
          <a:xfrm>
            <a:off x="10317168" y="772992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10204615" y="783649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10292106" y="718273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67" name="object 367"/>
          <p:cNvSpPr/>
          <p:nvPr/>
        </p:nvSpPr>
        <p:spPr>
          <a:xfrm>
            <a:off x="8853042" y="1122653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8" name="object 368"/>
          <p:cNvSpPr/>
          <p:nvPr/>
        </p:nvSpPr>
        <p:spPr>
          <a:xfrm>
            <a:off x="5096736" y="9165577"/>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69" name="object 369"/>
          <p:cNvSpPr/>
          <p:nvPr/>
        </p:nvSpPr>
        <p:spPr>
          <a:xfrm>
            <a:off x="9603391" y="9409960"/>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70" name="object 370"/>
          <p:cNvSpPr/>
          <p:nvPr/>
        </p:nvSpPr>
        <p:spPr>
          <a:xfrm>
            <a:off x="10436291"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71" name="object 371"/>
          <p:cNvSpPr/>
          <p:nvPr/>
        </p:nvSpPr>
        <p:spPr>
          <a:xfrm>
            <a:off x="10373315" y="886121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72" name="object 372"/>
          <p:cNvSpPr/>
          <p:nvPr/>
        </p:nvSpPr>
        <p:spPr>
          <a:xfrm>
            <a:off x="4670904" y="6613383"/>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3" name="object 373"/>
          <p:cNvSpPr/>
          <p:nvPr/>
        </p:nvSpPr>
        <p:spPr>
          <a:xfrm>
            <a:off x="5275887" y="6872738"/>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374" name="object 374"/>
          <p:cNvSpPr/>
          <p:nvPr/>
        </p:nvSpPr>
        <p:spPr>
          <a:xfrm>
            <a:off x="10093142"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75" name="object 375"/>
          <p:cNvSpPr/>
          <p:nvPr/>
        </p:nvSpPr>
        <p:spPr>
          <a:xfrm>
            <a:off x="9968811" y="101597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76" name="object 376"/>
          <p:cNvSpPr/>
          <p:nvPr/>
        </p:nvSpPr>
        <p:spPr>
          <a:xfrm>
            <a:off x="8872822" y="76630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9699629" y="663227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9401835" y="721237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79" name="object 379"/>
          <p:cNvSpPr/>
          <p:nvPr/>
        </p:nvSpPr>
        <p:spPr>
          <a:xfrm>
            <a:off x="9477803" y="7922426"/>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380" name="object 380"/>
          <p:cNvSpPr/>
          <p:nvPr/>
        </p:nvSpPr>
        <p:spPr>
          <a:xfrm>
            <a:off x="5178427" y="694544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1" name="object 381"/>
          <p:cNvSpPr/>
          <p:nvPr/>
        </p:nvSpPr>
        <p:spPr>
          <a:xfrm>
            <a:off x="5065864" y="7052020"/>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9670923" y="711025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83" name="object 383"/>
          <p:cNvSpPr/>
          <p:nvPr/>
        </p:nvSpPr>
        <p:spPr>
          <a:xfrm>
            <a:off x="9221279" y="749183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9171744"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385" name="object 385"/>
          <p:cNvSpPr/>
          <p:nvPr/>
        </p:nvSpPr>
        <p:spPr>
          <a:xfrm>
            <a:off x="9927290" y="7237684"/>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8833170" y="703857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387" name="object 387"/>
          <p:cNvSpPr/>
          <p:nvPr/>
        </p:nvSpPr>
        <p:spPr>
          <a:xfrm>
            <a:off x="8533558" y="751870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88" name="object 388"/>
          <p:cNvSpPr/>
          <p:nvPr/>
        </p:nvSpPr>
        <p:spPr>
          <a:xfrm>
            <a:off x="9872345" y="779435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7932070"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7851072"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91" name="object 391"/>
          <p:cNvSpPr/>
          <p:nvPr/>
        </p:nvSpPr>
        <p:spPr>
          <a:xfrm>
            <a:off x="8518113" y="718654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92" name="object 392"/>
          <p:cNvSpPr/>
          <p:nvPr/>
        </p:nvSpPr>
        <p:spPr>
          <a:xfrm>
            <a:off x="7536417" y="7037942"/>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93" name="object 393"/>
          <p:cNvSpPr/>
          <p:nvPr/>
        </p:nvSpPr>
        <p:spPr>
          <a:xfrm>
            <a:off x="8218941" y="679103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94" name="object 394"/>
          <p:cNvSpPr/>
          <p:nvPr/>
        </p:nvSpPr>
        <p:spPr>
          <a:xfrm>
            <a:off x="7168707" y="6736395"/>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7452176"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5462535" y="64839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97" name="object 397"/>
          <p:cNvSpPr/>
          <p:nvPr/>
        </p:nvSpPr>
        <p:spPr>
          <a:xfrm>
            <a:off x="987725" y="7148133"/>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398" name="object 398"/>
          <p:cNvSpPr/>
          <p:nvPr/>
        </p:nvSpPr>
        <p:spPr>
          <a:xfrm>
            <a:off x="2243863" y="6715651"/>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399" name="object 399"/>
          <p:cNvSpPr/>
          <p:nvPr/>
        </p:nvSpPr>
        <p:spPr>
          <a:xfrm>
            <a:off x="2041235" y="6462622"/>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400" name="object 400"/>
          <p:cNvSpPr/>
          <p:nvPr/>
        </p:nvSpPr>
        <p:spPr>
          <a:xfrm>
            <a:off x="2005060" y="7953978"/>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401" name="object 401"/>
          <p:cNvSpPr/>
          <p:nvPr/>
        </p:nvSpPr>
        <p:spPr>
          <a:xfrm>
            <a:off x="893251" y="7703832"/>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402" name="object 402"/>
          <p:cNvSpPr/>
          <p:nvPr/>
        </p:nvSpPr>
        <p:spPr>
          <a:xfrm>
            <a:off x="1400202" y="10367403"/>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403" name="object 403"/>
          <p:cNvSpPr/>
          <p:nvPr/>
        </p:nvSpPr>
        <p:spPr>
          <a:xfrm>
            <a:off x="1131965" y="8512733"/>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404" name="object 404"/>
          <p:cNvSpPr/>
          <p:nvPr/>
        </p:nvSpPr>
        <p:spPr>
          <a:xfrm>
            <a:off x="1536555" y="7759402"/>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405" name="object 405"/>
          <p:cNvSpPr/>
          <p:nvPr/>
        </p:nvSpPr>
        <p:spPr>
          <a:xfrm>
            <a:off x="213523" y="7396664"/>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406" name="object 406"/>
          <p:cNvSpPr/>
          <p:nvPr/>
        </p:nvSpPr>
        <p:spPr>
          <a:xfrm>
            <a:off x="1954589" y="7320492"/>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407" name="object 407"/>
          <p:cNvSpPr/>
          <p:nvPr/>
        </p:nvSpPr>
        <p:spPr>
          <a:xfrm>
            <a:off x="6671840"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08" name="object 408"/>
          <p:cNvSpPr/>
          <p:nvPr/>
        </p:nvSpPr>
        <p:spPr>
          <a:xfrm>
            <a:off x="6897923" y="7615956"/>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09" name="object 409"/>
          <p:cNvSpPr/>
          <p:nvPr/>
        </p:nvSpPr>
        <p:spPr>
          <a:xfrm>
            <a:off x="5338697" y="835965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10" name="object 410"/>
          <p:cNvSpPr/>
          <p:nvPr/>
        </p:nvSpPr>
        <p:spPr>
          <a:xfrm>
            <a:off x="6590845" y="687075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1" name="object 411"/>
          <p:cNvSpPr/>
          <p:nvPr/>
        </p:nvSpPr>
        <p:spPr>
          <a:xfrm>
            <a:off x="5363886" y="8106607"/>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12" name="object 412"/>
          <p:cNvSpPr/>
          <p:nvPr/>
        </p:nvSpPr>
        <p:spPr>
          <a:xfrm>
            <a:off x="6276187" y="712408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3" name="object 413"/>
          <p:cNvSpPr/>
          <p:nvPr/>
        </p:nvSpPr>
        <p:spPr>
          <a:xfrm>
            <a:off x="5604491" y="7463461"/>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14" name="object 414"/>
          <p:cNvSpPr/>
          <p:nvPr/>
        </p:nvSpPr>
        <p:spPr>
          <a:xfrm>
            <a:off x="6228453" y="6517568"/>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15" name="object 415"/>
          <p:cNvSpPr/>
          <p:nvPr/>
        </p:nvSpPr>
        <p:spPr>
          <a:xfrm>
            <a:off x="5607786" y="825753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5250027" y="762220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417" name="object 417"/>
          <p:cNvSpPr/>
          <p:nvPr/>
        </p:nvSpPr>
        <p:spPr>
          <a:xfrm>
            <a:off x="5908479" y="682254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6741392"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19" name="object 419"/>
          <p:cNvSpPr/>
          <p:nvPr/>
        </p:nvSpPr>
        <p:spPr>
          <a:xfrm>
            <a:off x="3983476" y="8740488"/>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655135" y="8441169"/>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421" name="object 421"/>
          <p:cNvSpPr/>
          <p:nvPr/>
        </p:nvSpPr>
        <p:spPr>
          <a:xfrm>
            <a:off x="3886900" y="802602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22" name="object 422"/>
          <p:cNvSpPr/>
          <p:nvPr/>
        </p:nvSpPr>
        <p:spPr>
          <a:xfrm>
            <a:off x="3571881" y="8317127"/>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609897" y="8105628"/>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24" name="object 424"/>
          <p:cNvSpPr/>
          <p:nvPr/>
        </p:nvSpPr>
        <p:spPr>
          <a:xfrm>
            <a:off x="4201107" y="8978418"/>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3838720" y="8625229"/>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3518741" y="8930203"/>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4351653" y="850282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30969" y="1013326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29" name="object 429"/>
          <p:cNvSpPr/>
          <p:nvPr/>
        </p:nvSpPr>
        <p:spPr>
          <a:xfrm>
            <a:off x="619063" y="7937632"/>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430" name="object 430"/>
          <p:cNvSpPr/>
          <p:nvPr/>
        </p:nvSpPr>
        <p:spPr>
          <a:xfrm>
            <a:off x="521604" y="80103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31" name="object 431"/>
          <p:cNvSpPr/>
          <p:nvPr/>
        </p:nvSpPr>
        <p:spPr>
          <a:xfrm>
            <a:off x="409049" y="811691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3493420" y="10605765"/>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3165079" y="103064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34" name="object 434"/>
          <p:cNvSpPr/>
          <p:nvPr/>
        </p:nvSpPr>
        <p:spPr>
          <a:xfrm>
            <a:off x="3396844" y="989130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35" name="object 435"/>
          <p:cNvSpPr/>
          <p:nvPr/>
        </p:nvSpPr>
        <p:spPr>
          <a:xfrm>
            <a:off x="3081817" y="1018240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3119842" y="9970907"/>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37" name="object 437"/>
          <p:cNvSpPr/>
          <p:nvPr/>
        </p:nvSpPr>
        <p:spPr>
          <a:xfrm>
            <a:off x="3711053" y="10843697"/>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8" name="object 438"/>
          <p:cNvSpPr/>
          <p:nvPr/>
        </p:nvSpPr>
        <p:spPr>
          <a:xfrm>
            <a:off x="3028686" y="10795480"/>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39" name="object 439"/>
          <p:cNvSpPr/>
          <p:nvPr/>
        </p:nvSpPr>
        <p:spPr>
          <a:xfrm>
            <a:off x="3861597" y="10368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6798278"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1" name="object 441"/>
          <p:cNvSpPr/>
          <p:nvPr/>
        </p:nvSpPr>
        <p:spPr>
          <a:xfrm>
            <a:off x="6398238"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6273910" y="75723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3" name="object 443"/>
          <p:cNvSpPr/>
          <p:nvPr/>
        </p:nvSpPr>
        <p:spPr>
          <a:xfrm>
            <a:off x="11121876"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44" name="object 444"/>
          <p:cNvSpPr/>
          <p:nvPr/>
        </p:nvSpPr>
        <p:spPr>
          <a:xfrm>
            <a:off x="10124198" y="663282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10889089"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46" name="object 446"/>
          <p:cNvSpPr/>
          <p:nvPr/>
        </p:nvSpPr>
        <p:spPr>
          <a:xfrm>
            <a:off x="13217960" y="899988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7" name="object 447"/>
          <p:cNvSpPr/>
          <p:nvPr/>
        </p:nvSpPr>
        <p:spPr>
          <a:xfrm>
            <a:off x="11403596"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48" name="object 448"/>
          <p:cNvSpPr/>
          <p:nvPr/>
        </p:nvSpPr>
        <p:spPr>
          <a:xfrm>
            <a:off x="11398223" y="6820478"/>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49" name="object 449"/>
          <p:cNvSpPr/>
          <p:nvPr/>
        </p:nvSpPr>
        <p:spPr>
          <a:xfrm>
            <a:off x="11777163"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50" name="object 450"/>
          <p:cNvSpPr/>
          <p:nvPr/>
        </p:nvSpPr>
        <p:spPr>
          <a:xfrm>
            <a:off x="9663418" y="3309244"/>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451" name="object 451"/>
          <p:cNvSpPr/>
          <p:nvPr/>
        </p:nvSpPr>
        <p:spPr>
          <a:xfrm>
            <a:off x="9795857"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52" name="object 452"/>
          <p:cNvSpPr/>
          <p:nvPr/>
        </p:nvSpPr>
        <p:spPr>
          <a:xfrm>
            <a:off x="9712595"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53" name="object 453"/>
          <p:cNvSpPr/>
          <p:nvPr/>
        </p:nvSpPr>
        <p:spPr>
          <a:xfrm>
            <a:off x="12726683" y="6998741"/>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54" name="object 454"/>
          <p:cNvSpPr/>
          <p:nvPr/>
        </p:nvSpPr>
        <p:spPr>
          <a:xfrm>
            <a:off x="12463008" y="626409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55" name="object 455"/>
          <p:cNvSpPr/>
          <p:nvPr/>
        </p:nvSpPr>
        <p:spPr>
          <a:xfrm>
            <a:off x="13254629" y="699454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13053672"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57" name="object 457"/>
          <p:cNvSpPr/>
          <p:nvPr/>
        </p:nvSpPr>
        <p:spPr>
          <a:xfrm>
            <a:off x="14043083" y="29616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12612021" y="664345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59" name="object 459"/>
          <p:cNvSpPr/>
          <p:nvPr/>
        </p:nvSpPr>
        <p:spPr>
          <a:xfrm>
            <a:off x="14807424" y="6332958"/>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460" name="object 460"/>
          <p:cNvSpPr/>
          <p:nvPr/>
        </p:nvSpPr>
        <p:spPr>
          <a:xfrm>
            <a:off x="14244164" y="675518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61" name="object 461"/>
          <p:cNvSpPr/>
          <p:nvPr/>
        </p:nvSpPr>
        <p:spPr>
          <a:xfrm>
            <a:off x="13794519" y="713676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13844125" y="639088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14448294" y="1915701"/>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64" name="object 464"/>
          <p:cNvSpPr/>
          <p:nvPr/>
        </p:nvSpPr>
        <p:spPr>
          <a:xfrm>
            <a:off x="13450613" y="2411219"/>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465" name="object 465"/>
          <p:cNvSpPr/>
          <p:nvPr/>
        </p:nvSpPr>
        <p:spPr>
          <a:xfrm>
            <a:off x="12786412" y="204961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66" name="object 466"/>
          <p:cNvSpPr/>
          <p:nvPr/>
        </p:nvSpPr>
        <p:spPr>
          <a:xfrm>
            <a:off x="9854007" y="296500"/>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467" name="object 467"/>
          <p:cNvSpPr/>
          <p:nvPr/>
        </p:nvSpPr>
        <p:spPr>
          <a:xfrm>
            <a:off x="13152821"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68" name="object 468"/>
          <p:cNvSpPr/>
          <p:nvPr/>
        </p:nvSpPr>
        <p:spPr>
          <a:xfrm>
            <a:off x="14388256" y="1868370"/>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69" name="object 469"/>
          <p:cNvSpPr/>
          <p:nvPr/>
        </p:nvSpPr>
        <p:spPr>
          <a:xfrm>
            <a:off x="13726675" y="921455"/>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70" name="object 470"/>
          <p:cNvSpPr/>
          <p:nvPr/>
        </p:nvSpPr>
        <p:spPr>
          <a:xfrm>
            <a:off x="14433629" y="157038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71" name="object 471"/>
          <p:cNvSpPr/>
          <p:nvPr/>
        </p:nvSpPr>
        <p:spPr>
          <a:xfrm>
            <a:off x="14215504" y="2057356"/>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72" name="object 472"/>
          <p:cNvSpPr/>
          <p:nvPr/>
        </p:nvSpPr>
        <p:spPr>
          <a:xfrm>
            <a:off x="14863066" y="3386469"/>
            <a:ext cx="27305" cy="17145"/>
          </a:xfrm>
          <a:custGeom>
            <a:avLst/>
            <a:gdLst/>
            <a:ahLst/>
            <a:cxnLst/>
            <a:rect l="l" t="t" r="r" b="b"/>
            <a:pathLst>
              <a:path w="27305" h="17145">
                <a:moveTo>
                  <a:pt x="0" y="16568"/>
                </a:moveTo>
                <a:lnTo>
                  <a:pt x="27203" y="16568"/>
                </a:lnTo>
                <a:lnTo>
                  <a:pt x="27203" y="0"/>
                </a:lnTo>
                <a:lnTo>
                  <a:pt x="0" y="0"/>
                </a:lnTo>
                <a:lnTo>
                  <a:pt x="0" y="16568"/>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9730497" y="81828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9649503" y="62714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75" name="object 475"/>
          <p:cNvSpPr/>
          <p:nvPr/>
        </p:nvSpPr>
        <p:spPr>
          <a:xfrm>
            <a:off x="10017369" y="63356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14899388" y="3181306"/>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7" name="object 477"/>
          <p:cNvSpPr/>
          <p:nvPr/>
        </p:nvSpPr>
        <p:spPr>
          <a:xfrm>
            <a:off x="14408994" y="1550707"/>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478" name="object 478"/>
          <p:cNvSpPr/>
          <p:nvPr/>
        </p:nvSpPr>
        <p:spPr>
          <a:xfrm>
            <a:off x="14205367" y="1161051"/>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79" name="object 479"/>
          <p:cNvSpPr/>
          <p:nvPr/>
        </p:nvSpPr>
        <p:spPr>
          <a:xfrm>
            <a:off x="14361278" y="944188"/>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80" name="object 480"/>
          <p:cNvSpPr/>
          <p:nvPr/>
        </p:nvSpPr>
        <p:spPr>
          <a:xfrm>
            <a:off x="13421909" y="288920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81" name="object 481"/>
          <p:cNvSpPr/>
          <p:nvPr/>
        </p:nvSpPr>
        <p:spPr>
          <a:xfrm>
            <a:off x="13358575"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82" name="object 482"/>
          <p:cNvSpPr/>
          <p:nvPr/>
        </p:nvSpPr>
        <p:spPr>
          <a:xfrm>
            <a:off x="14724637" y="2598872"/>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83" name="object 483"/>
          <p:cNvSpPr/>
          <p:nvPr/>
        </p:nvSpPr>
        <p:spPr>
          <a:xfrm>
            <a:off x="12972264" y="327078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84" name="object 484"/>
          <p:cNvSpPr/>
          <p:nvPr/>
        </p:nvSpPr>
        <p:spPr>
          <a:xfrm>
            <a:off x="14543037" y="3242403"/>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85" name="object 485"/>
          <p:cNvSpPr/>
          <p:nvPr/>
        </p:nvSpPr>
        <p:spPr>
          <a:xfrm>
            <a:off x="13122271"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86" name="object 486"/>
          <p:cNvSpPr/>
          <p:nvPr/>
        </p:nvSpPr>
        <p:spPr>
          <a:xfrm>
            <a:off x="13354037"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87" name="object 487"/>
          <p:cNvSpPr/>
          <p:nvPr/>
        </p:nvSpPr>
        <p:spPr>
          <a:xfrm>
            <a:off x="13039008" y="1987858"/>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88" name="object 488"/>
          <p:cNvSpPr/>
          <p:nvPr/>
        </p:nvSpPr>
        <p:spPr>
          <a:xfrm>
            <a:off x="13077026" y="177635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489" name="object 489"/>
          <p:cNvSpPr/>
          <p:nvPr/>
        </p:nvSpPr>
        <p:spPr>
          <a:xfrm>
            <a:off x="12608849"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90" name="object 490"/>
          <p:cNvSpPr/>
          <p:nvPr/>
        </p:nvSpPr>
        <p:spPr>
          <a:xfrm>
            <a:off x="13678276" y="3016630"/>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12613992"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14041294" y="1249159"/>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493" name="object 493"/>
          <p:cNvSpPr/>
          <p:nvPr/>
        </p:nvSpPr>
        <p:spPr>
          <a:xfrm>
            <a:off x="12584155" y="2817521"/>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94" name="object 494"/>
          <p:cNvSpPr/>
          <p:nvPr/>
        </p:nvSpPr>
        <p:spPr>
          <a:xfrm>
            <a:off x="12485101" y="446597"/>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10925874" y="119027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96" name="object 496"/>
          <p:cNvSpPr/>
          <p:nvPr/>
        </p:nvSpPr>
        <p:spPr>
          <a:xfrm>
            <a:off x="12845063"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97" name="object 497"/>
          <p:cNvSpPr/>
          <p:nvPr/>
        </p:nvSpPr>
        <p:spPr>
          <a:xfrm>
            <a:off x="11873201" y="1089280"/>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8" name="object 498"/>
          <p:cNvSpPr/>
          <p:nvPr/>
        </p:nvSpPr>
        <p:spPr>
          <a:xfrm>
            <a:off x="11395919"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499" name="object 499"/>
          <p:cNvSpPr/>
          <p:nvPr/>
        </p:nvSpPr>
        <p:spPr>
          <a:xfrm>
            <a:off x="12284543" y="3297653"/>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11194963" y="1088163"/>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01" name="object 501"/>
          <p:cNvSpPr/>
          <p:nvPr/>
        </p:nvSpPr>
        <p:spPr>
          <a:xfrm>
            <a:off x="10837202"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1099074" y="3275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03" name="object 503"/>
          <p:cNvSpPr/>
          <p:nvPr/>
        </p:nvSpPr>
        <p:spPr>
          <a:xfrm>
            <a:off x="10745319" y="1469743"/>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2948715" y="797223"/>
            <a:ext cx="20320" cy="20320"/>
          </a:xfrm>
          <a:custGeom>
            <a:avLst/>
            <a:gdLst/>
            <a:ahLst/>
            <a:cxnLst/>
            <a:rect l="l" t="t" r="r" b="b"/>
            <a:pathLst>
              <a:path w="20320" h="20319">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505" name="object 505"/>
          <p:cNvSpPr/>
          <p:nvPr/>
        </p:nvSpPr>
        <p:spPr>
          <a:xfrm>
            <a:off x="10655007" y="291814"/>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11683055"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07" name="object 507"/>
          <p:cNvSpPr/>
          <p:nvPr/>
        </p:nvSpPr>
        <p:spPr>
          <a:xfrm>
            <a:off x="11602059"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08" name="object 508"/>
          <p:cNvSpPr/>
          <p:nvPr/>
        </p:nvSpPr>
        <p:spPr>
          <a:xfrm>
            <a:off x="12269089" y="2965497"/>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509" name="object 509"/>
          <p:cNvSpPr/>
          <p:nvPr/>
        </p:nvSpPr>
        <p:spPr>
          <a:xfrm>
            <a:off x="11287400" y="281688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10" name="object 510"/>
          <p:cNvSpPr/>
          <p:nvPr/>
        </p:nvSpPr>
        <p:spPr>
          <a:xfrm>
            <a:off x="11969927"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10919692" y="2515330"/>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512" name="object 512"/>
          <p:cNvSpPr/>
          <p:nvPr/>
        </p:nvSpPr>
        <p:spPr>
          <a:xfrm>
            <a:off x="11587353"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13134390"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12192333"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15" name="object 515"/>
          <p:cNvSpPr/>
          <p:nvPr/>
        </p:nvSpPr>
        <p:spPr>
          <a:xfrm>
            <a:off x="13159579"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6" name="object 516"/>
          <p:cNvSpPr/>
          <p:nvPr/>
        </p:nvSpPr>
        <p:spPr>
          <a:xfrm>
            <a:off x="12385454" y="121945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17" name="object 517"/>
          <p:cNvSpPr/>
          <p:nvPr/>
        </p:nvSpPr>
        <p:spPr>
          <a:xfrm>
            <a:off x="11935809" y="1601035"/>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18" name="object 518"/>
          <p:cNvSpPr/>
          <p:nvPr/>
        </p:nvSpPr>
        <p:spPr>
          <a:xfrm>
            <a:off x="11985416"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11203161"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20" name="object 520"/>
          <p:cNvSpPr/>
          <p:nvPr/>
        </p:nvSpPr>
        <p:spPr>
          <a:xfrm>
            <a:off x="9823000" y="1468253"/>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521" name="object 521"/>
          <p:cNvSpPr/>
          <p:nvPr/>
        </p:nvSpPr>
        <p:spPr>
          <a:xfrm>
            <a:off x="10422825"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10648910" y="3394902"/>
            <a:ext cx="19050" cy="8255"/>
          </a:xfrm>
          <a:custGeom>
            <a:avLst/>
            <a:gdLst/>
            <a:ahLst/>
            <a:cxnLst/>
            <a:rect l="l" t="t" r="r" b="b"/>
            <a:pathLst>
              <a:path w="19050" h="8254">
                <a:moveTo>
                  <a:pt x="0" y="8134"/>
                </a:moveTo>
                <a:lnTo>
                  <a:pt x="18502" y="8134"/>
                </a:lnTo>
                <a:lnTo>
                  <a:pt x="18502" y="0"/>
                </a:lnTo>
                <a:lnTo>
                  <a:pt x="0" y="0"/>
                </a:lnTo>
                <a:lnTo>
                  <a:pt x="0" y="8134"/>
                </a:lnTo>
                <a:close/>
              </a:path>
            </a:pathLst>
          </a:custGeom>
          <a:solidFill>
            <a:srgbClr val="FFFFFF">
              <a:alpha val="31198"/>
            </a:srgbClr>
          </a:solidFill>
        </p:spPr>
        <p:txBody>
          <a:bodyPr wrap="square" lIns="0" tIns="0" rIns="0" bIns="0" rtlCol="0"/>
          <a:lstStyle/>
          <a:p>
            <a:endParaRPr/>
          </a:p>
        </p:txBody>
      </p:sp>
      <p:sp>
        <p:nvSpPr>
          <p:cNvPr id="523" name="object 523"/>
          <p:cNvSpPr/>
          <p:nvPr/>
        </p:nvSpPr>
        <p:spPr>
          <a:xfrm>
            <a:off x="10341831" y="264970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4" name="object 524"/>
          <p:cNvSpPr/>
          <p:nvPr/>
        </p:nvSpPr>
        <p:spPr>
          <a:xfrm>
            <a:off x="10027173" y="2903033"/>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25" name="object 525"/>
          <p:cNvSpPr/>
          <p:nvPr/>
        </p:nvSpPr>
        <p:spPr>
          <a:xfrm>
            <a:off x="9979439" y="229651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26" name="object 526"/>
          <p:cNvSpPr/>
          <p:nvPr/>
        </p:nvSpPr>
        <p:spPr>
          <a:xfrm>
            <a:off x="9953387" y="1785121"/>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10373253" y="921452"/>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10260697"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10348181"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30" name="object 530"/>
          <p:cNvSpPr/>
          <p:nvPr/>
        </p:nvSpPr>
        <p:spPr>
          <a:xfrm>
            <a:off x="9659465" y="2601476"/>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1" name="object 531"/>
          <p:cNvSpPr/>
          <p:nvPr/>
        </p:nvSpPr>
        <p:spPr>
          <a:xfrm>
            <a:off x="10492375"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10429399"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3" name="object 533"/>
          <p:cNvSpPr/>
          <p:nvPr/>
        </p:nvSpPr>
        <p:spPr>
          <a:xfrm>
            <a:off x="10024895" y="33512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4" name="object 534"/>
          <p:cNvSpPr/>
          <p:nvPr/>
        </p:nvSpPr>
        <p:spPr>
          <a:xfrm>
            <a:off x="17563056" y="6137306"/>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35" name="object 535"/>
          <p:cNvSpPr/>
          <p:nvPr/>
        </p:nvSpPr>
        <p:spPr>
          <a:xfrm>
            <a:off x="16565378" y="663282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36" name="object 536"/>
          <p:cNvSpPr/>
          <p:nvPr/>
        </p:nvSpPr>
        <p:spPr>
          <a:xfrm>
            <a:off x="15901173" y="627122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15651221" y="6825898"/>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538" name="object 538"/>
          <p:cNvSpPr/>
          <p:nvPr/>
        </p:nvSpPr>
        <p:spPr>
          <a:xfrm>
            <a:off x="17330267" y="627896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18437612" y="671508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40" name="object 540"/>
          <p:cNvSpPr/>
          <p:nvPr/>
        </p:nvSpPr>
        <p:spPr>
          <a:xfrm>
            <a:off x="17844774" y="32435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541" name="object 541"/>
          <p:cNvSpPr/>
          <p:nvPr/>
        </p:nvSpPr>
        <p:spPr>
          <a:xfrm>
            <a:off x="17839401" y="6820478"/>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542" name="object 542"/>
          <p:cNvSpPr/>
          <p:nvPr/>
        </p:nvSpPr>
        <p:spPr>
          <a:xfrm>
            <a:off x="18218342" y="650383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543" name="object 543"/>
          <p:cNvSpPr/>
          <p:nvPr/>
        </p:nvSpPr>
        <p:spPr>
          <a:xfrm>
            <a:off x="16104596" y="3309244"/>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544" name="object 544"/>
          <p:cNvSpPr/>
          <p:nvPr/>
        </p:nvSpPr>
        <p:spPr>
          <a:xfrm>
            <a:off x="16237035" y="6333516"/>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45" name="object 545"/>
          <p:cNvSpPr/>
          <p:nvPr/>
        </p:nvSpPr>
        <p:spPr>
          <a:xfrm>
            <a:off x="16153773" y="620946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15483757" y="6114997"/>
            <a:ext cx="17145" cy="10160"/>
          </a:xfrm>
          <a:custGeom>
            <a:avLst/>
            <a:gdLst/>
            <a:ahLst/>
            <a:cxnLst/>
            <a:rect l="l" t="t" r="r" b="b"/>
            <a:pathLst>
              <a:path w="17144" h="10160">
                <a:moveTo>
                  <a:pt x="0" y="9869"/>
                </a:moveTo>
                <a:lnTo>
                  <a:pt x="17088" y="9869"/>
                </a:lnTo>
                <a:lnTo>
                  <a:pt x="17088" y="0"/>
                </a:lnTo>
                <a:lnTo>
                  <a:pt x="0" y="0"/>
                </a:lnTo>
                <a:lnTo>
                  <a:pt x="0" y="9869"/>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15698919" y="703912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19225762" y="672601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9" name="object 549"/>
          <p:cNvSpPr/>
          <p:nvPr/>
        </p:nvSpPr>
        <p:spPr>
          <a:xfrm>
            <a:off x="19250950" y="647297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19695810" y="6994545"/>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51" name="object 551"/>
          <p:cNvSpPr/>
          <p:nvPr/>
        </p:nvSpPr>
        <p:spPr>
          <a:xfrm>
            <a:off x="19494850" y="662389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14902966" y="234999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15114964" y="264616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54" name="object 554"/>
          <p:cNvSpPr/>
          <p:nvPr/>
        </p:nvSpPr>
        <p:spPr>
          <a:xfrm>
            <a:off x="19045204" y="700547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55" name="object 555"/>
          <p:cNvSpPr/>
          <p:nvPr/>
        </p:nvSpPr>
        <p:spPr>
          <a:xfrm>
            <a:off x="14863069" y="239232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15400269" y="123941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57" name="object 557"/>
          <p:cNvSpPr/>
          <p:nvPr/>
        </p:nvSpPr>
        <p:spPr>
          <a:xfrm>
            <a:off x="15468051" y="2651684"/>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58" name="object 558"/>
          <p:cNvSpPr/>
          <p:nvPr/>
        </p:nvSpPr>
        <p:spPr>
          <a:xfrm>
            <a:off x="15425458" y="986372"/>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9" name="object 559"/>
          <p:cNvSpPr/>
          <p:nvPr/>
        </p:nvSpPr>
        <p:spPr>
          <a:xfrm>
            <a:off x="14929767" y="527261"/>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60" name="object 560"/>
          <p:cNvSpPr/>
          <p:nvPr/>
        </p:nvSpPr>
        <p:spPr>
          <a:xfrm>
            <a:off x="19891793" y="2411219"/>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19227592" y="2049616"/>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562" name="object 562"/>
          <p:cNvSpPr/>
          <p:nvPr/>
        </p:nvSpPr>
        <p:spPr>
          <a:xfrm>
            <a:off x="16295186" y="296500"/>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563" name="object 563"/>
          <p:cNvSpPr/>
          <p:nvPr/>
        </p:nvSpPr>
        <p:spPr>
          <a:xfrm>
            <a:off x="19593999" y="2991317"/>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64" name="object 564"/>
          <p:cNvSpPr/>
          <p:nvPr/>
        </p:nvSpPr>
        <p:spPr>
          <a:xfrm>
            <a:off x="14869729" y="479933"/>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14915103" y="181947"/>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6" name="object 566"/>
          <p:cNvSpPr/>
          <p:nvPr/>
        </p:nvSpPr>
        <p:spPr>
          <a:xfrm>
            <a:off x="15344540" y="1998030"/>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567" name="object 567"/>
          <p:cNvSpPr/>
          <p:nvPr/>
        </p:nvSpPr>
        <p:spPr>
          <a:xfrm>
            <a:off x="16171678" y="81828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16090681" y="627145"/>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9" name="object 569"/>
          <p:cNvSpPr/>
          <p:nvPr/>
        </p:nvSpPr>
        <p:spPr>
          <a:xfrm>
            <a:off x="15776023" y="880477"/>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70" name="object 570"/>
          <p:cNvSpPr/>
          <p:nvPr/>
        </p:nvSpPr>
        <p:spPr>
          <a:xfrm>
            <a:off x="16458548" y="633569"/>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15854393" y="65617"/>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15370590" y="2724393"/>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15258028" y="2830964"/>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15415410" y="42549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15380861" y="1792869"/>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14890477" y="162268"/>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77" name="object 577"/>
          <p:cNvSpPr/>
          <p:nvPr/>
        </p:nvSpPr>
        <p:spPr>
          <a:xfrm>
            <a:off x="19863086" y="288920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8" name="object 578"/>
          <p:cNvSpPr/>
          <p:nvPr/>
        </p:nvSpPr>
        <p:spPr>
          <a:xfrm>
            <a:off x="19799754" y="130137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15206113" y="1210434"/>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580" name="object 580"/>
          <p:cNvSpPr/>
          <p:nvPr/>
        </p:nvSpPr>
        <p:spPr>
          <a:xfrm>
            <a:off x="19413442" y="327078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15024513" y="1853966"/>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582" name="object 582"/>
          <p:cNvSpPr/>
          <p:nvPr/>
        </p:nvSpPr>
        <p:spPr>
          <a:xfrm>
            <a:off x="19563450" y="211190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83" name="object 583"/>
          <p:cNvSpPr/>
          <p:nvPr/>
        </p:nvSpPr>
        <p:spPr>
          <a:xfrm>
            <a:off x="19795216" y="1696759"/>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9480189" y="1987858"/>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9518216" y="177635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9050031" y="1827884"/>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587" name="object 587"/>
          <p:cNvSpPr/>
          <p:nvPr/>
        </p:nvSpPr>
        <p:spPr>
          <a:xfrm>
            <a:off x="19055173" y="935347"/>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588" name="object 588"/>
          <p:cNvSpPr/>
          <p:nvPr/>
        </p:nvSpPr>
        <p:spPr>
          <a:xfrm>
            <a:off x="19025334" y="2817521"/>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89" name="object 589"/>
          <p:cNvSpPr/>
          <p:nvPr/>
        </p:nvSpPr>
        <p:spPr>
          <a:xfrm>
            <a:off x="18926281" y="446597"/>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90" name="object 590"/>
          <p:cNvSpPr/>
          <p:nvPr/>
        </p:nvSpPr>
        <p:spPr>
          <a:xfrm>
            <a:off x="17367053" y="119027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91" name="object 591"/>
          <p:cNvSpPr/>
          <p:nvPr/>
        </p:nvSpPr>
        <p:spPr>
          <a:xfrm>
            <a:off x="19286242" y="103317"/>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2" name="object 592"/>
          <p:cNvSpPr/>
          <p:nvPr/>
        </p:nvSpPr>
        <p:spPr>
          <a:xfrm>
            <a:off x="18314379" y="1089280"/>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3" name="object 593"/>
          <p:cNvSpPr/>
          <p:nvPr/>
        </p:nvSpPr>
        <p:spPr>
          <a:xfrm>
            <a:off x="17837098" y="1458821"/>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594" name="object 594"/>
          <p:cNvSpPr/>
          <p:nvPr/>
        </p:nvSpPr>
        <p:spPr>
          <a:xfrm>
            <a:off x="18725722" y="3297653"/>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95" name="object 595"/>
          <p:cNvSpPr/>
          <p:nvPr/>
        </p:nvSpPr>
        <p:spPr>
          <a:xfrm>
            <a:off x="17636151" y="1088163"/>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596" name="object 596"/>
          <p:cNvSpPr/>
          <p:nvPr/>
        </p:nvSpPr>
        <p:spPr>
          <a:xfrm>
            <a:off x="17278384" y="4528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7540264" y="3275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17186495" y="1469743"/>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9389895" y="797223"/>
            <a:ext cx="20320" cy="20320"/>
          </a:xfrm>
          <a:custGeom>
            <a:avLst/>
            <a:gdLst/>
            <a:ahLst/>
            <a:cxnLst/>
            <a:rect l="l" t="t" r="r" b="b"/>
            <a:pathLst>
              <a:path w="20319" h="20319">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600" name="object 600"/>
          <p:cNvSpPr/>
          <p:nvPr/>
        </p:nvSpPr>
        <p:spPr>
          <a:xfrm>
            <a:off x="17096185" y="291814"/>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601" name="object 601"/>
          <p:cNvSpPr/>
          <p:nvPr/>
        </p:nvSpPr>
        <p:spPr>
          <a:xfrm>
            <a:off x="18124233" y="27546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2" name="object 602"/>
          <p:cNvSpPr/>
          <p:nvPr/>
        </p:nvSpPr>
        <p:spPr>
          <a:xfrm>
            <a:off x="18043236" y="256355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03" name="object 603"/>
          <p:cNvSpPr/>
          <p:nvPr/>
        </p:nvSpPr>
        <p:spPr>
          <a:xfrm>
            <a:off x="18710267" y="2965497"/>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604" name="object 604"/>
          <p:cNvSpPr/>
          <p:nvPr/>
        </p:nvSpPr>
        <p:spPr>
          <a:xfrm>
            <a:off x="17728581" y="281688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05" name="object 605"/>
          <p:cNvSpPr/>
          <p:nvPr/>
        </p:nvSpPr>
        <p:spPr>
          <a:xfrm>
            <a:off x="18411105" y="2569980"/>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6" name="object 606"/>
          <p:cNvSpPr/>
          <p:nvPr/>
        </p:nvSpPr>
        <p:spPr>
          <a:xfrm>
            <a:off x="17360872" y="2515330"/>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07" name="object 607"/>
          <p:cNvSpPr/>
          <p:nvPr/>
        </p:nvSpPr>
        <p:spPr>
          <a:xfrm>
            <a:off x="18028530" y="177226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9575571" y="64367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09" name="object 609"/>
          <p:cNvSpPr/>
          <p:nvPr/>
        </p:nvSpPr>
        <p:spPr>
          <a:xfrm>
            <a:off x="18633510" y="2031626"/>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10" name="object 610"/>
          <p:cNvSpPr/>
          <p:nvPr/>
        </p:nvSpPr>
        <p:spPr>
          <a:xfrm>
            <a:off x="19600760" y="39062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11" name="object 611"/>
          <p:cNvSpPr/>
          <p:nvPr/>
        </p:nvSpPr>
        <p:spPr>
          <a:xfrm>
            <a:off x="18826633" y="121945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12" name="object 612"/>
          <p:cNvSpPr/>
          <p:nvPr/>
        </p:nvSpPr>
        <p:spPr>
          <a:xfrm>
            <a:off x="18376988" y="1601035"/>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3" name="object 613"/>
          <p:cNvSpPr/>
          <p:nvPr/>
        </p:nvSpPr>
        <p:spPr>
          <a:xfrm>
            <a:off x="18426594" y="85514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17644340" y="21787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15" name="object 615"/>
          <p:cNvSpPr/>
          <p:nvPr/>
        </p:nvSpPr>
        <p:spPr>
          <a:xfrm>
            <a:off x="15654698" y="226294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16" name="object 616"/>
          <p:cNvSpPr/>
          <p:nvPr/>
        </p:nvSpPr>
        <p:spPr>
          <a:xfrm>
            <a:off x="15566097" y="145509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617" name="object 617"/>
          <p:cNvSpPr/>
          <p:nvPr/>
        </p:nvSpPr>
        <p:spPr>
          <a:xfrm>
            <a:off x="16264177" y="146825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618" name="object 618"/>
          <p:cNvSpPr/>
          <p:nvPr/>
        </p:nvSpPr>
        <p:spPr>
          <a:xfrm>
            <a:off x="16864003" y="284084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7090087" y="3394902"/>
            <a:ext cx="19050" cy="8255"/>
          </a:xfrm>
          <a:custGeom>
            <a:avLst/>
            <a:gdLst/>
            <a:ahLst/>
            <a:cxnLst/>
            <a:rect l="l" t="t" r="r" b="b"/>
            <a:pathLst>
              <a:path w="19050" h="8254">
                <a:moveTo>
                  <a:pt x="0" y="8134"/>
                </a:moveTo>
                <a:lnTo>
                  <a:pt x="18502" y="8134"/>
                </a:lnTo>
                <a:lnTo>
                  <a:pt x="18502" y="0"/>
                </a:lnTo>
                <a:lnTo>
                  <a:pt x="0" y="0"/>
                </a:lnTo>
                <a:lnTo>
                  <a:pt x="0" y="8134"/>
                </a:lnTo>
                <a:close/>
              </a:path>
            </a:pathLst>
          </a:custGeom>
          <a:solidFill>
            <a:srgbClr val="FFFFFF">
              <a:alpha val="31198"/>
            </a:srgbClr>
          </a:solidFill>
        </p:spPr>
        <p:txBody>
          <a:bodyPr wrap="square" lIns="0" tIns="0" rIns="0" bIns="0" rtlCol="0"/>
          <a:lstStyle/>
          <a:p>
            <a:endParaRPr/>
          </a:p>
        </p:txBody>
      </p:sp>
      <p:sp>
        <p:nvSpPr>
          <p:cNvPr id="620" name="object 620"/>
          <p:cNvSpPr/>
          <p:nvPr/>
        </p:nvSpPr>
        <p:spPr>
          <a:xfrm>
            <a:off x="16783009" y="264970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21" name="object 621"/>
          <p:cNvSpPr/>
          <p:nvPr/>
        </p:nvSpPr>
        <p:spPr>
          <a:xfrm>
            <a:off x="16468351" y="2903033"/>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622" name="object 622"/>
          <p:cNvSpPr/>
          <p:nvPr/>
        </p:nvSpPr>
        <p:spPr>
          <a:xfrm>
            <a:off x="15796654" y="3242408"/>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23" name="object 623"/>
          <p:cNvSpPr/>
          <p:nvPr/>
        </p:nvSpPr>
        <p:spPr>
          <a:xfrm>
            <a:off x="16420617" y="2296515"/>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24" name="object 624"/>
          <p:cNvSpPr/>
          <p:nvPr/>
        </p:nvSpPr>
        <p:spPr>
          <a:xfrm>
            <a:off x="16383883" y="1795880"/>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15442192" y="3401152"/>
            <a:ext cx="13335" cy="1905"/>
          </a:xfrm>
          <a:custGeom>
            <a:avLst/>
            <a:gdLst/>
            <a:ahLst/>
            <a:cxnLst/>
            <a:rect l="l" t="t" r="r" b="b"/>
            <a:pathLst>
              <a:path w="13334" h="1904">
                <a:moveTo>
                  <a:pt x="0" y="1884"/>
                </a:moveTo>
                <a:lnTo>
                  <a:pt x="13140" y="1884"/>
                </a:lnTo>
                <a:lnTo>
                  <a:pt x="13140" y="0"/>
                </a:lnTo>
                <a:lnTo>
                  <a:pt x="0" y="0"/>
                </a:lnTo>
                <a:lnTo>
                  <a:pt x="0" y="1884"/>
                </a:lnTo>
                <a:close/>
              </a:path>
            </a:pathLst>
          </a:custGeom>
          <a:solidFill>
            <a:srgbClr val="FFFFFF">
              <a:alpha val="13598"/>
            </a:srgbClr>
          </a:solidFill>
        </p:spPr>
        <p:txBody>
          <a:bodyPr wrap="square" lIns="0" tIns="0" rIns="0" bIns="0" rtlCol="0"/>
          <a:lstStyle/>
          <a:p>
            <a:endParaRPr/>
          </a:p>
        </p:txBody>
      </p:sp>
      <p:sp>
        <p:nvSpPr>
          <p:cNvPr id="626" name="object 626"/>
          <p:cNvSpPr/>
          <p:nvPr/>
        </p:nvSpPr>
        <p:spPr>
          <a:xfrm>
            <a:off x="16814431" y="921452"/>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16701875" y="102802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16789359" y="37426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29" name="object 629"/>
          <p:cNvSpPr/>
          <p:nvPr/>
        </p:nvSpPr>
        <p:spPr>
          <a:xfrm>
            <a:off x="16100643" y="2601476"/>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6933555" y="2174109"/>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6870577" y="20527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2" name="object 632"/>
          <p:cNvSpPr/>
          <p:nvPr/>
        </p:nvSpPr>
        <p:spPr>
          <a:xfrm>
            <a:off x="16466073" y="335129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3" name="object 633"/>
          <p:cNvSpPr/>
          <p:nvPr/>
        </p:nvSpPr>
        <p:spPr>
          <a:xfrm>
            <a:off x="10878414"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634" name="object 634"/>
          <p:cNvSpPr/>
          <p:nvPr/>
        </p:nvSpPr>
        <p:spPr>
          <a:xfrm>
            <a:off x="11121876"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35" name="object 635"/>
          <p:cNvSpPr/>
          <p:nvPr/>
        </p:nvSpPr>
        <p:spPr>
          <a:xfrm>
            <a:off x="11478243"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6" name="object 636"/>
          <p:cNvSpPr/>
          <p:nvPr/>
        </p:nvSpPr>
        <p:spPr>
          <a:xfrm>
            <a:off x="10124198" y="1085388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37" name="object 637"/>
          <p:cNvSpPr/>
          <p:nvPr/>
        </p:nvSpPr>
        <p:spPr>
          <a:xfrm>
            <a:off x="12007257" y="948048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38" name="object 638"/>
          <p:cNvSpPr/>
          <p:nvPr/>
        </p:nvSpPr>
        <p:spPr>
          <a:xfrm>
            <a:off x="11061840" y="1031103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39" name="object 639"/>
          <p:cNvSpPr/>
          <p:nvPr/>
        </p:nvSpPr>
        <p:spPr>
          <a:xfrm>
            <a:off x="10400260"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40" name="object 640"/>
          <p:cNvSpPr/>
          <p:nvPr/>
        </p:nvSpPr>
        <p:spPr>
          <a:xfrm>
            <a:off x="12083226"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41" name="object 641"/>
          <p:cNvSpPr/>
          <p:nvPr/>
        </p:nvSpPr>
        <p:spPr>
          <a:xfrm>
            <a:off x="11107212"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0889089"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43" name="object 643"/>
          <p:cNvSpPr/>
          <p:nvPr/>
        </p:nvSpPr>
        <p:spPr>
          <a:xfrm>
            <a:off x="12908421"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2032446" y="922743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5" name="object 645"/>
          <p:cNvSpPr/>
          <p:nvPr/>
        </p:nvSpPr>
        <p:spPr>
          <a:xfrm>
            <a:off x="11996434"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2472195" y="8301894"/>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647" name="object 647"/>
          <p:cNvSpPr/>
          <p:nvPr/>
        </p:nvSpPr>
        <p:spPr>
          <a:xfrm>
            <a:off x="12508507" y="8096730"/>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1082587" y="9993369"/>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9962955" y="8802101"/>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50" name="object 650"/>
          <p:cNvSpPr/>
          <p:nvPr/>
        </p:nvSpPr>
        <p:spPr>
          <a:xfrm>
            <a:off x="10878950" y="96037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51" name="object 651"/>
          <p:cNvSpPr/>
          <p:nvPr/>
        </p:nvSpPr>
        <p:spPr>
          <a:xfrm>
            <a:off x="11034862" y="9386849"/>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52" name="object 652"/>
          <p:cNvSpPr/>
          <p:nvPr/>
        </p:nvSpPr>
        <p:spPr>
          <a:xfrm>
            <a:off x="12276346" y="937836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53" name="object 653"/>
          <p:cNvSpPr/>
          <p:nvPr/>
        </p:nvSpPr>
        <p:spPr>
          <a:xfrm>
            <a:off x="12609252"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1008801" y="8875445"/>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1918588" y="874303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2180468" y="861773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57" name="object 657"/>
          <p:cNvSpPr/>
          <p:nvPr/>
        </p:nvSpPr>
        <p:spPr>
          <a:xfrm>
            <a:off x="11782007"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8" name="object 658"/>
          <p:cNvSpPr/>
          <p:nvPr/>
        </p:nvSpPr>
        <p:spPr>
          <a:xfrm>
            <a:off x="12819819"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1700442"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1316115"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1832035" y="739221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2" name="object 662"/>
          <p:cNvSpPr/>
          <p:nvPr/>
        </p:nvSpPr>
        <p:spPr>
          <a:xfrm>
            <a:off x="10539086"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63" name="object 663"/>
          <p:cNvSpPr/>
          <p:nvPr/>
        </p:nvSpPr>
        <p:spPr>
          <a:xfrm>
            <a:off x="10032159" y="974403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64" name="object 664"/>
          <p:cNvSpPr/>
          <p:nvPr/>
        </p:nvSpPr>
        <p:spPr>
          <a:xfrm>
            <a:off x="11398223" y="1104153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65" name="object 665"/>
          <p:cNvSpPr/>
          <p:nvPr/>
        </p:nvSpPr>
        <p:spPr>
          <a:xfrm>
            <a:off x="12799714" y="7968615"/>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666" name="object 666"/>
          <p:cNvSpPr/>
          <p:nvPr/>
        </p:nvSpPr>
        <p:spPr>
          <a:xfrm>
            <a:off x="11826701" y="975994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7" name="object 667"/>
          <p:cNvSpPr/>
          <p:nvPr/>
        </p:nvSpPr>
        <p:spPr>
          <a:xfrm>
            <a:off x="12977973" y="788388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68" name="object 668"/>
          <p:cNvSpPr/>
          <p:nvPr/>
        </p:nvSpPr>
        <p:spPr>
          <a:xfrm>
            <a:off x="10535460" y="838973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69" name="object 669"/>
          <p:cNvSpPr/>
          <p:nvPr/>
        </p:nvSpPr>
        <p:spPr>
          <a:xfrm>
            <a:off x="11777163"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70" name="object 670"/>
          <p:cNvSpPr/>
          <p:nvPr/>
        </p:nvSpPr>
        <p:spPr>
          <a:xfrm>
            <a:off x="13012075" y="9765322"/>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671" name="object 671"/>
          <p:cNvSpPr/>
          <p:nvPr/>
        </p:nvSpPr>
        <p:spPr>
          <a:xfrm>
            <a:off x="9663418" y="7530299"/>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672" name="object 672"/>
          <p:cNvSpPr/>
          <p:nvPr/>
        </p:nvSpPr>
        <p:spPr>
          <a:xfrm>
            <a:off x="10004375" y="8347524"/>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9795857"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74" name="object 674"/>
          <p:cNvSpPr/>
          <p:nvPr/>
        </p:nvSpPr>
        <p:spPr>
          <a:xfrm>
            <a:off x="10198873" y="1021747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9712595"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76" name="object 676"/>
          <p:cNvSpPr/>
          <p:nvPr/>
        </p:nvSpPr>
        <p:spPr>
          <a:xfrm>
            <a:off x="9750611" y="10219021"/>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77" name="object 677"/>
          <p:cNvSpPr/>
          <p:nvPr/>
        </p:nvSpPr>
        <p:spPr>
          <a:xfrm>
            <a:off x="11287394" y="7932051"/>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678" name="object 678"/>
          <p:cNvSpPr/>
          <p:nvPr/>
        </p:nvSpPr>
        <p:spPr>
          <a:xfrm>
            <a:off x="11547790"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11484816"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80" name="object 680"/>
          <p:cNvSpPr/>
          <p:nvPr/>
        </p:nvSpPr>
        <p:spPr>
          <a:xfrm>
            <a:off x="13517900"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81" name="object 681"/>
          <p:cNvSpPr/>
          <p:nvPr/>
        </p:nvSpPr>
        <p:spPr>
          <a:xfrm>
            <a:off x="14117728" y="964931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343812" y="1020338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83" name="object 683"/>
          <p:cNvSpPr/>
          <p:nvPr/>
        </p:nvSpPr>
        <p:spPr>
          <a:xfrm>
            <a:off x="12784583" y="10947069"/>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84" name="object 684"/>
          <p:cNvSpPr/>
          <p:nvPr/>
        </p:nvSpPr>
        <p:spPr>
          <a:xfrm>
            <a:off x="14036732" y="945817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4703762" y="986010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86" name="object 686"/>
          <p:cNvSpPr/>
          <p:nvPr/>
        </p:nvSpPr>
        <p:spPr>
          <a:xfrm>
            <a:off x="12809773" y="1069402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87" name="object 687"/>
          <p:cNvSpPr/>
          <p:nvPr/>
        </p:nvSpPr>
        <p:spPr>
          <a:xfrm>
            <a:off x="13254629" y="11215602"/>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88" name="object 688"/>
          <p:cNvSpPr/>
          <p:nvPr/>
        </p:nvSpPr>
        <p:spPr>
          <a:xfrm>
            <a:off x="13722075" y="9711508"/>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89" name="object 689"/>
          <p:cNvSpPr/>
          <p:nvPr/>
        </p:nvSpPr>
        <p:spPr>
          <a:xfrm>
            <a:off x="13050380"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90" name="object 690"/>
          <p:cNvSpPr/>
          <p:nvPr/>
        </p:nvSpPr>
        <p:spPr>
          <a:xfrm>
            <a:off x="13674338" y="910498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91" name="object 691"/>
          <p:cNvSpPr/>
          <p:nvPr/>
        </p:nvSpPr>
        <p:spPr>
          <a:xfrm>
            <a:off x="13053672"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692" name="object 692"/>
          <p:cNvSpPr/>
          <p:nvPr/>
        </p:nvSpPr>
        <p:spPr>
          <a:xfrm>
            <a:off x="14404599" y="946460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3" name="object 693"/>
          <p:cNvSpPr/>
          <p:nvPr/>
        </p:nvSpPr>
        <p:spPr>
          <a:xfrm>
            <a:off x="13648287" y="859358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94" name="object 694"/>
          <p:cNvSpPr/>
          <p:nvPr/>
        </p:nvSpPr>
        <p:spPr>
          <a:xfrm>
            <a:off x="12695914" y="1020962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2957784" y="100843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96" name="object 696"/>
          <p:cNvSpPr/>
          <p:nvPr/>
        </p:nvSpPr>
        <p:spPr>
          <a:xfrm>
            <a:off x="14421493" y="795948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97" name="object 697"/>
          <p:cNvSpPr/>
          <p:nvPr/>
        </p:nvSpPr>
        <p:spPr>
          <a:xfrm>
            <a:off x="14633489" y="825565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698" name="object 698"/>
          <p:cNvSpPr/>
          <p:nvPr/>
        </p:nvSpPr>
        <p:spPr>
          <a:xfrm>
            <a:off x="12477768" y="1006246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4068153" y="772992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3955600" y="783649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4043083" y="718273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02" name="object 702"/>
          <p:cNvSpPr/>
          <p:nvPr/>
        </p:nvSpPr>
        <p:spPr>
          <a:xfrm>
            <a:off x="12604026" y="11226533"/>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03" name="object 703"/>
          <p:cNvSpPr/>
          <p:nvPr/>
        </p:nvSpPr>
        <p:spPr>
          <a:xfrm>
            <a:off x="14807424" y="10554013"/>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04" name="object 704"/>
          <p:cNvSpPr/>
          <p:nvPr/>
        </p:nvSpPr>
        <p:spPr>
          <a:xfrm>
            <a:off x="13354367" y="9409960"/>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05" name="object 705"/>
          <p:cNvSpPr/>
          <p:nvPr/>
        </p:nvSpPr>
        <p:spPr>
          <a:xfrm>
            <a:off x="14187276" y="898258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6" name="object 706"/>
          <p:cNvSpPr/>
          <p:nvPr/>
        </p:nvSpPr>
        <p:spPr>
          <a:xfrm>
            <a:off x="14124300" y="886121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07" name="object 707"/>
          <p:cNvSpPr/>
          <p:nvPr/>
        </p:nvSpPr>
        <p:spPr>
          <a:xfrm>
            <a:off x="14381595" y="800181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08" name="object 708"/>
          <p:cNvSpPr/>
          <p:nvPr/>
        </p:nvSpPr>
        <p:spPr>
          <a:xfrm>
            <a:off x="14986575" y="8261177"/>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09" name="object 709"/>
          <p:cNvSpPr/>
          <p:nvPr/>
        </p:nvSpPr>
        <p:spPr>
          <a:xfrm>
            <a:off x="14244164" y="10976243"/>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710" name="object 710"/>
          <p:cNvSpPr/>
          <p:nvPr/>
        </p:nvSpPr>
        <p:spPr>
          <a:xfrm>
            <a:off x="13844125" y="1061193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3719798" y="101597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2" name="object 712"/>
          <p:cNvSpPr/>
          <p:nvPr/>
        </p:nvSpPr>
        <p:spPr>
          <a:xfrm>
            <a:off x="12623806" y="766306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3450613" y="6632274"/>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3152821"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15" name="object 715"/>
          <p:cNvSpPr/>
          <p:nvPr/>
        </p:nvSpPr>
        <p:spPr>
          <a:xfrm>
            <a:off x="13228786" y="792242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16" name="object 716"/>
          <p:cNvSpPr/>
          <p:nvPr/>
        </p:nvSpPr>
        <p:spPr>
          <a:xfrm>
            <a:off x="14863066" y="7607523"/>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717" name="object 717"/>
          <p:cNvSpPr/>
          <p:nvPr/>
        </p:nvSpPr>
        <p:spPr>
          <a:xfrm>
            <a:off x="14889119" y="8333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18" name="object 718"/>
          <p:cNvSpPr/>
          <p:nvPr/>
        </p:nvSpPr>
        <p:spPr>
          <a:xfrm>
            <a:off x="14776563" y="844045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19" name="object 719"/>
          <p:cNvSpPr/>
          <p:nvPr/>
        </p:nvSpPr>
        <p:spPr>
          <a:xfrm>
            <a:off x="14899388" y="740236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3421909" y="711025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1" name="object 721"/>
          <p:cNvSpPr/>
          <p:nvPr/>
        </p:nvSpPr>
        <p:spPr>
          <a:xfrm>
            <a:off x="14724637" y="6819927"/>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22" name="object 722"/>
          <p:cNvSpPr/>
          <p:nvPr/>
        </p:nvSpPr>
        <p:spPr>
          <a:xfrm>
            <a:off x="12972264" y="749183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4543037" y="7463457"/>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24" name="object 724"/>
          <p:cNvSpPr/>
          <p:nvPr/>
        </p:nvSpPr>
        <p:spPr>
          <a:xfrm>
            <a:off x="12922728"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725" name="object 725"/>
          <p:cNvSpPr/>
          <p:nvPr/>
        </p:nvSpPr>
        <p:spPr>
          <a:xfrm>
            <a:off x="13678276" y="7237684"/>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26" name="object 726"/>
          <p:cNvSpPr/>
          <p:nvPr/>
        </p:nvSpPr>
        <p:spPr>
          <a:xfrm>
            <a:off x="12534110" y="71138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27" name="object 727"/>
          <p:cNvSpPr/>
          <p:nvPr/>
        </p:nvSpPr>
        <p:spPr>
          <a:xfrm>
            <a:off x="12284543" y="7518706"/>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28" name="object 728"/>
          <p:cNvSpPr/>
          <p:nvPr/>
        </p:nvSpPr>
        <p:spPr>
          <a:xfrm>
            <a:off x="13623328" y="779435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1683055"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0" name="object 730"/>
          <p:cNvSpPr/>
          <p:nvPr/>
        </p:nvSpPr>
        <p:spPr>
          <a:xfrm>
            <a:off x="11602059"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1" name="object 731"/>
          <p:cNvSpPr/>
          <p:nvPr/>
        </p:nvSpPr>
        <p:spPr>
          <a:xfrm>
            <a:off x="12277086" y="682451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1287400" y="7037942"/>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3" name="object 733"/>
          <p:cNvSpPr/>
          <p:nvPr/>
        </p:nvSpPr>
        <p:spPr>
          <a:xfrm>
            <a:off x="10919692" y="6736395"/>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34" name="object 734"/>
          <p:cNvSpPr/>
          <p:nvPr/>
        </p:nvSpPr>
        <p:spPr>
          <a:xfrm>
            <a:off x="11203161"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5" name="object 735"/>
          <p:cNvSpPr/>
          <p:nvPr/>
        </p:nvSpPr>
        <p:spPr>
          <a:xfrm>
            <a:off x="10422825"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0548212" y="7325200"/>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7" name="object 737"/>
          <p:cNvSpPr/>
          <p:nvPr/>
        </p:nvSpPr>
        <p:spPr>
          <a:xfrm>
            <a:off x="10341831" y="6870757"/>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8" name="object 738"/>
          <p:cNvSpPr/>
          <p:nvPr/>
        </p:nvSpPr>
        <p:spPr>
          <a:xfrm>
            <a:off x="10027173" y="712408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9979439" y="651756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40" name="object 740"/>
          <p:cNvSpPr/>
          <p:nvPr/>
        </p:nvSpPr>
        <p:spPr>
          <a:xfrm>
            <a:off x="9659465" y="682254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492375"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549263" y="838882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3" name="object 743"/>
          <p:cNvSpPr/>
          <p:nvPr/>
        </p:nvSpPr>
        <p:spPr>
          <a:xfrm>
            <a:off x="10149223"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024895" y="75723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7319593" y="85585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6" name="object 746"/>
          <p:cNvSpPr/>
          <p:nvPr/>
        </p:nvSpPr>
        <p:spPr>
          <a:xfrm>
            <a:off x="17563056" y="10358362"/>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19419" y="993117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65378" y="1085388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01173" y="10492277"/>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8989639" y="9414696"/>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48435" y="948048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03020" y="10311031"/>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41438" y="9364116"/>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24402" y="10190536"/>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48392" y="10013046"/>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51221" y="11046952"/>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30267" y="10500016"/>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49601" y="907141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73624" y="922743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37612" y="10936137"/>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8913374" y="8301894"/>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762" name="object 762"/>
          <p:cNvSpPr/>
          <p:nvPr/>
        </p:nvSpPr>
        <p:spPr>
          <a:xfrm>
            <a:off x="18949683" y="8096730"/>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7523767" y="9993369"/>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379664" y="9907709"/>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404133" y="8802101"/>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7320128" y="96037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7476030" y="9386849"/>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8717525" y="93783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9050429" y="8675910"/>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449978" y="8875445"/>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8359766" y="874303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621638" y="861773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8223185" y="824134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4" name="object 774"/>
          <p:cNvSpPr/>
          <p:nvPr/>
        </p:nvSpPr>
        <p:spPr>
          <a:xfrm>
            <a:off x="19260999" y="826356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141619" y="8595876"/>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7869847" y="8011786"/>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757291" y="8118348"/>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44774" y="746460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9" name="object 779"/>
          <p:cNvSpPr/>
          <p:nvPr/>
        </p:nvSpPr>
        <p:spPr>
          <a:xfrm>
            <a:off x="16980264" y="887391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5776547" y="886580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026027" y="8547493"/>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114090" y="922330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473337" y="974403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7839401" y="1104153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5" name="object 785"/>
          <p:cNvSpPr/>
          <p:nvPr/>
        </p:nvSpPr>
        <p:spPr>
          <a:xfrm>
            <a:off x="19240892" y="7968615"/>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786" name="object 786"/>
          <p:cNvSpPr/>
          <p:nvPr/>
        </p:nvSpPr>
        <p:spPr>
          <a:xfrm>
            <a:off x="18267878" y="975994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9419151" y="7883881"/>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6976639" y="838973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8218342" y="1072489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9453254" y="9765322"/>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91" name="object 791"/>
          <p:cNvSpPr/>
          <p:nvPr/>
        </p:nvSpPr>
        <p:spPr>
          <a:xfrm>
            <a:off x="16104596" y="7530299"/>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792" name="object 792"/>
          <p:cNvSpPr/>
          <p:nvPr/>
        </p:nvSpPr>
        <p:spPr>
          <a:xfrm>
            <a:off x="16445552" y="8347524"/>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6237035" y="10554561"/>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6468800" y="1013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153773" y="10430519"/>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191800" y="10219021"/>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5723613" y="10270545"/>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8" name="object 798"/>
          <p:cNvSpPr/>
          <p:nvPr/>
        </p:nvSpPr>
        <p:spPr>
          <a:xfrm>
            <a:off x="17728572" y="7932051"/>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28756" y="9378008"/>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00" name="object 800"/>
          <p:cNvSpPr/>
          <p:nvPr/>
        </p:nvSpPr>
        <p:spPr>
          <a:xfrm>
            <a:off x="17156058" y="9691820"/>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7988970" y="926444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5483757" y="10328675"/>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5698919" y="11260183"/>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4" name="object 804"/>
          <p:cNvSpPr/>
          <p:nvPr/>
        </p:nvSpPr>
        <p:spPr>
          <a:xfrm>
            <a:off x="17925994" y="914307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9959079" y="8276717"/>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9225762" y="10947069"/>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5185246" y="8471668"/>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9250950" y="1069402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9" name="object 809"/>
          <p:cNvSpPr/>
          <p:nvPr/>
        </p:nvSpPr>
        <p:spPr>
          <a:xfrm>
            <a:off x="19695810" y="11215602"/>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491557" y="10050880"/>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1" name="object 811"/>
          <p:cNvSpPr/>
          <p:nvPr/>
        </p:nvSpPr>
        <p:spPr>
          <a:xfrm>
            <a:off x="19494850" y="1084495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4886065" y="8076162"/>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20089466" y="8593585"/>
            <a:ext cx="15240" cy="21590"/>
          </a:xfrm>
          <a:custGeom>
            <a:avLst/>
            <a:gdLst/>
            <a:ahLst/>
            <a:cxnLst/>
            <a:rect l="l" t="t" r="r" b="b"/>
            <a:pathLst>
              <a:path w="15240" h="21590">
                <a:moveTo>
                  <a:pt x="14632" y="0"/>
                </a:moveTo>
                <a:lnTo>
                  <a:pt x="4785" y="0"/>
                </a:lnTo>
                <a:lnTo>
                  <a:pt x="0" y="4816"/>
                </a:lnTo>
                <a:lnTo>
                  <a:pt x="0" y="16711"/>
                </a:lnTo>
                <a:lnTo>
                  <a:pt x="4785" y="21538"/>
                </a:lnTo>
                <a:lnTo>
                  <a:pt x="14632" y="21538"/>
                </a:lnTo>
                <a:lnTo>
                  <a:pt x="14632"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137092" y="10209627"/>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9398964" y="1008432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6" name="object 816"/>
          <p:cNvSpPr/>
          <p:nvPr/>
        </p:nvSpPr>
        <p:spPr>
          <a:xfrm>
            <a:off x="14902966" y="657104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7" name="object 817"/>
          <p:cNvSpPr/>
          <p:nvPr/>
        </p:nvSpPr>
        <p:spPr>
          <a:xfrm>
            <a:off x="15114964" y="686721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8918947" y="10062466"/>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9045204" y="1122653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5288900" y="916557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821" name="object 821"/>
          <p:cNvSpPr/>
          <p:nvPr/>
        </p:nvSpPr>
        <p:spPr>
          <a:xfrm>
            <a:off x="19795554" y="9409960"/>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4863069" y="661338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5468051" y="6872738"/>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9064986" y="766306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5" name="object 825"/>
          <p:cNvSpPr/>
          <p:nvPr/>
        </p:nvSpPr>
        <p:spPr>
          <a:xfrm>
            <a:off x="19891793" y="663227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26" name="object 826"/>
          <p:cNvSpPr/>
          <p:nvPr/>
        </p:nvSpPr>
        <p:spPr>
          <a:xfrm>
            <a:off x="19593999" y="721237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7" name="object 827"/>
          <p:cNvSpPr/>
          <p:nvPr/>
        </p:nvSpPr>
        <p:spPr>
          <a:xfrm>
            <a:off x="19669957" y="7922426"/>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5370590" y="694544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5258028" y="7052020"/>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863086" y="711025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31" name="object 831"/>
          <p:cNvSpPr/>
          <p:nvPr/>
        </p:nvSpPr>
        <p:spPr>
          <a:xfrm>
            <a:off x="19413442" y="749183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363907" y="845677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833" name="object 833"/>
          <p:cNvSpPr/>
          <p:nvPr/>
        </p:nvSpPr>
        <p:spPr>
          <a:xfrm>
            <a:off x="19025334" y="703857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34" name="object 834"/>
          <p:cNvSpPr/>
          <p:nvPr/>
        </p:nvSpPr>
        <p:spPr>
          <a:xfrm>
            <a:off x="18725722" y="7518706"/>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35" name="object 835"/>
          <p:cNvSpPr/>
          <p:nvPr/>
        </p:nvSpPr>
        <p:spPr>
          <a:xfrm>
            <a:off x="20064510" y="7794357"/>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8124233" y="69757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7" name="object 837"/>
          <p:cNvSpPr/>
          <p:nvPr/>
        </p:nvSpPr>
        <p:spPr>
          <a:xfrm>
            <a:off x="18043236" y="678461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8710267" y="71865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839" name="object 839"/>
          <p:cNvSpPr/>
          <p:nvPr/>
        </p:nvSpPr>
        <p:spPr>
          <a:xfrm>
            <a:off x="17728581" y="7037942"/>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0" name="object 840"/>
          <p:cNvSpPr/>
          <p:nvPr/>
        </p:nvSpPr>
        <p:spPr>
          <a:xfrm>
            <a:off x="18411105" y="679103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7360872" y="6736395"/>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7644340" y="63998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43" name="object 843"/>
          <p:cNvSpPr/>
          <p:nvPr/>
        </p:nvSpPr>
        <p:spPr>
          <a:xfrm>
            <a:off x="15654698" y="648399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44" name="object 844"/>
          <p:cNvSpPr/>
          <p:nvPr/>
        </p:nvSpPr>
        <p:spPr>
          <a:xfrm>
            <a:off x="11179888" y="7148133"/>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845" name="object 845"/>
          <p:cNvSpPr/>
          <p:nvPr/>
        </p:nvSpPr>
        <p:spPr>
          <a:xfrm>
            <a:off x="12436026" y="6715651"/>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846" name="object 846"/>
          <p:cNvSpPr/>
          <p:nvPr/>
        </p:nvSpPr>
        <p:spPr>
          <a:xfrm>
            <a:off x="12233398" y="6462622"/>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847" name="object 847"/>
          <p:cNvSpPr/>
          <p:nvPr/>
        </p:nvSpPr>
        <p:spPr>
          <a:xfrm>
            <a:off x="12197223" y="7953978"/>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848" name="object 848"/>
          <p:cNvSpPr/>
          <p:nvPr/>
        </p:nvSpPr>
        <p:spPr>
          <a:xfrm>
            <a:off x="11085414" y="7703832"/>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849" name="object 849"/>
          <p:cNvSpPr/>
          <p:nvPr/>
        </p:nvSpPr>
        <p:spPr>
          <a:xfrm>
            <a:off x="11592366" y="10367403"/>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850" name="object 850"/>
          <p:cNvSpPr/>
          <p:nvPr/>
        </p:nvSpPr>
        <p:spPr>
          <a:xfrm>
            <a:off x="11324128" y="8512733"/>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851" name="object 851"/>
          <p:cNvSpPr/>
          <p:nvPr/>
        </p:nvSpPr>
        <p:spPr>
          <a:xfrm>
            <a:off x="11728719" y="7759402"/>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852" name="object 852"/>
          <p:cNvSpPr/>
          <p:nvPr/>
        </p:nvSpPr>
        <p:spPr>
          <a:xfrm>
            <a:off x="10405687" y="7396664"/>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2146753" y="7320492"/>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854" name="object 854"/>
          <p:cNvSpPr/>
          <p:nvPr/>
        </p:nvSpPr>
        <p:spPr>
          <a:xfrm>
            <a:off x="16864003" y="706189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7090087" y="7615956"/>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56" name="object 856"/>
          <p:cNvSpPr/>
          <p:nvPr/>
        </p:nvSpPr>
        <p:spPr>
          <a:xfrm>
            <a:off x="15530861" y="835965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57" name="object 857"/>
          <p:cNvSpPr/>
          <p:nvPr/>
        </p:nvSpPr>
        <p:spPr>
          <a:xfrm>
            <a:off x="16783009" y="6870757"/>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58" name="object 858"/>
          <p:cNvSpPr/>
          <p:nvPr/>
        </p:nvSpPr>
        <p:spPr>
          <a:xfrm>
            <a:off x="15556050" y="8106607"/>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59" name="object 859"/>
          <p:cNvSpPr/>
          <p:nvPr/>
        </p:nvSpPr>
        <p:spPr>
          <a:xfrm>
            <a:off x="16468351" y="712408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60" name="object 860"/>
          <p:cNvSpPr/>
          <p:nvPr/>
        </p:nvSpPr>
        <p:spPr>
          <a:xfrm>
            <a:off x="15796654" y="7463461"/>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6420617" y="6517568"/>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62" name="object 862"/>
          <p:cNvSpPr/>
          <p:nvPr/>
        </p:nvSpPr>
        <p:spPr>
          <a:xfrm>
            <a:off x="15799948" y="825753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63" name="object 863"/>
          <p:cNvSpPr/>
          <p:nvPr/>
        </p:nvSpPr>
        <p:spPr>
          <a:xfrm>
            <a:off x="15442192" y="762220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64" name="object 864"/>
          <p:cNvSpPr/>
          <p:nvPr/>
        </p:nvSpPr>
        <p:spPr>
          <a:xfrm>
            <a:off x="16100643" y="682254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65" name="object 865"/>
          <p:cNvSpPr/>
          <p:nvPr/>
        </p:nvSpPr>
        <p:spPr>
          <a:xfrm>
            <a:off x="16933555" y="6395163"/>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4175640" y="874048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3847300" y="8441169"/>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868" name="object 868"/>
          <p:cNvSpPr/>
          <p:nvPr/>
        </p:nvSpPr>
        <p:spPr>
          <a:xfrm>
            <a:off x="14079063" y="8026028"/>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3764045" y="8317127"/>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3802059" y="8105628"/>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4393270" y="8978418"/>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2" name="object 872"/>
          <p:cNvSpPr/>
          <p:nvPr/>
        </p:nvSpPr>
        <p:spPr>
          <a:xfrm>
            <a:off x="14030883" y="8625229"/>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873" name="object 873"/>
          <p:cNvSpPr/>
          <p:nvPr/>
        </p:nvSpPr>
        <p:spPr>
          <a:xfrm>
            <a:off x="13710905" y="8930203"/>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74" name="object 874"/>
          <p:cNvSpPr/>
          <p:nvPr/>
        </p:nvSpPr>
        <p:spPr>
          <a:xfrm>
            <a:off x="14543817" y="850282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75" name="object 875"/>
          <p:cNvSpPr/>
          <p:nvPr/>
        </p:nvSpPr>
        <p:spPr>
          <a:xfrm>
            <a:off x="10723133" y="1013326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0811227" y="7937632"/>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77" name="object 877"/>
          <p:cNvSpPr/>
          <p:nvPr/>
        </p:nvSpPr>
        <p:spPr>
          <a:xfrm>
            <a:off x="10713766" y="80103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0601213" y="8116912"/>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9845140" y="989313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0" name="object 880"/>
          <p:cNvSpPr/>
          <p:nvPr/>
        </p:nvSpPr>
        <p:spPr>
          <a:xfrm>
            <a:off x="9948795" y="105870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81" name="object 881"/>
          <p:cNvSpPr/>
          <p:nvPr/>
        </p:nvSpPr>
        <p:spPr>
          <a:xfrm>
            <a:off x="10102086" y="904367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82" name="object 882"/>
          <p:cNvSpPr/>
          <p:nvPr/>
        </p:nvSpPr>
        <p:spPr>
          <a:xfrm>
            <a:off x="13685584" y="1060576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83" name="object 883"/>
          <p:cNvSpPr/>
          <p:nvPr/>
        </p:nvSpPr>
        <p:spPr>
          <a:xfrm>
            <a:off x="13357242" y="1030644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84" name="object 884"/>
          <p:cNvSpPr/>
          <p:nvPr/>
        </p:nvSpPr>
        <p:spPr>
          <a:xfrm>
            <a:off x="13589007" y="989130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85" name="object 885"/>
          <p:cNvSpPr/>
          <p:nvPr/>
        </p:nvSpPr>
        <p:spPr>
          <a:xfrm>
            <a:off x="13273980" y="10182406"/>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886" name="object 886"/>
          <p:cNvSpPr/>
          <p:nvPr/>
        </p:nvSpPr>
        <p:spPr>
          <a:xfrm>
            <a:off x="13312004" y="9970907"/>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3903216" y="10843697"/>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88" name="object 888"/>
          <p:cNvSpPr/>
          <p:nvPr/>
        </p:nvSpPr>
        <p:spPr>
          <a:xfrm>
            <a:off x="13220851" y="10795480"/>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4053760" y="1036810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6990443" y="838882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1" name="object 891"/>
          <p:cNvSpPr/>
          <p:nvPr/>
        </p:nvSpPr>
        <p:spPr>
          <a:xfrm>
            <a:off x="16590401" y="80245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92" name="object 892"/>
          <p:cNvSpPr/>
          <p:nvPr/>
        </p:nvSpPr>
        <p:spPr>
          <a:xfrm>
            <a:off x="16466073" y="75723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93" name="object 893"/>
          <p:cNvSpPr txBox="1">
            <a:spLocks noGrp="1"/>
          </p:cNvSpPr>
          <p:nvPr>
            <p:ph type="title"/>
          </p:nvPr>
        </p:nvSpPr>
        <p:spPr>
          <a:xfrm>
            <a:off x="1610982" y="370024"/>
            <a:ext cx="16840835" cy="1784985"/>
          </a:xfrm>
          <a:prstGeom prst="rect">
            <a:avLst/>
          </a:prstGeom>
        </p:spPr>
        <p:txBody>
          <a:bodyPr vert="horz" wrap="square" lIns="0" tIns="11430" rIns="0" bIns="0" rtlCol="0">
            <a:spAutoFit/>
          </a:bodyPr>
          <a:lstStyle/>
          <a:p>
            <a:pPr marL="4885055" marR="5080" indent="-4872990">
              <a:lnSpc>
                <a:spcPct val="100400"/>
              </a:lnSpc>
              <a:spcBef>
                <a:spcPts val="90"/>
              </a:spcBef>
            </a:pPr>
            <a:r>
              <a:rPr lang="en-US" sz="5750" b="1" spc="-100" dirty="0">
                <a:latin typeface="Trebuchet MS"/>
                <a:cs typeface="Trebuchet MS"/>
              </a:rPr>
              <a:t>A material that’s both tough and ergonomic - how do they do it?</a:t>
            </a:r>
            <a:endParaRPr sz="5750" dirty="0">
              <a:latin typeface="Trebuchet MS"/>
              <a:cs typeface="Trebuchet MS"/>
            </a:endParaRPr>
          </a:p>
        </p:txBody>
      </p:sp>
      <p:grpSp>
        <p:nvGrpSpPr>
          <p:cNvPr id="894" name="object 894"/>
          <p:cNvGrpSpPr/>
          <p:nvPr/>
        </p:nvGrpSpPr>
        <p:grpSpPr>
          <a:xfrm>
            <a:off x="0" y="2680672"/>
            <a:ext cx="20104100" cy="4156710"/>
            <a:chOff x="0" y="2680672"/>
            <a:chExt cx="20104100" cy="4156710"/>
          </a:xfrm>
        </p:grpSpPr>
        <p:pic>
          <p:nvPicPr>
            <p:cNvPr id="895" name="object 895"/>
            <p:cNvPicPr/>
            <p:nvPr/>
          </p:nvPicPr>
          <p:blipFill>
            <a:blip r:embed="rId3" cstate="print"/>
            <a:stretch>
              <a:fillRect/>
            </a:stretch>
          </p:blipFill>
          <p:spPr>
            <a:xfrm>
              <a:off x="0" y="3403037"/>
              <a:ext cx="20104101" cy="2711959"/>
            </a:xfrm>
            <a:prstGeom prst="rect">
              <a:avLst/>
            </a:prstGeom>
          </p:spPr>
        </p:pic>
        <p:pic>
          <p:nvPicPr>
            <p:cNvPr id="896" name="object 896"/>
            <p:cNvPicPr/>
            <p:nvPr/>
          </p:nvPicPr>
          <p:blipFill>
            <a:blip r:embed="rId4" cstate="print"/>
            <a:stretch>
              <a:fillRect/>
            </a:stretch>
          </p:blipFill>
          <p:spPr>
            <a:xfrm>
              <a:off x="3675280" y="2685604"/>
              <a:ext cx="6234113" cy="4151758"/>
            </a:xfrm>
            <a:prstGeom prst="rect">
              <a:avLst/>
            </a:prstGeom>
          </p:spPr>
        </p:pic>
        <p:pic>
          <p:nvPicPr>
            <p:cNvPr id="897" name="object 897"/>
            <p:cNvPicPr/>
            <p:nvPr/>
          </p:nvPicPr>
          <p:blipFill>
            <a:blip r:embed="rId5" cstate="print"/>
            <a:stretch>
              <a:fillRect/>
            </a:stretch>
          </p:blipFill>
          <p:spPr>
            <a:xfrm>
              <a:off x="10194715" y="2680672"/>
              <a:ext cx="6234103" cy="4151758"/>
            </a:xfrm>
            <a:prstGeom prst="rect">
              <a:avLst/>
            </a:prstGeom>
          </p:spPr>
        </p:pic>
      </p:grpSp>
      <p:sp>
        <p:nvSpPr>
          <p:cNvPr id="898" name="object 898"/>
          <p:cNvSpPr txBox="1"/>
          <p:nvPr/>
        </p:nvSpPr>
        <p:spPr>
          <a:xfrm>
            <a:off x="716425" y="7354104"/>
            <a:ext cx="18671540" cy="3290709"/>
          </a:xfrm>
          <a:prstGeom prst="rect">
            <a:avLst/>
          </a:prstGeom>
        </p:spPr>
        <p:txBody>
          <a:bodyPr vert="horz" wrap="square" lIns="0" tIns="13970" rIns="0" bIns="0" rtlCol="0">
            <a:spAutoFit/>
          </a:bodyPr>
          <a:lstStyle/>
          <a:p>
            <a:pPr algn="ctr" rtl="0">
              <a:lnSpc>
                <a:spcPct val="120000"/>
              </a:lnSpc>
              <a:spcBef>
                <a:spcPts val="110"/>
              </a:spcBef>
            </a:pPr>
            <a:r>
              <a:rPr lang="en-US" sz="3600" spc="-90" dirty="0">
                <a:solidFill>
                  <a:srgbClr val="FFFFFF"/>
                </a:solidFill>
                <a:latin typeface="Trebuchet MS"/>
                <a:cs typeface="Trebuchet MS"/>
              </a:rPr>
              <a:t>The main innovation here is the use of very dense layers of organic molecules</a:t>
            </a:r>
          </a:p>
          <a:p>
            <a:pPr algn="ctr" rtl="0">
              <a:lnSpc>
                <a:spcPct val="120000"/>
              </a:lnSpc>
              <a:spcBef>
                <a:spcPts val="110"/>
              </a:spcBef>
            </a:pPr>
            <a:r>
              <a:rPr lang="en-US" sz="3600" spc="-90" dirty="0">
                <a:solidFill>
                  <a:srgbClr val="FFFFFF"/>
                </a:solidFill>
                <a:latin typeface="Trebuchet MS"/>
                <a:cs typeface="Trebuchet MS"/>
              </a:rPr>
              <a:t>– polyethylene. These molecules contain many hydrogen atoms that protect against radiation. The density of the material and the way the radiation interacts with the hydrogen atoms prevent radiation damage. The molecules of the vest are arranged in overlapping layers, and the fact that it is made of a nylon-like polymer ensures optimal ergonomics for the astronauts.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080"/>
            <a:chOff x="0" y="0"/>
            <a:chExt cx="20104100" cy="11308080"/>
          </a:xfrm>
        </p:grpSpPr>
        <p:pic>
          <p:nvPicPr>
            <p:cNvPr id="3" name="object 3"/>
            <p:cNvPicPr/>
            <p:nvPr/>
          </p:nvPicPr>
          <p:blipFill>
            <a:blip r:embed="rId3" cstate="print"/>
            <a:stretch>
              <a:fillRect/>
            </a:stretch>
          </p:blipFill>
          <p:spPr>
            <a:xfrm>
              <a:off x="0" y="0"/>
              <a:ext cx="20104099" cy="11307826"/>
            </a:xfrm>
            <a:prstGeom prst="rect">
              <a:avLst/>
            </a:prstGeom>
          </p:spPr>
        </p:pic>
        <p:sp>
          <p:nvSpPr>
            <p:cNvPr id="4" name="object 4"/>
            <p:cNvSpPr/>
            <p:nvPr/>
          </p:nvSpPr>
          <p:spPr>
            <a:xfrm>
              <a:off x="0" y="1088972"/>
              <a:ext cx="20104100" cy="2356485"/>
            </a:xfrm>
            <a:custGeom>
              <a:avLst/>
              <a:gdLst/>
              <a:ahLst/>
              <a:cxnLst/>
              <a:rect l="l" t="t" r="r" b="b"/>
              <a:pathLst>
                <a:path w="20104100" h="2356485">
                  <a:moveTo>
                    <a:pt x="20104099" y="0"/>
                  </a:moveTo>
                  <a:lnTo>
                    <a:pt x="0" y="0"/>
                  </a:lnTo>
                  <a:lnTo>
                    <a:pt x="0" y="2355949"/>
                  </a:lnTo>
                  <a:lnTo>
                    <a:pt x="20104099" y="2355949"/>
                  </a:lnTo>
                  <a:lnTo>
                    <a:pt x="20104099" y="0"/>
                  </a:lnTo>
                  <a:close/>
                </a:path>
              </a:pathLst>
            </a:custGeom>
            <a:solidFill>
              <a:srgbClr val="FFFFFF"/>
            </a:solidFill>
          </p:spPr>
          <p:txBody>
            <a:bodyPr wrap="square" lIns="0" tIns="0" rIns="0" bIns="0" rtlCol="0"/>
            <a:lstStyle/>
            <a:p>
              <a:endParaRPr/>
            </a:p>
          </p:txBody>
        </p:sp>
      </p:grpSp>
      <p:sp>
        <p:nvSpPr>
          <p:cNvPr id="5" name="object 5"/>
          <p:cNvSpPr txBox="1">
            <a:spLocks noGrp="1"/>
          </p:cNvSpPr>
          <p:nvPr>
            <p:ph type="ctrTitle"/>
          </p:nvPr>
        </p:nvSpPr>
        <p:spPr>
          <a:prstGeom prst="rect">
            <a:avLst/>
          </a:prstGeom>
        </p:spPr>
        <p:txBody>
          <a:bodyPr vert="horz" wrap="square" lIns="0" tIns="12065" rIns="0" bIns="0" rtlCol="0">
            <a:spAutoFit/>
          </a:bodyPr>
          <a:lstStyle/>
          <a:p>
            <a:pPr marL="12065" marR="5080" algn="ctr">
              <a:lnSpc>
                <a:spcPct val="100499"/>
              </a:lnSpc>
              <a:spcBef>
                <a:spcPts val="95"/>
              </a:spcBef>
            </a:pPr>
            <a:r>
              <a:rPr lang="en-US" spc="-114" dirty="0"/>
              <a:t>In computer simulations, the </a:t>
            </a:r>
            <a:r>
              <a:rPr lang="en-US" spc="-114" dirty="0" err="1"/>
              <a:t>AstroRad</a:t>
            </a:r>
            <a:r>
              <a:rPr lang="en-US" spc="-114" dirty="0"/>
              <a:t> vest does do a good job of protecting the human body. But to test it out in reality, we need to send the vest to space for a trip around the moon!</a:t>
            </a:r>
            <a:endParaRPr spc="-105" dirty="0"/>
          </a:p>
        </p:txBody>
      </p:sp>
      <p:grpSp>
        <p:nvGrpSpPr>
          <p:cNvPr id="6" name="object 6"/>
          <p:cNvGrpSpPr/>
          <p:nvPr/>
        </p:nvGrpSpPr>
        <p:grpSpPr>
          <a:xfrm>
            <a:off x="363339" y="6987085"/>
            <a:ext cx="2488565" cy="1350010"/>
            <a:chOff x="363339" y="6987085"/>
            <a:chExt cx="2488565" cy="1350010"/>
          </a:xfrm>
        </p:grpSpPr>
        <p:pic>
          <p:nvPicPr>
            <p:cNvPr id="7" name="object 7"/>
            <p:cNvPicPr/>
            <p:nvPr/>
          </p:nvPicPr>
          <p:blipFill>
            <a:blip r:embed="rId4" cstate="print"/>
            <a:stretch>
              <a:fillRect/>
            </a:stretch>
          </p:blipFill>
          <p:spPr>
            <a:xfrm>
              <a:off x="405118" y="7000279"/>
              <a:ext cx="392919" cy="439819"/>
            </a:xfrm>
            <a:prstGeom prst="rect">
              <a:avLst/>
            </a:prstGeom>
          </p:spPr>
        </p:pic>
        <p:pic>
          <p:nvPicPr>
            <p:cNvPr id="8" name="object 8"/>
            <p:cNvPicPr/>
            <p:nvPr/>
          </p:nvPicPr>
          <p:blipFill>
            <a:blip r:embed="rId5" cstate="print"/>
            <a:stretch>
              <a:fillRect/>
            </a:stretch>
          </p:blipFill>
          <p:spPr>
            <a:xfrm>
              <a:off x="858089" y="6987085"/>
              <a:ext cx="464739" cy="466216"/>
            </a:xfrm>
            <a:prstGeom prst="rect">
              <a:avLst/>
            </a:prstGeom>
          </p:spPr>
        </p:pic>
        <p:pic>
          <p:nvPicPr>
            <p:cNvPr id="9" name="object 9"/>
            <p:cNvPicPr/>
            <p:nvPr/>
          </p:nvPicPr>
          <p:blipFill>
            <a:blip r:embed="rId6" cstate="print"/>
            <a:stretch>
              <a:fillRect/>
            </a:stretch>
          </p:blipFill>
          <p:spPr>
            <a:xfrm>
              <a:off x="1395339" y="7000279"/>
              <a:ext cx="340858" cy="439819"/>
            </a:xfrm>
            <a:prstGeom prst="rect">
              <a:avLst/>
            </a:prstGeom>
          </p:spPr>
        </p:pic>
        <p:pic>
          <p:nvPicPr>
            <p:cNvPr id="10" name="object 10"/>
            <p:cNvPicPr/>
            <p:nvPr/>
          </p:nvPicPr>
          <p:blipFill>
            <a:blip r:embed="rId7" cstate="print"/>
            <a:stretch>
              <a:fillRect/>
            </a:stretch>
          </p:blipFill>
          <p:spPr>
            <a:xfrm>
              <a:off x="1761810" y="6990750"/>
              <a:ext cx="337926" cy="458876"/>
            </a:xfrm>
            <a:prstGeom prst="rect">
              <a:avLst/>
            </a:prstGeom>
          </p:spPr>
        </p:pic>
        <p:pic>
          <p:nvPicPr>
            <p:cNvPr id="11" name="object 11"/>
            <p:cNvPicPr/>
            <p:nvPr/>
          </p:nvPicPr>
          <p:blipFill>
            <a:blip r:embed="rId8" cstate="print"/>
            <a:stretch>
              <a:fillRect/>
            </a:stretch>
          </p:blipFill>
          <p:spPr>
            <a:xfrm>
              <a:off x="2376021" y="7000278"/>
              <a:ext cx="90897" cy="439819"/>
            </a:xfrm>
            <a:prstGeom prst="rect">
              <a:avLst/>
            </a:prstGeom>
          </p:spPr>
        </p:pic>
        <p:pic>
          <p:nvPicPr>
            <p:cNvPr id="12" name="object 12"/>
            <p:cNvPicPr/>
            <p:nvPr/>
          </p:nvPicPr>
          <p:blipFill>
            <a:blip r:embed="rId9" cstate="print"/>
            <a:stretch>
              <a:fillRect/>
            </a:stretch>
          </p:blipFill>
          <p:spPr>
            <a:xfrm>
              <a:off x="2540195" y="7000279"/>
              <a:ext cx="311550" cy="439819"/>
            </a:xfrm>
            <a:prstGeom prst="rect">
              <a:avLst/>
            </a:prstGeom>
          </p:spPr>
        </p:pic>
        <p:pic>
          <p:nvPicPr>
            <p:cNvPr id="13" name="object 13"/>
            <p:cNvPicPr/>
            <p:nvPr/>
          </p:nvPicPr>
          <p:blipFill>
            <a:blip r:embed="rId10" cstate="print"/>
            <a:stretch>
              <a:fillRect/>
            </a:stretch>
          </p:blipFill>
          <p:spPr>
            <a:xfrm>
              <a:off x="363339" y="7869572"/>
              <a:ext cx="645069" cy="464006"/>
            </a:xfrm>
            <a:prstGeom prst="rect">
              <a:avLst/>
            </a:prstGeom>
          </p:spPr>
        </p:pic>
        <p:pic>
          <p:nvPicPr>
            <p:cNvPr id="14" name="object 14"/>
            <p:cNvPicPr/>
            <p:nvPr/>
          </p:nvPicPr>
          <p:blipFill>
            <a:blip r:embed="rId11" cstate="print"/>
            <a:stretch>
              <a:fillRect/>
            </a:stretch>
          </p:blipFill>
          <p:spPr>
            <a:xfrm>
              <a:off x="1022272" y="7866640"/>
              <a:ext cx="464760" cy="466216"/>
            </a:xfrm>
            <a:prstGeom prst="rect">
              <a:avLst/>
            </a:prstGeom>
          </p:spPr>
        </p:pic>
        <p:pic>
          <p:nvPicPr>
            <p:cNvPr id="15" name="object 15"/>
            <p:cNvPicPr/>
            <p:nvPr/>
          </p:nvPicPr>
          <p:blipFill>
            <a:blip r:embed="rId12" cstate="print"/>
            <a:stretch>
              <a:fillRect/>
            </a:stretch>
          </p:blipFill>
          <p:spPr>
            <a:xfrm>
              <a:off x="1559533" y="7879833"/>
              <a:ext cx="348931" cy="456698"/>
            </a:xfrm>
            <a:prstGeom prst="rect">
              <a:avLst/>
            </a:prstGeom>
          </p:spPr>
        </p:pic>
        <p:pic>
          <p:nvPicPr>
            <p:cNvPr id="16" name="object 16"/>
            <p:cNvPicPr/>
            <p:nvPr/>
          </p:nvPicPr>
          <p:blipFill>
            <a:blip r:embed="rId13" cstate="print"/>
            <a:stretch>
              <a:fillRect/>
            </a:stretch>
          </p:blipFill>
          <p:spPr>
            <a:xfrm>
              <a:off x="1970725" y="7864430"/>
              <a:ext cx="383381" cy="470613"/>
            </a:xfrm>
            <a:prstGeom prst="rect">
              <a:avLst/>
            </a:prstGeom>
          </p:spPr>
        </p:pic>
        <p:pic>
          <p:nvPicPr>
            <p:cNvPr id="17" name="object 17"/>
            <p:cNvPicPr/>
            <p:nvPr/>
          </p:nvPicPr>
          <p:blipFill>
            <a:blip r:embed="rId14" cstate="print"/>
            <a:stretch>
              <a:fillRect/>
            </a:stretch>
          </p:blipFill>
          <p:spPr>
            <a:xfrm>
              <a:off x="2395323" y="7807249"/>
              <a:ext cx="340634" cy="516078"/>
            </a:xfrm>
            <a:prstGeom prst="rect">
              <a:avLst/>
            </a:prstGeom>
          </p:spPr>
        </p:pic>
      </p:grpSp>
      <p:sp>
        <p:nvSpPr>
          <p:cNvPr id="18" name="object 18"/>
          <p:cNvSpPr txBox="1"/>
          <p:nvPr/>
        </p:nvSpPr>
        <p:spPr>
          <a:xfrm>
            <a:off x="343310" y="9300598"/>
            <a:ext cx="17785940" cy="1535677"/>
          </a:xfrm>
          <a:prstGeom prst="rect">
            <a:avLst/>
          </a:prstGeom>
        </p:spPr>
        <p:txBody>
          <a:bodyPr vert="horz" wrap="square" lIns="0" tIns="12065" rIns="0" bIns="0" rtlCol="0">
            <a:spAutoFit/>
          </a:bodyPr>
          <a:lstStyle/>
          <a:p>
            <a:pPr marL="12700" marR="5080" algn="l" rtl="0">
              <a:lnSpc>
                <a:spcPct val="100000"/>
              </a:lnSpc>
              <a:spcBef>
                <a:spcPts val="95"/>
              </a:spcBef>
            </a:pPr>
            <a:r>
              <a:rPr sz="4950" spc="-155" dirty="0">
                <a:solidFill>
                  <a:srgbClr val="FFFFFF"/>
                </a:solidFill>
                <a:latin typeface="Trebuchet MS"/>
                <a:cs typeface="Trebuchet MS"/>
              </a:rPr>
              <a:t>WELL, </a:t>
            </a:r>
            <a:r>
              <a:rPr sz="4950" spc="125" dirty="0">
                <a:solidFill>
                  <a:srgbClr val="FFFFFF"/>
                </a:solidFill>
                <a:latin typeface="Trebuchet MS"/>
                <a:cs typeface="Trebuchet MS"/>
              </a:rPr>
              <a:t>BASED </a:t>
            </a:r>
            <a:r>
              <a:rPr sz="4950" spc="30" dirty="0">
                <a:solidFill>
                  <a:srgbClr val="FFFFFF"/>
                </a:solidFill>
                <a:latin typeface="Trebuchet MS"/>
                <a:cs typeface="Trebuchet MS"/>
              </a:rPr>
              <a:t>ON </a:t>
            </a:r>
            <a:r>
              <a:rPr sz="4950" spc="-70" dirty="0">
                <a:solidFill>
                  <a:srgbClr val="FFFFFF"/>
                </a:solidFill>
                <a:latin typeface="Trebuchet MS"/>
                <a:cs typeface="Trebuchet MS"/>
              </a:rPr>
              <a:t>COMPUTER </a:t>
            </a:r>
            <a:r>
              <a:rPr sz="4950" spc="-105" dirty="0">
                <a:solidFill>
                  <a:srgbClr val="FFFFFF"/>
                </a:solidFill>
                <a:latin typeface="Trebuchet MS"/>
                <a:cs typeface="Trebuchet MS"/>
              </a:rPr>
              <a:t>SIMULATIONS </a:t>
            </a:r>
            <a:r>
              <a:rPr sz="4950" spc="680" dirty="0">
                <a:solidFill>
                  <a:srgbClr val="FFFFFF"/>
                </a:solidFill>
                <a:latin typeface="Trebuchet MS"/>
                <a:cs typeface="Trebuchet MS"/>
              </a:rPr>
              <a:t>- </a:t>
            </a:r>
            <a:r>
              <a:rPr sz="4950" spc="-275" dirty="0">
                <a:solidFill>
                  <a:srgbClr val="FFFFFF"/>
                </a:solidFill>
                <a:latin typeface="Trebuchet MS"/>
                <a:cs typeface="Trebuchet MS"/>
              </a:rPr>
              <a:t>IT </a:t>
            </a:r>
            <a:r>
              <a:rPr sz="4950" spc="-30" dirty="0">
                <a:solidFill>
                  <a:srgbClr val="FFFFFF"/>
                </a:solidFill>
                <a:latin typeface="Trebuchet MS"/>
                <a:cs typeface="Trebuchet MS"/>
              </a:rPr>
              <a:t>DOES. </a:t>
            </a:r>
            <a:r>
              <a:rPr sz="4950" spc="-25" dirty="0">
                <a:solidFill>
                  <a:srgbClr val="FFFFFF"/>
                </a:solidFill>
                <a:latin typeface="Trebuchet MS"/>
                <a:cs typeface="Trebuchet MS"/>
              </a:rPr>
              <a:t> </a:t>
            </a:r>
            <a:r>
              <a:rPr sz="4950" spc="150" dirty="0">
                <a:solidFill>
                  <a:srgbClr val="FFFFFF"/>
                </a:solidFill>
                <a:latin typeface="Trebuchet MS"/>
                <a:cs typeface="Trebuchet MS"/>
              </a:rPr>
              <a:t>B</a:t>
            </a:r>
            <a:r>
              <a:rPr sz="4950" spc="-325" dirty="0">
                <a:solidFill>
                  <a:srgbClr val="FFFFFF"/>
                </a:solidFill>
                <a:latin typeface="Trebuchet MS"/>
                <a:cs typeface="Trebuchet MS"/>
              </a:rPr>
              <a:t>UT</a:t>
            </a:r>
            <a:r>
              <a:rPr sz="4950" spc="-85" dirty="0">
                <a:solidFill>
                  <a:srgbClr val="FFFFFF"/>
                </a:solidFill>
                <a:latin typeface="Trebuchet MS"/>
                <a:cs typeface="Trebuchet MS"/>
              </a:rPr>
              <a:t> </a:t>
            </a:r>
            <a:r>
              <a:rPr sz="4950" spc="-25" dirty="0">
                <a:solidFill>
                  <a:srgbClr val="FFFFFF"/>
                </a:solidFill>
                <a:latin typeface="Trebuchet MS"/>
                <a:cs typeface="Trebuchet MS"/>
              </a:rPr>
              <a:t>F</a:t>
            </a:r>
            <a:r>
              <a:rPr sz="4950" spc="5" dirty="0">
                <a:solidFill>
                  <a:srgbClr val="FFFFFF"/>
                </a:solidFill>
                <a:latin typeface="Trebuchet MS"/>
                <a:cs typeface="Trebuchet MS"/>
              </a:rPr>
              <a:t>OR</a:t>
            </a:r>
            <a:r>
              <a:rPr sz="4950" spc="-85" dirty="0">
                <a:solidFill>
                  <a:srgbClr val="FFFFFF"/>
                </a:solidFill>
                <a:latin typeface="Trebuchet MS"/>
                <a:cs typeface="Trebuchet MS"/>
              </a:rPr>
              <a:t> </a:t>
            </a:r>
            <a:r>
              <a:rPr sz="4950" spc="-110" dirty="0">
                <a:solidFill>
                  <a:srgbClr val="FFFFFF"/>
                </a:solidFill>
                <a:latin typeface="Trebuchet MS"/>
                <a:cs typeface="Trebuchet MS"/>
              </a:rPr>
              <a:t>R</a:t>
            </a:r>
            <a:r>
              <a:rPr sz="4950" spc="-254" dirty="0">
                <a:solidFill>
                  <a:srgbClr val="FFFFFF"/>
                </a:solidFill>
                <a:latin typeface="Trebuchet MS"/>
                <a:cs typeface="Trebuchet MS"/>
              </a:rPr>
              <a:t>E</a:t>
            </a:r>
            <a:r>
              <a:rPr sz="4950" spc="90" dirty="0">
                <a:solidFill>
                  <a:srgbClr val="FFFFFF"/>
                </a:solidFill>
                <a:latin typeface="Trebuchet MS"/>
                <a:cs typeface="Trebuchet MS"/>
              </a:rPr>
              <a:t>A</a:t>
            </a:r>
            <a:r>
              <a:rPr sz="4950" spc="-550" dirty="0">
                <a:solidFill>
                  <a:srgbClr val="FFFFFF"/>
                </a:solidFill>
                <a:latin typeface="Trebuchet MS"/>
                <a:cs typeface="Trebuchet MS"/>
              </a:rPr>
              <a:t>L</a:t>
            </a:r>
            <a:r>
              <a:rPr sz="4950" spc="869" dirty="0">
                <a:solidFill>
                  <a:srgbClr val="FFFFFF"/>
                </a:solidFill>
                <a:latin typeface="Trebuchet MS"/>
                <a:cs typeface="Trebuchet MS"/>
              </a:rPr>
              <a:t>?</a:t>
            </a:r>
            <a:r>
              <a:rPr sz="4950" spc="-85" dirty="0">
                <a:solidFill>
                  <a:srgbClr val="FFFFFF"/>
                </a:solidFill>
                <a:latin typeface="Trebuchet MS"/>
                <a:cs typeface="Trebuchet MS"/>
              </a:rPr>
              <a:t> </a:t>
            </a:r>
            <a:r>
              <a:rPr sz="4950" spc="-30" dirty="0">
                <a:solidFill>
                  <a:srgbClr val="FFFFFF"/>
                </a:solidFill>
                <a:latin typeface="Trebuchet MS"/>
                <a:cs typeface="Trebuchet MS"/>
              </a:rPr>
              <a:t>WEL</a:t>
            </a:r>
            <a:r>
              <a:rPr sz="4950" dirty="0">
                <a:solidFill>
                  <a:srgbClr val="FFFFFF"/>
                </a:solidFill>
                <a:latin typeface="Trebuchet MS"/>
                <a:cs typeface="Trebuchet MS"/>
              </a:rPr>
              <a:t>L</a:t>
            </a:r>
            <a:r>
              <a:rPr sz="4950" spc="-700" dirty="0">
                <a:solidFill>
                  <a:srgbClr val="FFFFFF"/>
                </a:solidFill>
                <a:latin typeface="Trebuchet MS"/>
                <a:cs typeface="Trebuchet MS"/>
              </a:rPr>
              <a:t>,</a:t>
            </a:r>
            <a:r>
              <a:rPr sz="4950" spc="-85" dirty="0">
                <a:solidFill>
                  <a:srgbClr val="FFFFFF"/>
                </a:solidFill>
                <a:latin typeface="Trebuchet MS"/>
                <a:cs typeface="Trebuchet MS"/>
              </a:rPr>
              <a:t> </a:t>
            </a:r>
            <a:r>
              <a:rPr sz="4950" spc="-210" dirty="0">
                <a:solidFill>
                  <a:srgbClr val="FFFFFF"/>
                </a:solidFill>
                <a:latin typeface="Trebuchet MS"/>
                <a:cs typeface="Trebuchet MS"/>
              </a:rPr>
              <a:t>L</a:t>
            </a:r>
            <a:r>
              <a:rPr sz="4950" spc="-229" dirty="0">
                <a:solidFill>
                  <a:srgbClr val="FFFFFF"/>
                </a:solidFill>
                <a:latin typeface="Trebuchet MS"/>
                <a:cs typeface="Trebuchet MS"/>
              </a:rPr>
              <a:t>E</a:t>
            </a:r>
            <a:r>
              <a:rPr sz="4950" spc="-420" dirty="0">
                <a:solidFill>
                  <a:srgbClr val="FFFFFF"/>
                </a:solidFill>
                <a:latin typeface="Trebuchet MS"/>
                <a:cs typeface="Trebuchet MS"/>
              </a:rPr>
              <a:t>T</a:t>
            </a:r>
            <a:r>
              <a:rPr sz="4950" spc="-915" dirty="0">
                <a:solidFill>
                  <a:srgbClr val="FFFFFF"/>
                </a:solidFill>
                <a:latin typeface="Trebuchet MS"/>
                <a:cs typeface="Trebuchet MS"/>
              </a:rPr>
              <a:t>’</a:t>
            </a:r>
            <a:r>
              <a:rPr sz="4950" spc="45" dirty="0">
                <a:solidFill>
                  <a:srgbClr val="FFFFFF"/>
                </a:solidFill>
                <a:latin typeface="Trebuchet MS"/>
                <a:cs typeface="Trebuchet MS"/>
              </a:rPr>
              <a:t>S</a:t>
            </a:r>
            <a:r>
              <a:rPr sz="4950" spc="-85" dirty="0">
                <a:solidFill>
                  <a:srgbClr val="FFFFFF"/>
                </a:solidFill>
                <a:latin typeface="Trebuchet MS"/>
                <a:cs typeface="Trebuchet MS"/>
              </a:rPr>
              <a:t> </a:t>
            </a:r>
            <a:r>
              <a:rPr sz="4950" spc="45" dirty="0">
                <a:solidFill>
                  <a:srgbClr val="FFFFFF"/>
                </a:solidFill>
                <a:latin typeface="Trebuchet MS"/>
                <a:cs typeface="Trebuchet MS"/>
              </a:rPr>
              <a:t>SEND</a:t>
            </a:r>
            <a:r>
              <a:rPr sz="4950" spc="-85" dirty="0">
                <a:solidFill>
                  <a:srgbClr val="FFFFFF"/>
                </a:solidFill>
                <a:latin typeface="Trebuchet MS"/>
                <a:cs typeface="Trebuchet MS"/>
              </a:rPr>
              <a:t> </a:t>
            </a:r>
            <a:r>
              <a:rPr sz="4950" spc="-275" dirty="0">
                <a:solidFill>
                  <a:srgbClr val="FFFFFF"/>
                </a:solidFill>
                <a:latin typeface="Trebuchet MS"/>
                <a:cs typeface="Trebuchet MS"/>
              </a:rPr>
              <a:t>IT</a:t>
            </a:r>
            <a:r>
              <a:rPr sz="4950" spc="-85" dirty="0">
                <a:solidFill>
                  <a:srgbClr val="FFFFFF"/>
                </a:solidFill>
                <a:latin typeface="Trebuchet MS"/>
                <a:cs typeface="Trebuchet MS"/>
              </a:rPr>
              <a:t> </a:t>
            </a:r>
            <a:r>
              <a:rPr sz="4950" spc="-10" dirty="0">
                <a:solidFill>
                  <a:srgbClr val="FFFFFF"/>
                </a:solidFill>
                <a:latin typeface="Trebuchet MS"/>
                <a:cs typeface="Trebuchet MS"/>
              </a:rPr>
              <a:t>A</a:t>
            </a:r>
            <a:r>
              <a:rPr sz="4950" spc="-40" dirty="0">
                <a:solidFill>
                  <a:srgbClr val="FFFFFF"/>
                </a:solidFill>
                <a:latin typeface="Trebuchet MS"/>
                <a:cs typeface="Trebuchet MS"/>
              </a:rPr>
              <a:t>R</a:t>
            </a:r>
            <a:r>
              <a:rPr sz="4950" spc="145" dirty="0">
                <a:solidFill>
                  <a:srgbClr val="FFFFFF"/>
                </a:solidFill>
                <a:latin typeface="Trebuchet MS"/>
                <a:cs typeface="Trebuchet MS"/>
              </a:rPr>
              <a:t>O</a:t>
            </a:r>
            <a:r>
              <a:rPr sz="4950" spc="-50" dirty="0">
                <a:solidFill>
                  <a:srgbClr val="FFFFFF"/>
                </a:solidFill>
                <a:latin typeface="Trebuchet MS"/>
                <a:cs typeface="Trebuchet MS"/>
              </a:rPr>
              <a:t>UND</a:t>
            </a:r>
            <a:r>
              <a:rPr sz="4950" spc="-85" dirty="0">
                <a:solidFill>
                  <a:srgbClr val="FFFFFF"/>
                </a:solidFill>
                <a:latin typeface="Trebuchet MS"/>
                <a:cs typeface="Trebuchet MS"/>
              </a:rPr>
              <a:t> </a:t>
            </a:r>
            <a:r>
              <a:rPr sz="4950" spc="-130" dirty="0">
                <a:solidFill>
                  <a:srgbClr val="FFFFFF"/>
                </a:solidFill>
                <a:latin typeface="Trebuchet MS"/>
                <a:cs typeface="Trebuchet MS"/>
              </a:rPr>
              <a:t>THE</a:t>
            </a:r>
            <a:r>
              <a:rPr sz="4950" spc="-85" dirty="0">
                <a:solidFill>
                  <a:srgbClr val="FFFFFF"/>
                </a:solidFill>
                <a:latin typeface="Trebuchet MS"/>
                <a:cs typeface="Trebuchet MS"/>
              </a:rPr>
              <a:t> </a:t>
            </a:r>
            <a:r>
              <a:rPr sz="4950" spc="140" dirty="0">
                <a:solidFill>
                  <a:srgbClr val="FFFFFF"/>
                </a:solidFill>
                <a:latin typeface="Trebuchet MS"/>
                <a:cs typeface="Trebuchet MS"/>
              </a:rPr>
              <a:t>M</a:t>
            </a:r>
            <a:r>
              <a:rPr sz="4950" spc="215" dirty="0">
                <a:solidFill>
                  <a:srgbClr val="FFFFFF"/>
                </a:solidFill>
                <a:latin typeface="Trebuchet MS"/>
                <a:cs typeface="Trebuchet MS"/>
              </a:rPr>
              <a:t>O</a:t>
            </a:r>
            <a:r>
              <a:rPr sz="4950" spc="20" dirty="0">
                <a:solidFill>
                  <a:srgbClr val="FFFFFF"/>
                </a:solidFill>
                <a:latin typeface="Trebuchet MS"/>
                <a:cs typeface="Trebuchet MS"/>
              </a:rPr>
              <a:t>ON  </a:t>
            </a:r>
            <a:r>
              <a:rPr sz="4950" spc="-245" dirty="0">
                <a:solidFill>
                  <a:srgbClr val="FFFFFF"/>
                </a:solidFill>
                <a:latin typeface="Trebuchet MS"/>
                <a:cs typeface="Trebuchet MS"/>
              </a:rPr>
              <a:t>TO</a:t>
            </a:r>
            <a:r>
              <a:rPr sz="4950" spc="-90" dirty="0">
                <a:solidFill>
                  <a:srgbClr val="FFFFFF"/>
                </a:solidFill>
                <a:latin typeface="Trebuchet MS"/>
                <a:cs typeface="Trebuchet MS"/>
              </a:rPr>
              <a:t> </a:t>
            </a:r>
            <a:r>
              <a:rPr sz="4950" spc="15" dirty="0">
                <a:solidFill>
                  <a:srgbClr val="FFFFFF"/>
                </a:solidFill>
                <a:latin typeface="Trebuchet MS"/>
                <a:cs typeface="Trebuchet MS"/>
              </a:rPr>
              <a:t>FIND</a:t>
            </a:r>
            <a:r>
              <a:rPr sz="4950" spc="-85" dirty="0">
                <a:solidFill>
                  <a:srgbClr val="FFFFFF"/>
                </a:solidFill>
                <a:latin typeface="Trebuchet MS"/>
                <a:cs typeface="Trebuchet MS"/>
              </a:rPr>
              <a:t> </a:t>
            </a:r>
            <a:r>
              <a:rPr sz="4950" spc="-229" dirty="0">
                <a:solidFill>
                  <a:srgbClr val="FFFFFF"/>
                </a:solidFill>
                <a:latin typeface="Trebuchet MS"/>
                <a:cs typeface="Trebuchet MS"/>
              </a:rPr>
              <a:t>OUT!</a:t>
            </a:r>
            <a:endParaRPr sz="4950" dirty="0">
              <a:latin typeface="Trebuchet MS"/>
              <a:cs typeface="Trebuchet MS"/>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3" cstate="print"/>
            <a:stretch>
              <a:fillRect/>
            </a:stretch>
          </p:blipFill>
          <p:spPr>
            <a:xfrm>
              <a:off x="1030187" y="0"/>
              <a:ext cx="16631763" cy="721663"/>
            </a:xfrm>
            <a:prstGeom prst="rect">
              <a:avLst/>
            </a:prstGeom>
          </p:spPr>
        </p:pic>
        <p:pic>
          <p:nvPicPr>
            <p:cNvPr id="4" name="object 4"/>
            <p:cNvPicPr/>
            <p:nvPr/>
          </p:nvPicPr>
          <p:blipFill>
            <a:blip r:embed="rId4" cstate="print"/>
            <a:stretch>
              <a:fillRect/>
            </a:stretch>
          </p:blipFill>
          <p:spPr>
            <a:xfrm>
              <a:off x="0" y="0"/>
              <a:ext cx="20104099" cy="11293501"/>
            </a:xfrm>
            <a:prstGeom prst="rect">
              <a:avLst/>
            </a:prstGeom>
          </p:spPr>
        </p:pic>
        <p:sp>
          <p:nvSpPr>
            <p:cNvPr id="5" name="object 5"/>
            <p:cNvSpPr/>
            <p:nvPr/>
          </p:nvSpPr>
          <p:spPr>
            <a:xfrm>
              <a:off x="15852919" y="0"/>
              <a:ext cx="4241165" cy="11308715"/>
            </a:xfrm>
            <a:custGeom>
              <a:avLst/>
              <a:gdLst/>
              <a:ahLst/>
              <a:cxnLst/>
              <a:rect l="l" t="t" r="r" b="b"/>
              <a:pathLst>
                <a:path w="4241165" h="11308715">
                  <a:moveTo>
                    <a:pt x="4240708" y="0"/>
                  </a:moveTo>
                  <a:lnTo>
                    <a:pt x="963321" y="2638663"/>
                  </a:lnTo>
                  <a:lnTo>
                    <a:pt x="0" y="11308556"/>
                  </a:lnTo>
                  <a:lnTo>
                    <a:pt x="4240708" y="11308556"/>
                  </a:lnTo>
                  <a:lnTo>
                    <a:pt x="4240708" y="0"/>
                  </a:lnTo>
                  <a:close/>
                </a:path>
              </a:pathLst>
            </a:custGeom>
            <a:solidFill>
              <a:srgbClr val="111B32"/>
            </a:solidFill>
          </p:spPr>
          <p:txBody>
            <a:bodyPr wrap="square" lIns="0" tIns="0" rIns="0" bIns="0" rtlCol="0"/>
            <a:lstStyle/>
            <a:p>
              <a:endParaRPr/>
            </a:p>
          </p:txBody>
        </p:sp>
      </p:grpSp>
      <p:sp>
        <p:nvSpPr>
          <p:cNvPr id="6" name="object 6"/>
          <p:cNvSpPr txBox="1"/>
          <p:nvPr/>
        </p:nvSpPr>
        <p:spPr>
          <a:xfrm>
            <a:off x="16479732" y="2636459"/>
            <a:ext cx="3395979" cy="8501045"/>
          </a:xfrm>
          <a:prstGeom prst="rect">
            <a:avLst/>
          </a:prstGeom>
        </p:spPr>
        <p:txBody>
          <a:bodyPr vert="horz" wrap="square" lIns="0" tIns="11430" rIns="0" bIns="0" rtlCol="0">
            <a:spAutoFit/>
          </a:bodyPr>
          <a:lstStyle/>
          <a:p>
            <a:pPr marL="598170" marR="591185" indent="635" algn="ctr">
              <a:lnSpc>
                <a:spcPct val="100400"/>
              </a:lnSpc>
              <a:spcBef>
                <a:spcPts val="90"/>
              </a:spcBef>
            </a:pPr>
            <a:r>
              <a:rPr lang="en-US" sz="5750" b="1" spc="-210" dirty="0">
                <a:solidFill>
                  <a:srgbClr val="FFFFFF"/>
                </a:solidFill>
                <a:latin typeface="Trebuchet MS"/>
                <a:cs typeface="Trebuchet MS"/>
              </a:rPr>
              <a:t>Helga  and  Zohar</a:t>
            </a:r>
          </a:p>
          <a:p>
            <a:pPr marL="598170" marR="591185" indent="635" algn="ctr">
              <a:lnSpc>
                <a:spcPct val="100400"/>
              </a:lnSpc>
              <a:spcBef>
                <a:spcPts val="90"/>
              </a:spcBef>
            </a:pPr>
            <a:endParaRPr lang="en-US" sz="5750" b="1" spc="-210" dirty="0">
              <a:solidFill>
                <a:srgbClr val="FFFFFF"/>
              </a:solidFill>
              <a:latin typeface="Trebuchet MS"/>
              <a:cs typeface="Trebuchet MS"/>
            </a:endParaRPr>
          </a:p>
          <a:p>
            <a:pPr marL="598170" marR="591185" indent="635" algn="ctr">
              <a:lnSpc>
                <a:spcPct val="100400"/>
              </a:lnSpc>
              <a:spcBef>
                <a:spcPts val="90"/>
              </a:spcBef>
            </a:pPr>
            <a:r>
              <a:rPr lang="en-US" sz="4000" spc="-210" dirty="0">
                <a:solidFill>
                  <a:srgbClr val="FFFFFF"/>
                </a:solidFill>
                <a:latin typeface="Trebuchet MS"/>
                <a:cs typeface="Trebuchet MS"/>
              </a:rPr>
              <a:t>The two  robots were sent to space, one  wearing a  vest and one not.</a:t>
            </a:r>
          </a:p>
        </p:txBody>
      </p:sp>
      <p:sp>
        <p:nvSpPr>
          <p:cNvPr id="7" name="object 7"/>
          <p:cNvSpPr txBox="1">
            <a:spLocks noGrp="1"/>
          </p:cNvSpPr>
          <p:nvPr>
            <p:ph type="title"/>
          </p:nvPr>
        </p:nvSpPr>
        <p:spPr>
          <a:xfrm>
            <a:off x="1420954" y="-59287"/>
            <a:ext cx="17262191" cy="2279823"/>
          </a:xfrm>
          <a:prstGeom prst="rect">
            <a:avLst/>
          </a:prstGeom>
        </p:spPr>
        <p:txBody>
          <a:bodyPr vert="horz" wrap="square" lIns="0" tIns="383254" rIns="0" bIns="0" rtlCol="0">
            <a:spAutoFit/>
          </a:bodyPr>
          <a:lstStyle/>
          <a:p>
            <a:pPr marL="3720465" marR="5080">
              <a:lnSpc>
                <a:spcPct val="100499"/>
              </a:lnSpc>
              <a:spcBef>
                <a:spcPts val="95"/>
              </a:spcBef>
            </a:pPr>
            <a:r>
              <a:rPr lang="en-US" sz="4100" spc="-155" dirty="0" err="1">
                <a:latin typeface="Trebuchet MS" panose="020B0603020202020204" pitchFamily="34" charset="0"/>
                <a:cs typeface="Tahoma"/>
              </a:rPr>
              <a:t>Matroshka</a:t>
            </a:r>
            <a:r>
              <a:rPr lang="en-US" sz="4100" spc="-155" dirty="0">
                <a:latin typeface="Trebuchet MS" panose="020B0603020202020204" pitchFamily="34" charset="0"/>
                <a:cs typeface="Tahoma"/>
              </a:rPr>
              <a:t> </a:t>
            </a:r>
            <a:r>
              <a:rPr lang="en-US" sz="4100" spc="-155" dirty="0" err="1">
                <a:latin typeface="Trebuchet MS" panose="020B0603020202020204" pitchFamily="34" charset="0"/>
                <a:cs typeface="Tahoma"/>
              </a:rPr>
              <a:t>AstroRad</a:t>
            </a:r>
            <a:r>
              <a:rPr lang="en-US" sz="4100" spc="-155" dirty="0">
                <a:latin typeface="Trebuchet MS" panose="020B0603020202020204" pitchFamily="34" charset="0"/>
                <a:cs typeface="Tahoma"/>
              </a:rPr>
              <a:t> radiation experiment (mare)  international collaboration aboard artemis-1 mission to the moon</a:t>
            </a:r>
            <a:endParaRPr lang="en-US" sz="4100" dirty="0">
              <a:latin typeface="Trebuchet MS" panose="020B0603020202020204" pitchFamily="34" charset="0"/>
              <a:cs typeface="Tahoma"/>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sp>
          <p:nvSpPr>
            <p:cNvPr id="3" name="object 3"/>
            <p:cNvSpPr/>
            <p:nvPr/>
          </p:nvSpPr>
          <p:spPr>
            <a:xfrm>
              <a:off x="20043099"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pic>
          <p:nvPicPr>
            <p:cNvPr id="4" name="object 4"/>
            <p:cNvPicPr/>
            <p:nvPr/>
          </p:nvPicPr>
          <p:blipFill>
            <a:blip r:embed="rId3" cstate="print"/>
            <a:stretch>
              <a:fillRect/>
            </a:stretch>
          </p:blipFill>
          <p:spPr>
            <a:xfrm>
              <a:off x="0" y="0"/>
              <a:ext cx="20104099" cy="11308556"/>
            </a:xfrm>
            <a:prstGeom prst="rect">
              <a:avLst/>
            </a:prstGeom>
          </p:spPr>
        </p:pic>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298555"/>
          </a:xfrm>
          <a:custGeom>
            <a:avLst/>
            <a:gdLst/>
            <a:ahLst/>
            <a:cxnLst/>
            <a:rect l="l" t="t" r="r" b="b"/>
            <a:pathLst>
              <a:path w="20104100" h="11298555">
                <a:moveTo>
                  <a:pt x="20104099" y="0"/>
                </a:moveTo>
                <a:lnTo>
                  <a:pt x="0" y="0"/>
                </a:lnTo>
                <a:lnTo>
                  <a:pt x="0" y="11298085"/>
                </a:lnTo>
                <a:lnTo>
                  <a:pt x="20104099" y="11298085"/>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70719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50655"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307020"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77239"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36035"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90628" y="6048093"/>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29039"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1200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35990" y="575010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17868"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37199"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61224"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46738"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300972"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37284"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11365" y="5730429"/>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707728"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63641"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105125"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38029" y="441297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37579"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47365" y="448010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200924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10785"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48598"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29220"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57445"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44892"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32375"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6786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27002"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28491" y="3705670"/>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55479"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806752" y="362094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64239"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605941"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40853"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16173"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43670" y="5428872"/>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76569"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13594"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46679" y="4013780"/>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46507" y="538637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72591"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55461" y="6956858"/>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65510" y="519524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32550" y="559716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91786" y="622221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83407"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50853" y="5448570"/>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79157"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503117" y="4842050"/>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82450"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33378" y="5201662"/>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77064" y="4330648"/>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24692" y="594669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8657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50281" y="369655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62268"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306547"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96932"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84377" y="3573561"/>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71862"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40800" y="66015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36203" y="6291074"/>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83154"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16054"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53079" y="459827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210373" y="373888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15353"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72944" y="671330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23298" y="709488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72902"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48575" y="589683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77071"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52584" y="340013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7939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15189"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81599"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17034"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55453"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57565"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62406" y="15285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44282" y="2015472"/>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91843" y="334458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17896" y="40709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605341" y="4177519"/>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28166" y="3139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37773" y="1508824"/>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34144"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90057" y="902304"/>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50688"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87353" y="125948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53416" y="2556989"/>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801041"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71815" y="3200520"/>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51505"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51050"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82816"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67786"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905814" y="1734475"/>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37628" y="1786001"/>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507054" y="2974747"/>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42770" y="893463"/>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70084" y="1207276"/>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12934" y="2775637"/>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13880"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54653"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73842"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701979"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24698"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13323" y="3255769"/>
            <a:ext cx="23495" cy="23495"/>
          </a:xfrm>
          <a:custGeom>
            <a:avLst/>
            <a:gdLst/>
            <a:ahLst/>
            <a:cxnLst/>
            <a:rect l="l" t="t" r="r" b="b"/>
            <a:pathLst>
              <a:path w="23494" h="23495">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23741" y="1046280"/>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6598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27853"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52107"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74097" y="1427860"/>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77494" y="755340"/>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83785"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1183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30837"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97877"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16179"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98705" y="2528096"/>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48481" y="2473447"/>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16130"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63168"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21112"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88358"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14232"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64588"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14193"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31940"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51604" y="2798960"/>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77688"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70609" y="260782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202031"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89476"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76960"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2115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58178" y="2010854"/>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78042"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48372"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91833"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48198"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94156" y="659094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29951"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18417"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77214"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31797" y="6048093"/>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70216"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53181"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77169"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80000" y="6784015"/>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59045"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78380"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302402"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66391"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42151"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78462"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52545" y="573042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208442" y="5644770"/>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32911"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48907" y="5340775"/>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304819"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46303"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79206"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78757"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88545"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50426"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51963"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89776"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70397"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98625"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86070"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73564" y="320166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809043"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605324" y="460286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54806"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42868"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302114" y="5481094"/>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68180"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69670" y="3705670"/>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96656"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47919" y="3620942"/>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805417"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47120"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82034" y="5502387"/>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33375"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74331"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65814"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97578"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82551"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20577" y="5956083"/>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52391" y="6007608"/>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57351"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57534" y="5115059"/>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84837" y="5428872"/>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17748"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12535" y="6065748"/>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27696" y="6997244"/>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54772"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87856"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87686" y="538637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54540" y="6684130"/>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306690"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14024"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79729" y="643108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24588"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92031" y="5448570"/>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20334" y="578794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44295" y="484205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23628" y="658201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14843" y="3813225"/>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18244"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65870"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27753" y="582138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31754" y="230811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43742"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47724"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38110" y="34669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25558"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13048" y="29198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73983" y="6963595"/>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17678" y="4902637"/>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24333" y="514702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57233"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94257" y="458742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91846" y="2350442"/>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29048" y="1197531"/>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96829"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54237" y="944488"/>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64477" y="7094886"/>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14083"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89753"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58546"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93764"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20571" y="2369336"/>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56369"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23964" y="254617"/>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22776" y="2949433"/>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98517" y="438049"/>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96632"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98745" y="3659488"/>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43879" y="140063"/>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73319" y="1956146"/>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6000456" y="77640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19459" y="585261"/>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604802" y="838594"/>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87327" y="59168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683172"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199369" y="2682509"/>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086806" y="278908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244189"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5209639" y="1750985"/>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8" name="object 258"/>
          <p:cNvSpPr/>
          <p:nvPr/>
        </p:nvSpPr>
        <p:spPr>
          <a:xfrm>
            <a:off x="4719255" y="120384"/>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9" name="object 259"/>
          <p:cNvSpPr/>
          <p:nvPr/>
        </p:nvSpPr>
        <p:spPr>
          <a:xfrm>
            <a:off x="10475322" y="1119168"/>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91865" y="284731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1" name="object 261"/>
          <p:cNvSpPr/>
          <p:nvPr/>
        </p:nvSpPr>
        <p:spPr>
          <a:xfrm>
            <a:off x="9628531"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2" name="object 262"/>
          <p:cNvSpPr/>
          <p:nvPr/>
        </p:nvSpPr>
        <p:spPr>
          <a:xfrm>
            <a:off x="5034891" y="1168550"/>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3" name="object 263"/>
          <p:cNvSpPr/>
          <p:nvPr/>
        </p:nvSpPr>
        <p:spPr>
          <a:xfrm>
            <a:off x="9242221"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4" name="object 264"/>
          <p:cNvSpPr/>
          <p:nvPr/>
        </p:nvSpPr>
        <p:spPr>
          <a:xfrm>
            <a:off x="4853292" y="1812082"/>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5" name="object 265"/>
          <p:cNvSpPr/>
          <p:nvPr/>
        </p:nvSpPr>
        <p:spPr>
          <a:xfrm>
            <a:off x="9192686"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392229"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7" name="object 267"/>
          <p:cNvSpPr/>
          <p:nvPr/>
        </p:nvSpPr>
        <p:spPr>
          <a:xfrm>
            <a:off x="9623993"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08966"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9346993"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70" name="object 270"/>
          <p:cNvSpPr/>
          <p:nvPr/>
        </p:nvSpPr>
        <p:spPr>
          <a:xfrm>
            <a:off x="8878808"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1" name="object 271"/>
          <p:cNvSpPr/>
          <p:nvPr/>
        </p:nvSpPr>
        <p:spPr>
          <a:xfrm>
            <a:off x="9948232"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2" name="object 272"/>
          <p:cNvSpPr/>
          <p:nvPr/>
        </p:nvSpPr>
        <p:spPr>
          <a:xfrm>
            <a:off x="8883950"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3" name="object 273"/>
          <p:cNvSpPr/>
          <p:nvPr/>
        </p:nvSpPr>
        <p:spPr>
          <a:xfrm>
            <a:off x="10311253" y="1207276"/>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4" name="object 274"/>
          <p:cNvSpPr/>
          <p:nvPr/>
        </p:nvSpPr>
        <p:spPr>
          <a:xfrm>
            <a:off x="8854112"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5" name="object 275"/>
          <p:cNvSpPr/>
          <p:nvPr/>
        </p:nvSpPr>
        <p:spPr>
          <a:xfrm>
            <a:off x="8755060"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6" name="object 276"/>
          <p:cNvSpPr/>
          <p:nvPr/>
        </p:nvSpPr>
        <p:spPr>
          <a:xfrm>
            <a:off x="7195829"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7" name="object 277"/>
          <p:cNvSpPr/>
          <p:nvPr/>
        </p:nvSpPr>
        <p:spPr>
          <a:xfrm>
            <a:off x="9115019"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8" name="object 278"/>
          <p:cNvSpPr/>
          <p:nvPr/>
        </p:nvSpPr>
        <p:spPr>
          <a:xfrm>
            <a:off x="8143157"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9" name="object 279"/>
          <p:cNvSpPr/>
          <p:nvPr/>
        </p:nvSpPr>
        <p:spPr>
          <a:xfrm>
            <a:off x="7665876"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0" name="object 280"/>
          <p:cNvSpPr/>
          <p:nvPr/>
        </p:nvSpPr>
        <p:spPr>
          <a:xfrm>
            <a:off x="8554501"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464919"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2" name="object 282"/>
          <p:cNvSpPr/>
          <p:nvPr/>
        </p:nvSpPr>
        <p:spPr>
          <a:xfrm>
            <a:off x="7107161"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3" name="object 283"/>
          <p:cNvSpPr/>
          <p:nvPr/>
        </p:nvSpPr>
        <p:spPr>
          <a:xfrm>
            <a:off x="7369042"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4" name="object 284"/>
          <p:cNvSpPr/>
          <p:nvPr/>
        </p:nvSpPr>
        <p:spPr>
          <a:xfrm>
            <a:off x="9893287" y="3531430"/>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7015273" y="1427860"/>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6" name="object 286"/>
          <p:cNvSpPr/>
          <p:nvPr/>
        </p:nvSpPr>
        <p:spPr>
          <a:xfrm>
            <a:off x="9218674"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7" name="object 287"/>
          <p:cNvSpPr/>
          <p:nvPr/>
        </p:nvSpPr>
        <p:spPr>
          <a:xfrm>
            <a:off x="6924963"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953012"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9" name="object 289"/>
          <p:cNvSpPr/>
          <p:nvPr/>
        </p:nvSpPr>
        <p:spPr>
          <a:xfrm>
            <a:off x="7872014"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90" name="object 290"/>
          <p:cNvSpPr/>
          <p:nvPr/>
        </p:nvSpPr>
        <p:spPr>
          <a:xfrm>
            <a:off x="8539055" y="2923613"/>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1" name="object 291"/>
          <p:cNvSpPr/>
          <p:nvPr/>
        </p:nvSpPr>
        <p:spPr>
          <a:xfrm>
            <a:off x="7557359"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2" name="object 292"/>
          <p:cNvSpPr/>
          <p:nvPr/>
        </p:nvSpPr>
        <p:spPr>
          <a:xfrm>
            <a:off x="8239883"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189649" y="2473447"/>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7857309"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5" name="object 295"/>
          <p:cNvSpPr/>
          <p:nvPr/>
        </p:nvSpPr>
        <p:spPr>
          <a:xfrm>
            <a:off x="9404348" y="6017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8462288"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7" name="object 297"/>
          <p:cNvSpPr/>
          <p:nvPr/>
        </p:nvSpPr>
        <p:spPr>
          <a:xfrm>
            <a:off x="9429538" y="34874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8" name="object 298"/>
          <p:cNvSpPr/>
          <p:nvPr/>
        </p:nvSpPr>
        <p:spPr>
          <a:xfrm>
            <a:off x="8655411"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9" name="object 299"/>
          <p:cNvSpPr/>
          <p:nvPr/>
        </p:nvSpPr>
        <p:spPr>
          <a:xfrm>
            <a:off x="8205766"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8255372"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1" name="object 301"/>
          <p:cNvSpPr/>
          <p:nvPr/>
        </p:nvSpPr>
        <p:spPr>
          <a:xfrm>
            <a:off x="7473118"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2" name="object 302"/>
          <p:cNvSpPr/>
          <p:nvPr/>
        </p:nvSpPr>
        <p:spPr>
          <a:xfrm>
            <a:off x="5483476"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3" name="object 303"/>
          <p:cNvSpPr/>
          <p:nvPr/>
        </p:nvSpPr>
        <p:spPr>
          <a:xfrm>
            <a:off x="5394875"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4" name="object 304"/>
          <p:cNvSpPr/>
          <p:nvPr/>
        </p:nvSpPr>
        <p:spPr>
          <a:xfrm>
            <a:off x="6092956" y="1426370"/>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5" name="object 305"/>
          <p:cNvSpPr/>
          <p:nvPr/>
        </p:nvSpPr>
        <p:spPr>
          <a:xfrm>
            <a:off x="6692782"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6" name="object 306"/>
          <p:cNvSpPr/>
          <p:nvPr/>
        </p:nvSpPr>
        <p:spPr>
          <a:xfrm>
            <a:off x="6918866"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7" name="object 307"/>
          <p:cNvSpPr/>
          <p:nvPr/>
        </p:nvSpPr>
        <p:spPr>
          <a:xfrm>
            <a:off x="5359638" y="4096710"/>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8" name="object 308"/>
          <p:cNvSpPr/>
          <p:nvPr/>
        </p:nvSpPr>
        <p:spPr>
          <a:xfrm>
            <a:off x="6611787"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5384828" y="384367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6297129"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1" name="object 311"/>
          <p:cNvSpPr/>
          <p:nvPr/>
        </p:nvSpPr>
        <p:spPr>
          <a:xfrm>
            <a:off x="5625432" y="3200524"/>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6249394" y="225463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5628728" y="3994596"/>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4" name="object 314"/>
          <p:cNvSpPr/>
          <p:nvPr/>
        </p:nvSpPr>
        <p:spPr>
          <a:xfrm>
            <a:off x="6212661" y="17539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5" name="object 315"/>
          <p:cNvSpPr/>
          <p:nvPr/>
        </p:nvSpPr>
        <p:spPr>
          <a:xfrm>
            <a:off x="5270969" y="335926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6" name="object 316"/>
          <p:cNvSpPr/>
          <p:nvPr/>
        </p:nvSpPr>
        <p:spPr>
          <a:xfrm>
            <a:off x="6643209"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530654"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8" name="object 318"/>
          <p:cNvSpPr/>
          <p:nvPr/>
        </p:nvSpPr>
        <p:spPr>
          <a:xfrm>
            <a:off x="6618147" y="33238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9" name="object 319"/>
          <p:cNvSpPr/>
          <p:nvPr/>
        </p:nvSpPr>
        <p:spPr>
          <a:xfrm>
            <a:off x="5929421"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762334"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1" name="object 321"/>
          <p:cNvSpPr/>
          <p:nvPr/>
        </p:nvSpPr>
        <p:spPr>
          <a:xfrm>
            <a:off x="6699356"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2" name="object 322"/>
          <p:cNvSpPr/>
          <p:nvPr/>
        </p:nvSpPr>
        <p:spPr>
          <a:xfrm>
            <a:off x="6819220"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3" name="object 323"/>
          <p:cNvSpPr/>
          <p:nvPr/>
        </p:nvSpPr>
        <p:spPr>
          <a:xfrm>
            <a:off x="6419180"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4" name="object 324"/>
          <p:cNvSpPr/>
          <p:nvPr/>
        </p:nvSpPr>
        <p:spPr>
          <a:xfrm>
            <a:off x="6294852" y="3309413"/>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5" name="object 325"/>
          <p:cNvSpPr/>
          <p:nvPr/>
        </p:nvSpPr>
        <p:spPr>
          <a:xfrm>
            <a:off x="70719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6" name="object 326"/>
          <p:cNvSpPr/>
          <p:nvPr/>
        </p:nvSpPr>
        <p:spPr>
          <a:xfrm>
            <a:off x="950655"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7" name="object 327"/>
          <p:cNvSpPr/>
          <p:nvPr/>
        </p:nvSpPr>
        <p:spPr>
          <a:xfrm>
            <a:off x="1307020"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8" name="object 328"/>
          <p:cNvSpPr/>
          <p:nvPr/>
        </p:nvSpPr>
        <p:spPr>
          <a:xfrm>
            <a:off x="1836035"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9" name="object 329"/>
          <p:cNvSpPr/>
          <p:nvPr/>
        </p:nvSpPr>
        <p:spPr>
          <a:xfrm>
            <a:off x="890628" y="10269148"/>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229039"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1" name="object 331"/>
          <p:cNvSpPr/>
          <p:nvPr/>
        </p:nvSpPr>
        <p:spPr>
          <a:xfrm>
            <a:off x="191200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2" name="object 332"/>
          <p:cNvSpPr/>
          <p:nvPr/>
        </p:nvSpPr>
        <p:spPr>
          <a:xfrm>
            <a:off x="935990" y="997116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3" name="object 333"/>
          <p:cNvSpPr/>
          <p:nvPr/>
        </p:nvSpPr>
        <p:spPr>
          <a:xfrm>
            <a:off x="717868"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4" name="object 334"/>
          <p:cNvSpPr/>
          <p:nvPr/>
        </p:nvSpPr>
        <p:spPr>
          <a:xfrm>
            <a:off x="2737199"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5" name="object 335"/>
          <p:cNvSpPr/>
          <p:nvPr/>
        </p:nvSpPr>
        <p:spPr>
          <a:xfrm>
            <a:off x="1861224"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6" name="object 336"/>
          <p:cNvSpPr/>
          <p:nvPr/>
        </p:nvSpPr>
        <p:spPr>
          <a:xfrm>
            <a:off x="1825212"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7" name="object 337"/>
          <p:cNvSpPr/>
          <p:nvPr/>
        </p:nvSpPr>
        <p:spPr>
          <a:xfrm>
            <a:off x="2300972"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8" name="object 338"/>
          <p:cNvSpPr/>
          <p:nvPr/>
        </p:nvSpPr>
        <p:spPr>
          <a:xfrm>
            <a:off x="2337284"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9" name="object 339"/>
          <p:cNvSpPr/>
          <p:nvPr/>
        </p:nvSpPr>
        <p:spPr>
          <a:xfrm>
            <a:off x="911365" y="9951485"/>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40" name="object 340"/>
          <p:cNvSpPr/>
          <p:nvPr/>
        </p:nvSpPr>
        <p:spPr>
          <a:xfrm>
            <a:off x="707728"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863641"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105125"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3" name="object 343"/>
          <p:cNvSpPr/>
          <p:nvPr/>
        </p:nvSpPr>
        <p:spPr>
          <a:xfrm>
            <a:off x="2438029" y="8634027"/>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837579"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747365" y="870115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6" name="object 346"/>
          <p:cNvSpPr/>
          <p:nvPr/>
        </p:nvSpPr>
        <p:spPr>
          <a:xfrm>
            <a:off x="200924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7" name="object 347"/>
          <p:cNvSpPr/>
          <p:nvPr/>
        </p:nvSpPr>
        <p:spPr>
          <a:xfrm>
            <a:off x="1610785"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8" name="object 348"/>
          <p:cNvSpPr/>
          <p:nvPr/>
        </p:nvSpPr>
        <p:spPr>
          <a:xfrm>
            <a:off x="2648598"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529220"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144892"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1" name="object 351"/>
          <p:cNvSpPr/>
          <p:nvPr/>
        </p:nvSpPr>
        <p:spPr>
          <a:xfrm>
            <a:off x="1660813"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36786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3" name="object 353"/>
          <p:cNvSpPr/>
          <p:nvPr/>
        </p:nvSpPr>
        <p:spPr>
          <a:xfrm>
            <a:off x="1227002"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4" name="object 354"/>
          <p:cNvSpPr/>
          <p:nvPr/>
        </p:nvSpPr>
        <p:spPr>
          <a:xfrm>
            <a:off x="2628491" y="7926732"/>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5" name="object 355"/>
          <p:cNvSpPr/>
          <p:nvPr/>
        </p:nvSpPr>
        <p:spPr>
          <a:xfrm>
            <a:off x="1655479"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6" name="object 356"/>
          <p:cNvSpPr/>
          <p:nvPr/>
        </p:nvSpPr>
        <p:spPr>
          <a:xfrm>
            <a:off x="2806752" y="7841998"/>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7" name="object 357"/>
          <p:cNvSpPr/>
          <p:nvPr/>
        </p:nvSpPr>
        <p:spPr>
          <a:xfrm>
            <a:off x="364239"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1605941"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9" name="object 359"/>
          <p:cNvSpPr/>
          <p:nvPr/>
        </p:nvSpPr>
        <p:spPr>
          <a:xfrm>
            <a:off x="2840853"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60" name="object 360"/>
          <p:cNvSpPr/>
          <p:nvPr/>
        </p:nvSpPr>
        <p:spPr>
          <a:xfrm>
            <a:off x="27652"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116173"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76569"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3" name="object 363"/>
          <p:cNvSpPr/>
          <p:nvPr/>
        </p:nvSpPr>
        <p:spPr>
          <a:xfrm>
            <a:off x="1313594"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4" name="object 364"/>
          <p:cNvSpPr/>
          <p:nvPr/>
        </p:nvSpPr>
        <p:spPr>
          <a:xfrm>
            <a:off x="3346679" y="8234833"/>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5" name="object 365"/>
          <p:cNvSpPr/>
          <p:nvPr/>
        </p:nvSpPr>
        <p:spPr>
          <a:xfrm>
            <a:off x="3946507" y="96074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6" name="object 366"/>
          <p:cNvSpPr/>
          <p:nvPr/>
        </p:nvSpPr>
        <p:spPr>
          <a:xfrm>
            <a:off x="4172591"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7" name="object 367"/>
          <p:cNvSpPr/>
          <p:nvPr/>
        </p:nvSpPr>
        <p:spPr>
          <a:xfrm>
            <a:off x="2613362"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8" name="object 368"/>
          <p:cNvSpPr/>
          <p:nvPr/>
        </p:nvSpPr>
        <p:spPr>
          <a:xfrm>
            <a:off x="3865510" y="941629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9" name="object 369"/>
          <p:cNvSpPr/>
          <p:nvPr/>
        </p:nvSpPr>
        <p:spPr>
          <a:xfrm>
            <a:off x="4532550" y="9818221"/>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70" name="object 370"/>
          <p:cNvSpPr/>
          <p:nvPr/>
        </p:nvSpPr>
        <p:spPr>
          <a:xfrm>
            <a:off x="2638551"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1" name="object 371"/>
          <p:cNvSpPr/>
          <p:nvPr/>
        </p:nvSpPr>
        <p:spPr>
          <a:xfrm>
            <a:off x="3083407"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2" name="object 372"/>
          <p:cNvSpPr/>
          <p:nvPr/>
        </p:nvSpPr>
        <p:spPr>
          <a:xfrm>
            <a:off x="3550853" y="9669625"/>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3" name="object 373"/>
          <p:cNvSpPr/>
          <p:nvPr/>
        </p:nvSpPr>
        <p:spPr>
          <a:xfrm>
            <a:off x="2879157"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3503117" y="9063104"/>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2882450"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6" name="object 376"/>
          <p:cNvSpPr/>
          <p:nvPr/>
        </p:nvSpPr>
        <p:spPr>
          <a:xfrm>
            <a:off x="4233378" y="9422718"/>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3477064" y="8551702"/>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524692" y="1016774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9" name="object 379"/>
          <p:cNvSpPr/>
          <p:nvPr/>
        </p:nvSpPr>
        <p:spPr>
          <a:xfrm>
            <a:off x="278657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80" name="object 380"/>
          <p:cNvSpPr/>
          <p:nvPr/>
        </p:nvSpPr>
        <p:spPr>
          <a:xfrm>
            <a:off x="4250281" y="7917604"/>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1" name="object 381"/>
          <p:cNvSpPr/>
          <p:nvPr/>
        </p:nvSpPr>
        <p:spPr>
          <a:xfrm>
            <a:off x="4462268"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2306547"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896932"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784377" y="779461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5" name="object 385"/>
          <p:cNvSpPr/>
          <p:nvPr/>
        </p:nvSpPr>
        <p:spPr>
          <a:xfrm>
            <a:off x="3871862"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6" name="object 386"/>
          <p:cNvSpPr/>
          <p:nvPr/>
        </p:nvSpPr>
        <p:spPr>
          <a:xfrm>
            <a:off x="2432804" y="11184649"/>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7" name="object 387"/>
          <p:cNvSpPr/>
          <p:nvPr/>
        </p:nvSpPr>
        <p:spPr>
          <a:xfrm>
            <a:off x="4636203" y="10512130"/>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8" name="object 388"/>
          <p:cNvSpPr/>
          <p:nvPr/>
        </p:nvSpPr>
        <p:spPr>
          <a:xfrm>
            <a:off x="3183154"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4016054"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0" name="object 390"/>
          <p:cNvSpPr/>
          <p:nvPr/>
        </p:nvSpPr>
        <p:spPr>
          <a:xfrm>
            <a:off x="3953079" y="88193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1" name="object 391"/>
          <p:cNvSpPr/>
          <p:nvPr/>
        </p:nvSpPr>
        <p:spPr>
          <a:xfrm>
            <a:off x="4210373" y="7959935"/>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2" name="object 392"/>
          <p:cNvSpPr/>
          <p:nvPr/>
        </p:nvSpPr>
        <p:spPr>
          <a:xfrm>
            <a:off x="4815353"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3" name="object 393"/>
          <p:cNvSpPr/>
          <p:nvPr/>
        </p:nvSpPr>
        <p:spPr>
          <a:xfrm>
            <a:off x="4072944" y="10934360"/>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4" name="object 394"/>
          <p:cNvSpPr/>
          <p:nvPr/>
        </p:nvSpPr>
        <p:spPr>
          <a:xfrm>
            <a:off x="3672902"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548575" y="10117888"/>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2452584" y="762118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327939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981599"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3057565"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4691843" y="7565639"/>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4717896" y="8292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4605341" y="8398574"/>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728166" y="7360478"/>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250688"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5" name="object 405"/>
          <p:cNvSpPr/>
          <p:nvPr/>
        </p:nvSpPr>
        <p:spPr>
          <a:xfrm>
            <a:off x="4553416" y="6778043"/>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6" name="object 406"/>
          <p:cNvSpPr/>
          <p:nvPr/>
        </p:nvSpPr>
        <p:spPr>
          <a:xfrm>
            <a:off x="2801041"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4371815" y="742157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8" name="object 408"/>
          <p:cNvSpPr/>
          <p:nvPr/>
        </p:nvSpPr>
        <p:spPr>
          <a:xfrm>
            <a:off x="2751505"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3507054" y="7195801"/>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2362888" y="7071961"/>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2113323" y="7476823"/>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3452107"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51183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430837"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2105873" y="678262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1116179"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7" name="object 417"/>
          <p:cNvSpPr/>
          <p:nvPr/>
        </p:nvSpPr>
        <p:spPr>
          <a:xfrm>
            <a:off x="748481" y="6694511"/>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031940"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251604" y="7020014"/>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76990"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70609" y="6828873"/>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32115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78042"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7148372"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7391833"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7748198"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6394156" y="10811997"/>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729951"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8818417"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0" name="object 430"/>
          <p:cNvSpPr/>
          <p:nvPr/>
        </p:nvSpPr>
        <p:spPr>
          <a:xfrm>
            <a:off x="8277214"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1" name="object 431"/>
          <p:cNvSpPr/>
          <p:nvPr/>
        </p:nvSpPr>
        <p:spPr>
          <a:xfrm>
            <a:off x="7331797" y="10269148"/>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670216"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8353181"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4" name="object 434"/>
          <p:cNvSpPr/>
          <p:nvPr/>
        </p:nvSpPr>
        <p:spPr>
          <a:xfrm>
            <a:off x="7377169"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5480000" y="11005069"/>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7159045"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7" name="object 437"/>
          <p:cNvSpPr/>
          <p:nvPr/>
        </p:nvSpPr>
        <p:spPr>
          <a:xfrm>
            <a:off x="9178380"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8302402"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8266391"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8742151"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8778462"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7352545" y="9951485"/>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5208442" y="9865824"/>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4" name="object 444"/>
          <p:cNvSpPr/>
          <p:nvPr/>
        </p:nvSpPr>
        <p:spPr>
          <a:xfrm>
            <a:off x="6232911"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7148907" y="9561829"/>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6" name="object 446"/>
          <p:cNvSpPr/>
          <p:nvPr/>
        </p:nvSpPr>
        <p:spPr>
          <a:xfrm>
            <a:off x="7304819"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8546303"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879206"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278757"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8188545"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450426"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8051963"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9089776"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7970397"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698625" y="796990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586070"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673564" y="742271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6809043"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5605324" y="8823918"/>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5854806"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942868" y="918142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6302114" y="9702148"/>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7668180"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9069670" y="7926732"/>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5" name="object 465"/>
          <p:cNvSpPr/>
          <p:nvPr/>
        </p:nvSpPr>
        <p:spPr>
          <a:xfrm>
            <a:off x="8096656"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247919" y="7841998"/>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6805417"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8047120"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9282034" y="9723439"/>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0" name="object 470"/>
          <p:cNvSpPr/>
          <p:nvPr/>
        </p:nvSpPr>
        <p:spPr>
          <a:xfrm>
            <a:off x="5933375"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1" name="object 471"/>
          <p:cNvSpPr/>
          <p:nvPr/>
        </p:nvSpPr>
        <p:spPr>
          <a:xfrm>
            <a:off x="6274331"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6065814"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6297578"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5982551"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6020577" y="1017713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5552391" y="10228662"/>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7" name="object 477"/>
          <p:cNvSpPr/>
          <p:nvPr/>
        </p:nvSpPr>
        <p:spPr>
          <a:xfrm>
            <a:off x="7557351"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57534" y="9336125"/>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9" name="object 479"/>
          <p:cNvSpPr/>
          <p:nvPr/>
        </p:nvSpPr>
        <p:spPr>
          <a:xfrm>
            <a:off x="6984837" y="9649937"/>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7817748"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5312535" y="10286792"/>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2" name="object 482"/>
          <p:cNvSpPr/>
          <p:nvPr/>
        </p:nvSpPr>
        <p:spPr>
          <a:xfrm>
            <a:off x="5527696" y="1121829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7754772"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9787856"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0387686" y="9607435"/>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9054540"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10306690"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014024"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079729"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9524588"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9992031" y="966962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320334" y="1000899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944295" y="9063104"/>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323628" y="1080306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4714843" y="8034278"/>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9918244"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965870"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227753" y="1004243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9" name="object 499"/>
          <p:cNvSpPr/>
          <p:nvPr/>
        </p:nvSpPr>
        <p:spPr>
          <a:xfrm>
            <a:off x="4731754" y="65291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4943742"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8747724"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0338110" y="7688042"/>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225558"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13048" y="71408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5" name="object 505"/>
          <p:cNvSpPr/>
          <p:nvPr/>
        </p:nvSpPr>
        <p:spPr>
          <a:xfrm>
            <a:off x="8873983" y="1118464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5117678" y="9123694"/>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7" name="object 507"/>
          <p:cNvSpPr/>
          <p:nvPr/>
        </p:nvSpPr>
        <p:spPr>
          <a:xfrm>
            <a:off x="9624333" y="9368077"/>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457233"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394257"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0" name="object 510"/>
          <p:cNvSpPr/>
          <p:nvPr/>
        </p:nvSpPr>
        <p:spPr>
          <a:xfrm>
            <a:off x="4691846" y="657149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5296829"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10114083"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9989753"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4" name="object 514"/>
          <p:cNvSpPr/>
          <p:nvPr/>
        </p:nvSpPr>
        <p:spPr>
          <a:xfrm>
            <a:off x="8893764"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5" name="object 515"/>
          <p:cNvSpPr/>
          <p:nvPr/>
        </p:nvSpPr>
        <p:spPr>
          <a:xfrm>
            <a:off x="9720571" y="6590390"/>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9422776" y="717048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7" name="object 517"/>
          <p:cNvSpPr/>
          <p:nvPr/>
        </p:nvSpPr>
        <p:spPr>
          <a:xfrm>
            <a:off x="9498745" y="7880543"/>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5199369" y="6903564"/>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19" name="object 519"/>
          <p:cNvSpPr/>
          <p:nvPr/>
        </p:nvSpPr>
        <p:spPr>
          <a:xfrm>
            <a:off x="5086806" y="7010137"/>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9691865" y="70683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1" name="object 521"/>
          <p:cNvSpPr/>
          <p:nvPr/>
        </p:nvSpPr>
        <p:spPr>
          <a:xfrm>
            <a:off x="9242221"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2" name="object 522"/>
          <p:cNvSpPr/>
          <p:nvPr/>
        </p:nvSpPr>
        <p:spPr>
          <a:xfrm>
            <a:off x="9192686"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3" name="object 523"/>
          <p:cNvSpPr/>
          <p:nvPr/>
        </p:nvSpPr>
        <p:spPr>
          <a:xfrm>
            <a:off x="9948232"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4" name="object 524"/>
          <p:cNvSpPr/>
          <p:nvPr/>
        </p:nvSpPr>
        <p:spPr>
          <a:xfrm>
            <a:off x="8854112" y="699669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5" name="object 525"/>
          <p:cNvSpPr/>
          <p:nvPr/>
        </p:nvSpPr>
        <p:spPr>
          <a:xfrm>
            <a:off x="8554501"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6" name="object 526"/>
          <p:cNvSpPr/>
          <p:nvPr/>
        </p:nvSpPr>
        <p:spPr>
          <a:xfrm>
            <a:off x="9893287" y="7752474"/>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7" name="object 527"/>
          <p:cNvSpPr/>
          <p:nvPr/>
        </p:nvSpPr>
        <p:spPr>
          <a:xfrm>
            <a:off x="7953012"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7872014"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29" name="object 529"/>
          <p:cNvSpPr/>
          <p:nvPr/>
        </p:nvSpPr>
        <p:spPr>
          <a:xfrm>
            <a:off x="8539055" y="714465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0" name="object 530"/>
          <p:cNvSpPr/>
          <p:nvPr/>
        </p:nvSpPr>
        <p:spPr>
          <a:xfrm>
            <a:off x="7557359"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1" name="object 531"/>
          <p:cNvSpPr/>
          <p:nvPr/>
        </p:nvSpPr>
        <p:spPr>
          <a:xfrm>
            <a:off x="8239883"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2" name="object 532"/>
          <p:cNvSpPr/>
          <p:nvPr/>
        </p:nvSpPr>
        <p:spPr>
          <a:xfrm>
            <a:off x="7189649" y="6694511"/>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7473118"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4" name="object 534"/>
          <p:cNvSpPr/>
          <p:nvPr/>
        </p:nvSpPr>
        <p:spPr>
          <a:xfrm>
            <a:off x="5483476"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5" name="object 535"/>
          <p:cNvSpPr/>
          <p:nvPr/>
        </p:nvSpPr>
        <p:spPr>
          <a:xfrm>
            <a:off x="1008667" y="7106249"/>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6" name="object 536"/>
          <p:cNvSpPr/>
          <p:nvPr/>
        </p:nvSpPr>
        <p:spPr>
          <a:xfrm>
            <a:off x="2264805" y="6673767"/>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7" name="object 537"/>
          <p:cNvSpPr/>
          <p:nvPr/>
        </p:nvSpPr>
        <p:spPr>
          <a:xfrm>
            <a:off x="2062177"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8" name="object 538"/>
          <p:cNvSpPr/>
          <p:nvPr/>
        </p:nvSpPr>
        <p:spPr>
          <a:xfrm>
            <a:off x="2026002" y="7912095"/>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39" name="object 539"/>
          <p:cNvSpPr/>
          <p:nvPr/>
        </p:nvSpPr>
        <p:spPr>
          <a:xfrm>
            <a:off x="914193"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0" name="object 540"/>
          <p:cNvSpPr/>
          <p:nvPr/>
        </p:nvSpPr>
        <p:spPr>
          <a:xfrm>
            <a:off x="1421144"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1" name="object 541"/>
          <p:cNvSpPr/>
          <p:nvPr/>
        </p:nvSpPr>
        <p:spPr>
          <a:xfrm>
            <a:off x="1152907" y="8470849"/>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2" name="object 542"/>
          <p:cNvSpPr/>
          <p:nvPr/>
        </p:nvSpPr>
        <p:spPr>
          <a:xfrm>
            <a:off x="1557497"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3" name="object 543"/>
          <p:cNvSpPr/>
          <p:nvPr/>
        </p:nvSpPr>
        <p:spPr>
          <a:xfrm>
            <a:off x="234465"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1975531" y="7278608"/>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5" name="object 545"/>
          <p:cNvSpPr/>
          <p:nvPr/>
        </p:nvSpPr>
        <p:spPr>
          <a:xfrm>
            <a:off x="6692782"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6" name="object 546"/>
          <p:cNvSpPr/>
          <p:nvPr/>
        </p:nvSpPr>
        <p:spPr>
          <a:xfrm>
            <a:off x="6918866"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7" name="object 547"/>
          <p:cNvSpPr/>
          <p:nvPr/>
        </p:nvSpPr>
        <p:spPr>
          <a:xfrm>
            <a:off x="5359638" y="831776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8" name="object 548"/>
          <p:cNvSpPr/>
          <p:nvPr/>
        </p:nvSpPr>
        <p:spPr>
          <a:xfrm>
            <a:off x="6611787"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49" name="object 549"/>
          <p:cNvSpPr/>
          <p:nvPr/>
        </p:nvSpPr>
        <p:spPr>
          <a:xfrm>
            <a:off x="5384828" y="806472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6297129"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5625432" y="7421578"/>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2" name="object 552"/>
          <p:cNvSpPr/>
          <p:nvPr/>
        </p:nvSpPr>
        <p:spPr>
          <a:xfrm>
            <a:off x="6249394" y="6475684"/>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5628728" y="821565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5270969" y="758032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5" name="object 555"/>
          <p:cNvSpPr/>
          <p:nvPr/>
        </p:nvSpPr>
        <p:spPr>
          <a:xfrm>
            <a:off x="5929421"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6" name="object 556"/>
          <p:cNvSpPr/>
          <p:nvPr/>
        </p:nvSpPr>
        <p:spPr>
          <a:xfrm>
            <a:off x="6762334"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4004418" y="8698605"/>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676077"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59" name="object 559"/>
          <p:cNvSpPr/>
          <p:nvPr/>
        </p:nvSpPr>
        <p:spPr>
          <a:xfrm>
            <a:off x="3907842"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0" name="object 560"/>
          <p:cNvSpPr/>
          <p:nvPr/>
        </p:nvSpPr>
        <p:spPr>
          <a:xfrm>
            <a:off x="3592823"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630839" y="8063745"/>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4222049" y="8936535"/>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3" name="object 563"/>
          <p:cNvSpPr/>
          <p:nvPr/>
        </p:nvSpPr>
        <p:spPr>
          <a:xfrm>
            <a:off x="3859662" y="8583345"/>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4" name="object 564"/>
          <p:cNvSpPr/>
          <p:nvPr/>
        </p:nvSpPr>
        <p:spPr>
          <a:xfrm>
            <a:off x="3539682" y="8888320"/>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5" name="object 565"/>
          <p:cNvSpPr/>
          <p:nvPr/>
        </p:nvSpPr>
        <p:spPr>
          <a:xfrm>
            <a:off x="4372595"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551910"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640005" y="7895749"/>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8" name="object 568"/>
          <p:cNvSpPr/>
          <p:nvPr/>
        </p:nvSpPr>
        <p:spPr>
          <a:xfrm>
            <a:off x="542545"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69" name="object 569"/>
          <p:cNvSpPr/>
          <p:nvPr/>
        </p:nvSpPr>
        <p:spPr>
          <a:xfrm>
            <a:off x="429991"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3514362" y="10563882"/>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3186021"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2" name="object 572"/>
          <p:cNvSpPr/>
          <p:nvPr/>
        </p:nvSpPr>
        <p:spPr>
          <a:xfrm>
            <a:off x="3417785"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3" name="object 573"/>
          <p:cNvSpPr/>
          <p:nvPr/>
        </p:nvSpPr>
        <p:spPr>
          <a:xfrm>
            <a:off x="3102758"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140783" y="9929024"/>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731995" y="10801814"/>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6" name="object 576"/>
          <p:cNvSpPr/>
          <p:nvPr/>
        </p:nvSpPr>
        <p:spPr>
          <a:xfrm>
            <a:off x="3049628" y="1075359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7" name="object 577"/>
          <p:cNvSpPr/>
          <p:nvPr/>
        </p:nvSpPr>
        <p:spPr>
          <a:xfrm>
            <a:off x="3882539"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6819220"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79" name="object 579"/>
          <p:cNvSpPr/>
          <p:nvPr/>
        </p:nvSpPr>
        <p:spPr>
          <a:xfrm>
            <a:off x="6419180"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0" name="object 580"/>
          <p:cNvSpPr/>
          <p:nvPr/>
        </p:nvSpPr>
        <p:spPr>
          <a:xfrm>
            <a:off x="6294852" y="753047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1" name="object 581"/>
          <p:cNvSpPr/>
          <p:nvPr/>
        </p:nvSpPr>
        <p:spPr>
          <a:xfrm>
            <a:off x="10899356"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2" name="object 582"/>
          <p:cNvSpPr/>
          <p:nvPr/>
        </p:nvSpPr>
        <p:spPr>
          <a:xfrm>
            <a:off x="11142819"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3" name="object 583"/>
          <p:cNvSpPr/>
          <p:nvPr/>
        </p:nvSpPr>
        <p:spPr>
          <a:xfrm>
            <a:off x="11499184"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4" name="object 584"/>
          <p:cNvSpPr/>
          <p:nvPr/>
        </p:nvSpPr>
        <p:spPr>
          <a:xfrm>
            <a:off x="10145140" y="6590944"/>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2569402"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6" name="object 586"/>
          <p:cNvSpPr/>
          <p:nvPr/>
        </p:nvSpPr>
        <p:spPr>
          <a:xfrm>
            <a:off x="12028199" y="5217542"/>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7" name="object 587"/>
          <p:cNvSpPr/>
          <p:nvPr/>
        </p:nvSpPr>
        <p:spPr>
          <a:xfrm>
            <a:off x="1108278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88" name="object 588"/>
          <p:cNvSpPr/>
          <p:nvPr/>
        </p:nvSpPr>
        <p:spPr>
          <a:xfrm>
            <a:off x="1042120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2104167"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0" name="object 590"/>
          <p:cNvSpPr/>
          <p:nvPr/>
        </p:nvSpPr>
        <p:spPr>
          <a:xfrm>
            <a:off x="11128154"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1" name="object 591"/>
          <p:cNvSpPr/>
          <p:nvPr/>
        </p:nvSpPr>
        <p:spPr>
          <a:xfrm>
            <a:off x="10910030"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2" name="object 592"/>
          <p:cNvSpPr/>
          <p:nvPr/>
        </p:nvSpPr>
        <p:spPr>
          <a:xfrm>
            <a:off x="1292936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3" name="object 593"/>
          <p:cNvSpPr/>
          <p:nvPr/>
        </p:nvSpPr>
        <p:spPr>
          <a:xfrm>
            <a:off x="12053389" y="4964499"/>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4" name="object 594"/>
          <p:cNvSpPr/>
          <p:nvPr/>
        </p:nvSpPr>
        <p:spPr>
          <a:xfrm>
            <a:off x="13238901" y="895799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5" name="object 595"/>
          <p:cNvSpPr/>
          <p:nvPr/>
        </p:nvSpPr>
        <p:spPr>
          <a:xfrm>
            <a:off x="12493136" y="4038955"/>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6" name="object 596"/>
          <p:cNvSpPr/>
          <p:nvPr/>
        </p:nvSpPr>
        <p:spPr>
          <a:xfrm>
            <a:off x="12529449" y="383379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7" name="object 597"/>
          <p:cNvSpPr/>
          <p:nvPr/>
        </p:nvSpPr>
        <p:spPr>
          <a:xfrm>
            <a:off x="11103529" y="5730429"/>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8" name="object 598"/>
          <p:cNvSpPr/>
          <p:nvPr/>
        </p:nvSpPr>
        <p:spPr>
          <a:xfrm>
            <a:off x="9983896" y="4539163"/>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599" name="object 599"/>
          <p:cNvSpPr/>
          <p:nvPr/>
        </p:nvSpPr>
        <p:spPr>
          <a:xfrm>
            <a:off x="10899892" y="5340775"/>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0" name="object 600"/>
          <p:cNvSpPr/>
          <p:nvPr/>
        </p:nvSpPr>
        <p:spPr>
          <a:xfrm>
            <a:off x="11055805" y="5123910"/>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2297288" y="511542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2630193"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3" name="object 603"/>
          <p:cNvSpPr/>
          <p:nvPr/>
        </p:nvSpPr>
        <p:spPr>
          <a:xfrm>
            <a:off x="11029743" y="461251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1939529" y="44801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2201409" y="435479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6" name="object 606"/>
          <p:cNvSpPr/>
          <p:nvPr/>
        </p:nvSpPr>
        <p:spPr>
          <a:xfrm>
            <a:off x="11802949"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7" name="object 607"/>
          <p:cNvSpPr/>
          <p:nvPr/>
        </p:nvSpPr>
        <p:spPr>
          <a:xfrm>
            <a:off x="12840761"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8" name="object 608"/>
          <p:cNvSpPr/>
          <p:nvPr/>
        </p:nvSpPr>
        <p:spPr>
          <a:xfrm>
            <a:off x="11721384"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1449608" y="3748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337056"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424539"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2" name="object 612"/>
          <p:cNvSpPr/>
          <p:nvPr/>
        </p:nvSpPr>
        <p:spPr>
          <a:xfrm>
            <a:off x="10560028"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9605788"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4" name="object 614"/>
          <p:cNvSpPr/>
          <p:nvPr/>
        </p:nvSpPr>
        <p:spPr>
          <a:xfrm>
            <a:off x="9693854" y="496037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10053101"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11419165" y="6778594"/>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7" name="object 617"/>
          <p:cNvSpPr/>
          <p:nvPr/>
        </p:nvSpPr>
        <p:spPr>
          <a:xfrm>
            <a:off x="12820655" y="3705670"/>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8" name="object 618"/>
          <p:cNvSpPr/>
          <p:nvPr/>
        </p:nvSpPr>
        <p:spPr>
          <a:xfrm>
            <a:off x="11847643" y="549700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19" name="object 619"/>
          <p:cNvSpPr/>
          <p:nvPr/>
        </p:nvSpPr>
        <p:spPr>
          <a:xfrm>
            <a:off x="12998915"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0" name="object 620"/>
          <p:cNvSpPr/>
          <p:nvPr/>
        </p:nvSpPr>
        <p:spPr>
          <a:xfrm>
            <a:off x="10556402" y="412679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1" name="object 621"/>
          <p:cNvSpPr/>
          <p:nvPr/>
        </p:nvSpPr>
        <p:spPr>
          <a:xfrm>
            <a:off x="11798104"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2" name="object 622"/>
          <p:cNvSpPr/>
          <p:nvPr/>
        </p:nvSpPr>
        <p:spPr>
          <a:xfrm>
            <a:off x="13033018" y="5502387"/>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3" name="object 623"/>
          <p:cNvSpPr/>
          <p:nvPr/>
        </p:nvSpPr>
        <p:spPr>
          <a:xfrm>
            <a:off x="9684360" y="326736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4" name="object 624"/>
          <p:cNvSpPr/>
          <p:nvPr/>
        </p:nvSpPr>
        <p:spPr>
          <a:xfrm>
            <a:off x="10025316" y="408458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5" name="object 625"/>
          <p:cNvSpPr/>
          <p:nvPr/>
        </p:nvSpPr>
        <p:spPr>
          <a:xfrm>
            <a:off x="9816799"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6" name="object 626"/>
          <p:cNvSpPr/>
          <p:nvPr/>
        </p:nvSpPr>
        <p:spPr>
          <a:xfrm>
            <a:off x="10048564"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7" name="object 627"/>
          <p:cNvSpPr/>
          <p:nvPr/>
        </p:nvSpPr>
        <p:spPr>
          <a:xfrm>
            <a:off x="9733536"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9771553" y="5956083"/>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11308336" y="3669116"/>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0735823" y="5428872"/>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1568732"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150575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3" name="object 633"/>
          <p:cNvSpPr/>
          <p:nvPr/>
        </p:nvSpPr>
        <p:spPr>
          <a:xfrm>
            <a:off x="13538841"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4" name="object 634"/>
          <p:cNvSpPr/>
          <p:nvPr/>
        </p:nvSpPr>
        <p:spPr>
          <a:xfrm>
            <a:off x="14138671" y="538637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5" name="object 635"/>
          <p:cNvSpPr/>
          <p:nvPr/>
        </p:nvSpPr>
        <p:spPr>
          <a:xfrm>
            <a:off x="14364754" y="5940448"/>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6" name="object 636"/>
          <p:cNvSpPr/>
          <p:nvPr/>
        </p:nvSpPr>
        <p:spPr>
          <a:xfrm>
            <a:off x="12747625" y="6956858"/>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7" name="object 637"/>
          <p:cNvSpPr/>
          <p:nvPr/>
        </p:nvSpPr>
        <p:spPr>
          <a:xfrm>
            <a:off x="14057673" y="519524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8" name="object 638"/>
          <p:cNvSpPr/>
          <p:nvPr/>
        </p:nvSpPr>
        <p:spPr>
          <a:xfrm>
            <a:off x="14724704" y="559716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39" name="object 639"/>
          <p:cNvSpPr/>
          <p:nvPr/>
        </p:nvSpPr>
        <p:spPr>
          <a:xfrm>
            <a:off x="12483949" y="622221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0" name="object 640"/>
          <p:cNvSpPr/>
          <p:nvPr/>
        </p:nvSpPr>
        <p:spPr>
          <a:xfrm>
            <a:off x="13275571" y="695266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1" name="object 641"/>
          <p:cNvSpPr/>
          <p:nvPr/>
        </p:nvSpPr>
        <p:spPr>
          <a:xfrm>
            <a:off x="13743016" y="544857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2" name="object 642"/>
          <p:cNvSpPr/>
          <p:nvPr/>
        </p:nvSpPr>
        <p:spPr>
          <a:xfrm>
            <a:off x="13071321"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3" name="object 643"/>
          <p:cNvSpPr/>
          <p:nvPr/>
        </p:nvSpPr>
        <p:spPr>
          <a:xfrm>
            <a:off x="13695281" y="4842050"/>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3074614"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4425542" y="5201662"/>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6" name="object 646"/>
          <p:cNvSpPr/>
          <p:nvPr/>
        </p:nvSpPr>
        <p:spPr>
          <a:xfrm>
            <a:off x="13669229" y="4330648"/>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2716855" y="594669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297872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49" name="object 649"/>
          <p:cNvSpPr/>
          <p:nvPr/>
        </p:nvSpPr>
        <p:spPr>
          <a:xfrm>
            <a:off x="14442434" y="369655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0" name="object 650"/>
          <p:cNvSpPr/>
          <p:nvPr/>
        </p:nvSpPr>
        <p:spPr>
          <a:xfrm>
            <a:off x="14654431" y="399272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1" name="object 651"/>
          <p:cNvSpPr/>
          <p:nvPr/>
        </p:nvSpPr>
        <p:spPr>
          <a:xfrm>
            <a:off x="12498710" y="5799529"/>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4089095" y="34669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3976542" y="3573561"/>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4064025" y="29198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5" name="object 655"/>
          <p:cNvSpPr/>
          <p:nvPr/>
        </p:nvSpPr>
        <p:spPr>
          <a:xfrm>
            <a:off x="12632963" y="66015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6" name="object 656"/>
          <p:cNvSpPr/>
          <p:nvPr/>
        </p:nvSpPr>
        <p:spPr>
          <a:xfrm>
            <a:off x="14828366" y="6291074"/>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7" name="object 657"/>
          <p:cNvSpPr/>
          <p:nvPr/>
        </p:nvSpPr>
        <p:spPr>
          <a:xfrm>
            <a:off x="13375309" y="514702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8" name="object 658"/>
          <p:cNvSpPr/>
          <p:nvPr/>
        </p:nvSpPr>
        <p:spPr>
          <a:xfrm>
            <a:off x="14208218" y="471964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4145242" y="459827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0" name="object 660"/>
          <p:cNvSpPr/>
          <p:nvPr/>
        </p:nvSpPr>
        <p:spPr>
          <a:xfrm>
            <a:off x="14402536" y="373888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1" name="object 661"/>
          <p:cNvSpPr/>
          <p:nvPr/>
        </p:nvSpPr>
        <p:spPr>
          <a:xfrm>
            <a:off x="15007516" y="3998240"/>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2" name="object 662"/>
          <p:cNvSpPr/>
          <p:nvPr/>
        </p:nvSpPr>
        <p:spPr>
          <a:xfrm>
            <a:off x="14265107" y="671330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3" name="object 663"/>
          <p:cNvSpPr/>
          <p:nvPr/>
        </p:nvSpPr>
        <p:spPr>
          <a:xfrm>
            <a:off x="13815460" y="709488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4" name="object 664"/>
          <p:cNvSpPr/>
          <p:nvPr/>
        </p:nvSpPr>
        <p:spPr>
          <a:xfrm>
            <a:off x="13865066" y="6348998"/>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3740739" y="589683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6" name="object 666"/>
          <p:cNvSpPr/>
          <p:nvPr/>
        </p:nvSpPr>
        <p:spPr>
          <a:xfrm>
            <a:off x="14469236" y="187381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7" name="object 667"/>
          <p:cNvSpPr/>
          <p:nvPr/>
        </p:nvSpPr>
        <p:spPr>
          <a:xfrm>
            <a:off x="12644748" y="34001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8" name="object 668"/>
          <p:cNvSpPr/>
          <p:nvPr/>
        </p:nvSpPr>
        <p:spPr>
          <a:xfrm>
            <a:off x="13471554" y="2369336"/>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2807354" y="2007732"/>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0" name="object 670"/>
          <p:cNvSpPr/>
          <p:nvPr/>
        </p:nvSpPr>
        <p:spPr>
          <a:xfrm>
            <a:off x="9874949"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1" name="object 671"/>
          <p:cNvSpPr/>
          <p:nvPr/>
        </p:nvSpPr>
        <p:spPr>
          <a:xfrm>
            <a:off x="13173763"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2" name="object 672"/>
          <p:cNvSpPr/>
          <p:nvPr/>
        </p:nvSpPr>
        <p:spPr>
          <a:xfrm>
            <a:off x="14409197" y="1826486"/>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3" name="object 673"/>
          <p:cNvSpPr/>
          <p:nvPr/>
        </p:nvSpPr>
        <p:spPr>
          <a:xfrm>
            <a:off x="13747616" y="879572"/>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3249729" y="3659488"/>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5" name="object 675"/>
          <p:cNvSpPr/>
          <p:nvPr/>
        </p:nvSpPr>
        <p:spPr>
          <a:xfrm>
            <a:off x="14454570" y="152850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6" name="object 676"/>
          <p:cNvSpPr/>
          <p:nvPr/>
        </p:nvSpPr>
        <p:spPr>
          <a:xfrm>
            <a:off x="14236445" y="2015472"/>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7" name="object 677"/>
          <p:cNvSpPr/>
          <p:nvPr/>
        </p:nvSpPr>
        <p:spPr>
          <a:xfrm>
            <a:off x="14884007" y="334458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8" name="object 678"/>
          <p:cNvSpPr/>
          <p:nvPr/>
        </p:nvSpPr>
        <p:spPr>
          <a:xfrm>
            <a:off x="9751438"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79" name="object 679"/>
          <p:cNvSpPr/>
          <p:nvPr/>
        </p:nvSpPr>
        <p:spPr>
          <a:xfrm>
            <a:off x="9670444"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0" name="object 680"/>
          <p:cNvSpPr/>
          <p:nvPr/>
        </p:nvSpPr>
        <p:spPr>
          <a:xfrm>
            <a:off x="10038311"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1" name="object 681"/>
          <p:cNvSpPr/>
          <p:nvPr/>
        </p:nvSpPr>
        <p:spPr>
          <a:xfrm>
            <a:off x="14910060" y="40709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797504" y="4177519"/>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920329" y="3139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429936" y="1508824"/>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5" name="object 685"/>
          <p:cNvSpPr/>
          <p:nvPr/>
        </p:nvSpPr>
        <p:spPr>
          <a:xfrm>
            <a:off x="14226308" y="1119168"/>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6" name="object 686"/>
          <p:cNvSpPr/>
          <p:nvPr/>
        </p:nvSpPr>
        <p:spPr>
          <a:xfrm>
            <a:off x="14382221" y="902304"/>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7" name="object 687"/>
          <p:cNvSpPr/>
          <p:nvPr/>
        </p:nvSpPr>
        <p:spPr>
          <a:xfrm>
            <a:off x="13442850"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3379516"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9" name="object 689"/>
          <p:cNvSpPr/>
          <p:nvPr/>
        </p:nvSpPr>
        <p:spPr>
          <a:xfrm>
            <a:off x="14745579" y="2556989"/>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0" name="object 690"/>
          <p:cNvSpPr/>
          <p:nvPr/>
        </p:nvSpPr>
        <p:spPr>
          <a:xfrm>
            <a:off x="12993205" y="3228898"/>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1" name="object 691"/>
          <p:cNvSpPr/>
          <p:nvPr/>
        </p:nvSpPr>
        <p:spPr>
          <a:xfrm>
            <a:off x="14563979" y="3200520"/>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2" name="object 692"/>
          <p:cNvSpPr/>
          <p:nvPr/>
        </p:nvSpPr>
        <p:spPr>
          <a:xfrm>
            <a:off x="1294366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3" name="object 693"/>
          <p:cNvSpPr/>
          <p:nvPr/>
        </p:nvSpPr>
        <p:spPr>
          <a:xfrm>
            <a:off x="1314321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374978"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5" name="object 695"/>
          <p:cNvSpPr/>
          <p:nvPr/>
        </p:nvSpPr>
        <p:spPr>
          <a:xfrm>
            <a:off x="13059951" y="1945975"/>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3097967" y="1734475"/>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2629791"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8" name="object 698"/>
          <p:cNvSpPr/>
          <p:nvPr/>
        </p:nvSpPr>
        <p:spPr>
          <a:xfrm>
            <a:off x="13699218" y="2974747"/>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99" name="object 699"/>
          <p:cNvSpPr/>
          <p:nvPr/>
        </p:nvSpPr>
        <p:spPr>
          <a:xfrm>
            <a:off x="12634933"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0" name="object 700"/>
          <p:cNvSpPr/>
          <p:nvPr/>
        </p:nvSpPr>
        <p:spPr>
          <a:xfrm>
            <a:off x="14062236" y="1207276"/>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1" name="object 701"/>
          <p:cNvSpPr/>
          <p:nvPr/>
        </p:nvSpPr>
        <p:spPr>
          <a:xfrm>
            <a:off x="12605098" y="2775637"/>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2" name="object 702"/>
          <p:cNvSpPr/>
          <p:nvPr/>
        </p:nvSpPr>
        <p:spPr>
          <a:xfrm>
            <a:off x="12506043" y="404714"/>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3" name="object 703"/>
          <p:cNvSpPr/>
          <p:nvPr/>
        </p:nvSpPr>
        <p:spPr>
          <a:xfrm>
            <a:off x="10946816" y="11483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4" name="object 704"/>
          <p:cNvSpPr/>
          <p:nvPr/>
        </p:nvSpPr>
        <p:spPr>
          <a:xfrm>
            <a:off x="12866005"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5" name="object 705"/>
          <p:cNvSpPr/>
          <p:nvPr/>
        </p:nvSpPr>
        <p:spPr>
          <a:xfrm>
            <a:off x="11894143" y="1047397"/>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6" name="object 706"/>
          <p:cNvSpPr/>
          <p:nvPr/>
        </p:nvSpPr>
        <p:spPr>
          <a:xfrm>
            <a:off x="11416862"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7" name="object 707"/>
          <p:cNvSpPr/>
          <p:nvPr/>
        </p:nvSpPr>
        <p:spPr>
          <a:xfrm>
            <a:off x="12305486" y="3255769"/>
            <a:ext cx="23495" cy="23495"/>
          </a:xfrm>
          <a:custGeom>
            <a:avLst/>
            <a:gdLst/>
            <a:ahLst/>
            <a:cxnLst/>
            <a:rect l="l" t="t" r="r" b="b"/>
            <a:pathLst>
              <a:path w="23495"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8" name="object 708"/>
          <p:cNvSpPr/>
          <p:nvPr/>
        </p:nvSpPr>
        <p:spPr>
          <a:xfrm>
            <a:off x="11215905" y="1046280"/>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0858144"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0" name="object 710"/>
          <p:cNvSpPr/>
          <p:nvPr/>
        </p:nvSpPr>
        <p:spPr>
          <a:xfrm>
            <a:off x="11120016" y="2856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1" name="object 711"/>
          <p:cNvSpPr/>
          <p:nvPr/>
        </p:nvSpPr>
        <p:spPr>
          <a:xfrm>
            <a:off x="13644271" y="3531430"/>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2" name="object 712"/>
          <p:cNvSpPr/>
          <p:nvPr/>
        </p:nvSpPr>
        <p:spPr>
          <a:xfrm>
            <a:off x="10766260" y="1427860"/>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2969657" y="755340"/>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4" name="object 714"/>
          <p:cNvSpPr/>
          <p:nvPr/>
        </p:nvSpPr>
        <p:spPr>
          <a:xfrm>
            <a:off x="10675949" y="249930"/>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5" name="object 715"/>
          <p:cNvSpPr/>
          <p:nvPr/>
        </p:nvSpPr>
        <p:spPr>
          <a:xfrm>
            <a:off x="11703997"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1623001"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7" name="object 717"/>
          <p:cNvSpPr/>
          <p:nvPr/>
        </p:nvSpPr>
        <p:spPr>
          <a:xfrm>
            <a:off x="12290031"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8" name="object 718"/>
          <p:cNvSpPr/>
          <p:nvPr/>
        </p:nvSpPr>
        <p:spPr>
          <a:xfrm>
            <a:off x="11308342" y="2775005"/>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19" name="object 719"/>
          <p:cNvSpPr/>
          <p:nvPr/>
        </p:nvSpPr>
        <p:spPr>
          <a:xfrm>
            <a:off x="11990869"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0" name="object 720"/>
          <p:cNvSpPr/>
          <p:nvPr/>
        </p:nvSpPr>
        <p:spPr>
          <a:xfrm>
            <a:off x="10940634" y="2473447"/>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1608294"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3155331"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3" name="object 723"/>
          <p:cNvSpPr/>
          <p:nvPr/>
        </p:nvSpPr>
        <p:spPr>
          <a:xfrm>
            <a:off x="12213275"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4" name="object 724"/>
          <p:cNvSpPr/>
          <p:nvPr/>
        </p:nvSpPr>
        <p:spPr>
          <a:xfrm>
            <a:off x="1318052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5" name="object 725"/>
          <p:cNvSpPr/>
          <p:nvPr/>
        </p:nvSpPr>
        <p:spPr>
          <a:xfrm>
            <a:off x="12406396" y="1177571"/>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6" name="object 726"/>
          <p:cNvSpPr/>
          <p:nvPr/>
        </p:nvSpPr>
        <p:spPr>
          <a:xfrm>
            <a:off x="11956750" y="1559151"/>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7" name="object 727"/>
          <p:cNvSpPr/>
          <p:nvPr/>
        </p:nvSpPr>
        <p:spPr>
          <a:xfrm>
            <a:off x="12006357"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8" name="object 728"/>
          <p:cNvSpPr/>
          <p:nvPr/>
        </p:nvSpPr>
        <p:spPr>
          <a:xfrm>
            <a:off x="11224103"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29" name="object 729"/>
          <p:cNvSpPr/>
          <p:nvPr/>
        </p:nvSpPr>
        <p:spPr>
          <a:xfrm>
            <a:off x="9843942" y="1426370"/>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0" name="object 730"/>
          <p:cNvSpPr/>
          <p:nvPr/>
        </p:nvSpPr>
        <p:spPr>
          <a:xfrm>
            <a:off x="10443767"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1" name="object 731"/>
          <p:cNvSpPr/>
          <p:nvPr/>
        </p:nvSpPr>
        <p:spPr>
          <a:xfrm>
            <a:off x="10669851" y="3353019"/>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2" name="object 732"/>
          <p:cNvSpPr/>
          <p:nvPr/>
        </p:nvSpPr>
        <p:spPr>
          <a:xfrm>
            <a:off x="10362773" y="260782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3" name="object 733"/>
          <p:cNvSpPr/>
          <p:nvPr/>
        </p:nvSpPr>
        <p:spPr>
          <a:xfrm>
            <a:off x="10048116" y="2861149"/>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000381"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5" name="object 735"/>
          <p:cNvSpPr/>
          <p:nvPr/>
        </p:nvSpPr>
        <p:spPr>
          <a:xfrm>
            <a:off x="9974329" y="1743237"/>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6" name="object 736"/>
          <p:cNvSpPr/>
          <p:nvPr/>
        </p:nvSpPr>
        <p:spPr>
          <a:xfrm>
            <a:off x="10394195" y="879568"/>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10281639"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36912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39" name="object 739"/>
          <p:cNvSpPr/>
          <p:nvPr/>
        </p:nvSpPr>
        <p:spPr>
          <a:xfrm>
            <a:off x="9680406" y="2559593"/>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0" name="object 740"/>
          <p:cNvSpPr/>
          <p:nvPr/>
        </p:nvSpPr>
        <p:spPr>
          <a:xfrm>
            <a:off x="10513317"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450341"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2" name="object 742"/>
          <p:cNvSpPr/>
          <p:nvPr/>
        </p:nvSpPr>
        <p:spPr>
          <a:xfrm>
            <a:off x="10570205" y="412588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3" name="object 743"/>
          <p:cNvSpPr/>
          <p:nvPr/>
        </p:nvSpPr>
        <p:spPr>
          <a:xfrm>
            <a:off x="10170166"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4" name="object 744"/>
          <p:cNvSpPr/>
          <p:nvPr/>
        </p:nvSpPr>
        <p:spPr>
          <a:xfrm>
            <a:off x="10045836"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5" name="object 745"/>
          <p:cNvSpPr/>
          <p:nvPr/>
        </p:nvSpPr>
        <p:spPr>
          <a:xfrm>
            <a:off x="17340535" y="4295649"/>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6" name="object 746"/>
          <p:cNvSpPr/>
          <p:nvPr/>
        </p:nvSpPr>
        <p:spPr>
          <a:xfrm>
            <a:off x="17583998" y="6095422"/>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7" name="object 747"/>
          <p:cNvSpPr/>
          <p:nvPr/>
        </p:nvSpPr>
        <p:spPr>
          <a:xfrm>
            <a:off x="17940362" y="566824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8" name="object 748"/>
          <p:cNvSpPr/>
          <p:nvPr/>
        </p:nvSpPr>
        <p:spPr>
          <a:xfrm>
            <a:off x="16586320" y="6590944"/>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5922114" y="622934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0" name="object 750"/>
          <p:cNvSpPr/>
          <p:nvPr/>
        </p:nvSpPr>
        <p:spPr>
          <a:xfrm>
            <a:off x="19010580" y="5151759"/>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1" name="object 751"/>
          <p:cNvSpPr/>
          <p:nvPr/>
        </p:nvSpPr>
        <p:spPr>
          <a:xfrm>
            <a:off x="18469376" y="5217542"/>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2" name="object 752"/>
          <p:cNvSpPr/>
          <p:nvPr/>
        </p:nvSpPr>
        <p:spPr>
          <a:xfrm>
            <a:off x="17523961" y="604809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3" name="object 753"/>
          <p:cNvSpPr/>
          <p:nvPr/>
        </p:nvSpPr>
        <p:spPr>
          <a:xfrm>
            <a:off x="16862381" y="5101177"/>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8545343" y="5927598"/>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5" name="object 755"/>
          <p:cNvSpPr/>
          <p:nvPr/>
        </p:nvSpPr>
        <p:spPr>
          <a:xfrm>
            <a:off x="17569333" y="5750109"/>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6" name="object 756"/>
          <p:cNvSpPr/>
          <p:nvPr/>
        </p:nvSpPr>
        <p:spPr>
          <a:xfrm>
            <a:off x="15672164" y="6784015"/>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7" name="object 757"/>
          <p:cNvSpPr/>
          <p:nvPr/>
        </p:nvSpPr>
        <p:spPr>
          <a:xfrm>
            <a:off x="17351209" y="623707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8" name="object 758"/>
          <p:cNvSpPr/>
          <p:nvPr/>
        </p:nvSpPr>
        <p:spPr>
          <a:xfrm>
            <a:off x="19370543" y="480847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59" name="object 759"/>
          <p:cNvSpPr/>
          <p:nvPr/>
        </p:nvSpPr>
        <p:spPr>
          <a:xfrm>
            <a:off x="18494565" y="4964499"/>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0" name="object 760"/>
          <p:cNvSpPr/>
          <p:nvPr/>
        </p:nvSpPr>
        <p:spPr>
          <a:xfrm>
            <a:off x="18458553" y="6673201"/>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1" name="object 761"/>
          <p:cNvSpPr/>
          <p:nvPr/>
        </p:nvSpPr>
        <p:spPr>
          <a:xfrm>
            <a:off x="18934315" y="4038955"/>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2" name="object 762"/>
          <p:cNvSpPr/>
          <p:nvPr/>
        </p:nvSpPr>
        <p:spPr>
          <a:xfrm>
            <a:off x="18970625" y="383379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3" name="object 763"/>
          <p:cNvSpPr/>
          <p:nvPr/>
        </p:nvSpPr>
        <p:spPr>
          <a:xfrm>
            <a:off x="17544708" y="573042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4" name="object 764"/>
          <p:cNvSpPr/>
          <p:nvPr/>
        </p:nvSpPr>
        <p:spPr>
          <a:xfrm>
            <a:off x="15400607" y="5644770"/>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5" name="object 765"/>
          <p:cNvSpPr/>
          <p:nvPr/>
        </p:nvSpPr>
        <p:spPr>
          <a:xfrm>
            <a:off x="16425074" y="4539163"/>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6" name="object 766"/>
          <p:cNvSpPr/>
          <p:nvPr/>
        </p:nvSpPr>
        <p:spPr>
          <a:xfrm>
            <a:off x="17341071" y="5340775"/>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7" name="object 767"/>
          <p:cNvSpPr/>
          <p:nvPr/>
        </p:nvSpPr>
        <p:spPr>
          <a:xfrm>
            <a:off x="17496972" y="5123910"/>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8738467" y="511542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9071370" y="441297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0" name="object 770"/>
          <p:cNvSpPr/>
          <p:nvPr/>
        </p:nvSpPr>
        <p:spPr>
          <a:xfrm>
            <a:off x="17470921" y="4612517"/>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8380709" y="448010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642579" y="435479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3" name="object 773"/>
          <p:cNvSpPr/>
          <p:nvPr/>
        </p:nvSpPr>
        <p:spPr>
          <a:xfrm>
            <a:off x="18244126" y="397840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4" name="object 774"/>
          <p:cNvSpPr/>
          <p:nvPr/>
        </p:nvSpPr>
        <p:spPr>
          <a:xfrm>
            <a:off x="19281940" y="4000638"/>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5" name="object 775"/>
          <p:cNvSpPr/>
          <p:nvPr/>
        </p:nvSpPr>
        <p:spPr>
          <a:xfrm>
            <a:off x="18162562" y="433293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7890790" y="3748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778234" y="3855419"/>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865717" y="320166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9" name="object 779"/>
          <p:cNvSpPr/>
          <p:nvPr/>
        </p:nvSpPr>
        <p:spPr>
          <a:xfrm>
            <a:off x="17001205" y="461097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5797488" y="460286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1" name="object 781"/>
          <p:cNvSpPr/>
          <p:nvPr/>
        </p:nvSpPr>
        <p:spPr>
          <a:xfrm>
            <a:off x="16046969" y="428455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135032" y="496037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494278" y="5481094"/>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7860343" y="6778594"/>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5" name="object 785"/>
          <p:cNvSpPr/>
          <p:nvPr/>
        </p:nvSpPr>
        <p:spPr>
          <a:xfrm>
            <a:off x="19261833" y="3705670"/>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6" name="object 786"/>
          <p:cNvSpPr/>
          <p:nvPr/>
        </p:nvSpPr>
        <p:spPr>
          <a:xfrm>
            <a:off x="18288821" y="549700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7" name="object 787"/>
          <p:cNvSpPr/>
          <p:nvPr/>
        </p:nvSpPr>
        <p:spPr>
          <a:xfrm>
            <a:off x="19440092" y="362094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8" name="object 788"/>
          <p:cNvSpPr/>
          <p:nvPr/>
        </p:nvSpPr>
        <p:spPr>
          <a:xfrm>
            <a:off x="16997581" y="412679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89" name="object 789"/>
          <p:cNvSpPr/>
          <p:nvPr/>
        </p:nvSpPr>
        <p:spPr>
          <a:xfrm>
            <a:off x="18239283" y="6461954"/>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9474197" y="5502387"/>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1" name="object 791"/>
          <p:cNvSpPr/>
          <p:nvPr/>
        </p:nvSpPr>
        <p:spPr>
          <a:xfrm>
            <a:off x="16125538" y="326736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2" name="object 792"/>
          <p:cNvSpPr/>
          <p:nvPr/>
        </p:nvSpPr>
        <p:spPr>
          <a:xfrm>
            <a:off x="16466494" y="408458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3" name="object 793"/>
          <p:cNvSpPr/>
          <p:nvPr/>
        </p:nvSpPr>
        <p:spPr>
          <a:xfrm>
            <a:off x="16257976" y="6291632"/>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4" name="object 794"/>
          <p:cNvSpPr/>
          <p:nvPr/>
        </p:nvSpPr>
        <p:spPr>
          <a:xfrm>
            <a:off x="16489742" y="5876483"/>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5" name="object 795"/>
          <p:cNvSpPr/>
          <p:nvPr/>
        </p:nvSpPr>
        <p:spPr>
          <a:xfrm>
            <a:off x="16174715" y="6167581"/>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212742" y="5956083"/>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5744555" y="6007608"/>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8" name="object 798"/>
          <p:cNvSpPr/>
          <p:nvPr/>
        </p:nvSpPr>
        <p:spPr>
          <a:xfrm>
            <a:off x="17749513" y="3669116"/>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99" name="object 799"/>
          <p:cNvSpPr/>
          <p:nvPr/>
        </p:nvSpPr>
        <p:spPr>
          <a:xfrm>
            <a:off x="15749697" y="5115059"/>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0" name="object 800"/>
          <p:cNvSpPr/>
          <p:nvPr/>
        </p:nvSpPr>
        <p:spPr>
          <a:xfrm>
            <a:off x="17177001" y="5428872"/>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1" name="object 801"/>
          <p:cNvSpPr/>
          <p:nvPr/>
        </p:nvSpPr>
        <p:spPr>
          <a:xfrm>
            <a:off x="18009911" y="500150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5504700" y="6065748"/>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3" name="object 803"/>
          <p:cNvSpPr/>
          <p:nvPr/>
        </p:nvSpPr>
        <p:spPr>
          <a:xfrm>
            <a:off x="15719860" y="6997244"/>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4" name="object 804"/>
          <p:cNvSpPr/>
          <p:nvPr/>
        </p:nvSpPr>
        <p:spPr>
          <a:xfrm>
            <a:off x="17946937" y="488013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9980020" y="4013780"/>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6" name="object 806"/>
          <p:cNvSpPr/>
          <p:nvPr/>
        </p:nvSpPr>
        <p:spPr>
          <a:xfrm>
            <a:off x="19246704" y="6684130"/>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7" name="object 807"/>
          <p:cNvSpPr/>
          <p:nvPr/>
        </p:nvSpPr>
        <p:spPr>
          <a:xfrm>
            <a:off x="15206188" y="42087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8" name="object 808"/>
          <p:cNvSpPr/>
          <p:nvPr/>
        </p:nvSpPr>
        <p:spPr>
          <a:xfrm>
            <a:off x="19271893" y="643108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09" name="object 809"/>
          <p:cNvSpPr/>
          <p:nvPr/>
        </p:nvSpPr>
        <p:spPr>
          <a:xfrm>
            <a:off x="19716751" y="695266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0" name="object 810"/>
          <p:cNvSpPr/>
          <p:nvPr/>
        </p:nvSpPr>
        <p:spPr>
          <a:xfrm>
            <a:off x="19512498" y="578794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1" name="object 811"/>
          <p:cNvSpPr/>
          <p:nvPr/>
        </p:nvSpPr>
        <p:spPr>
          <a:xfrm>
            <a:off x="19515791" y="658201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4907006" y="3813225"/>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3" name="object 813"/>
          <p:cNvSpPr/>
          <p:nvPr/>
        </p:nvSpPr>
        <p:spPr>
          <a:xfrm>
            <a:off x="19158035" y="594669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19419906" y="582138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5" name="object 815"/>
          <p:cNvSpPr/>
          <p:nvPr/>
        </p:nvSpPr>
        <p:spPr>
          <a:xfrm>
            <a:off x="14923907" y="230811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6" name="object 816"/>
          <p:cNvSpPr/>
          <p:nvPr/>
        </p:nvSpPr>
        <p:spPr>
          <a:xfrm>
            <a:off x="15135905" y="260427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7" name="object 817"/>
          <p:cNvSpPr/>
          <p:nvPr/>
        </p:nvSpPr>
        <p:spPr>
          <a:xfrm>
            <a:off x="18939888" y="5799529"/>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8" name="object 818"/>
          <p:cNvSpPr/>
          <p:nvPr/>
        </p:nvSpPr>
        <p:spPr>
          <a:xfrm>
            <a:off x="19066147" y="6963595"/>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5309842" y="4902637"/>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0" name="object 820"/>
          <p:cNvSpPr/>
          <p:nvPr/>
        </p:nvSpPr>
        <p:spPr>
          <a:xfrm>
            <a:off x="19816495" y="514702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4884010" y="2350442"/>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2" name="object 822"/>
          <p:cNvSpPr/>
          <p:nvPr/>
        </p:nvSpPr>
        <p:spPr>
          <a:xfrm>
            <a:off x="15421210" y="1197531"/>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3" name="object 823"/>
          <p:cNvSpPr/>
          <p:nvPr/>
        </p:nvSpPr>
        <p:spPr>
          <a:xfrm>
            <a:off x="15488994" y="2609801"/>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4" name="object 824"/>
          <p:cNvSpPr/>
          <p:nvPr/>
        </p:nvSpPr>
        <p:spPr>
          <a:xfrm>
            <a:off x="15446399" y="944488"/>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5" name="object 825"/>
          <p:cNvSpPr/>
          <p:nvPr/>
        </p:nvSpPr>
        <p:spPr>
          <a:xfrm>
            <a:off x="14950709" y="485377"/>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9085928" y="340013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7" name="object 827"/>
          <p:cNvSpPr/>
          <p:nvPr/>
        </p:nvSpPr>
        <p:spPr>
          <a:xfrm>
            <a:off x="19912734" y="2369336"/>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28" name="object 828"/>
          <p:cNvSpPr/>
          <p:nvPr/>
        </p:nvSpPr>
        <p:spPr>
          <a:xfrm>
            <a:off x="19248533" y="200773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29" name="object 829"/>
          <p:cNvSpPr/>
          <p:nvPr/>
        </p:nvSpPr>
        <p:spPr>
          <a:xfrm>
            <a:off x="16316128" y="254617"/>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0" name="object 830"/>
          <p:cNvSpPr/>
          <p:nvPr/>
        </p:nvSpPr>
        <p:spPr>
          <a:xfrm>
            <a:off x="19614940" y="2949433"/>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1" name="object 831"/>
          <p:cNvSpPr/>
          <p:nvPr/>
        </p:nvSpPr>
        <p:spPr>
          <a:xfrm>
            <a:off x="14890670" y="438049"/>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2" name="object 832"/>
          <p:cNvSpPr/>
          <p:nvPr/>
        </p:nvSpPr>
        <p:spPr>
          <a:xfrm>
            <a:off x="19690898" y="3659488"/>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936044" y="140063"/>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4" name="object 834"/>
          <p:cNvSpPr/>
          <p:nvPr/>
        </p:nvSpPr>
        <p:spPr>
          <a:xfrm>
            <a:off x="15365482" y="1956146"/>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5" name="object 835"/>
          <p:cNvSpPr/>
          <p:nvPr/>
        </p:nvSpPr>
        <p:spPr>
          <a:xfrm>
            <a:off x="16192619" y="77640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6" name="object 836"/>
          <p:cNvSpPr/>
          <p:nvPr/>
        </p:nvSpPr>
        <p:spPr>
          <a:xfrm>
            <a:off x="16111622" y="585261"/>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7" name="object 837"/>
          <p:cNvSpPr/>
          <p:nvPr/>
        </p:nvSpPr>
        <p:spPr>
          <a:xfrm>
            <a:off x="15796964" y="838594"/>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38" name="object 838"/>
          <p:cNvSpPr/>
          <p:nvPr/>
        </p:nvSpPr>
        <p:spPr>
          <a:xfrm>
            <a:off x="16479490" y="59168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39" name="object 839"/>
          <p:cNvSpPr/>
          <p:nvPr/>
        </p:nvSpPr>
        <p:spPr>
          <a:xfrm>
            <a:off x="15875334" y="23734"/>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14" y="9444"/>
                </a:lnTo>
                <a:lnTo>
                  <a:pt x="12114" y="6083"/>
                </a:lnTo>
                <a:lnTo>
                  <a:pt x="12114" y="2732"/>
                </a:lnTo>
                <a:lnTo>
                  <a:pt x="9402" y="0"/>
                </a:lnTo>
                <a:close/>
              </a:path>
            </a:pathLst>
          </a:custGeom>
          <a:solidFill>
            <a:srgbClr val="FFFFFF">
              <a:alpha val="39999"/>
            </a:srgbClr>
          </a:solidFill>
        </p:spPr>
        <p:txBody>
          <a:bodyPr wrap="square" lIns="0" tIns="0" rIns="0" bIns="0" rtlCol="0"/>
          <a:lstStyle/>
          <a:p>
            <a:endParaRPr/>
          </a:p>
        </p:txBody>
      </p:sp>
      <p:sp>
        <p:nvSpPr>
          <p:cNvPr id="840" name="object 840"/>
          <p:cNvSpPr/>
          <p:nvPr/>
        </p:nvSpPr>
        <p:spPr>
          <a:xfrm>
            <a:off x="15391531" y="2682509"/>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278969" y="278908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436352" y="38361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401802" y="1750985"/>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4911420" y="120384"/>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5" name="object 845"/>
          <p:cNvSpPr/>
          <p:nvPr/>
        </p:nvSpPr>
        <p:spPr>
          <a:xfrm>
            <a:off x="19884029" y="284731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6" name="object 846"/>
          <p:cNvSpPr/>
          <p:nvPr/>
        </p:nvSpPr>
        <p:spPr>
          <a:xfrm>
            <a:off x="19820695" y="125948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7" name="object 847"/>
          <p:cNvSpPr/>
          <p:nvPr/>
        </p:nvSpPr>
        <p:spPr>
          <a:xfrm>
            <a:off x="15227055" y="1168550"/>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48" name="object 848"/>
          <p:cNvSpPr/>
          <p:nvPr/>
        </p:nvSpPr>
        <p:spPr>
          <a:xfrm>
            <a:off x="19434385" y="3228898"/>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49" name="object 849"/>
          <p:cNvSpPr/>
          <p:nvPr/>
        </p:nvSpPr>
        <p:spPr>
          <a:xfrm>
            <a:off x="15045455" y="1812082"/>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0" name="object 850"/>
          <p:cNvSpPr/>
          <p:nvPr/>
        </p:nvSpPr>
        <p:spPr>
          <a:xfrm>
            <a:off x="19384849" y="4193847"/>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1" name="object 851"/>
          <p:cNvSpPr/>
          <p:nvPr/>
        </p:nvSpPr>
        <p:spPr>
          <a:xfrm>
            <a:off x="19584393" y="207001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816157" y="1654876"/>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3" name="object 853"/>
          <p:cNvSpPr/>
          <p:nvPr/>
        </p:nvSpPr>
        <p:spPr>
          <a:xfrm>
            <a:off x="19501130" y="1945975"/>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4" name="object 854"/>
          <p:cNvSpPr/>
          <p:nvPr/>
        </p:nvSpPr>
        <p:spPr>
          <a:xfrm>
            <a:off x="19539157" y="1734475"/>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070972" y="1786001"/>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6" name="object 856"/>
          <p:cNvSpPr/>
          <p:nvPr/>
        </p:nvSpPr>
        <p:spPr>
          <a:xfrm>
            <a:off x="19076114" y="893463"/>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7" name="object 857"/>
          <p:cNvSpPr/>
          <p:nvPr/>
        </p:nvSpPr>
        <p:spPr>
          <a:xfrm>
            <a:off x="19046276" y="2775637"/>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58" name="object 858"/>
          <p:cNvSpPr/>
          <p:nvPr/>
        </p:nvSpPr>
        <p:spPr>
          <a:xfrm>
            <a:off x="18947223" y="404714"/>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59" name="object 859"/>
          <p:cNvSpPr/>
          <p:nvPr/>
        </p:nvSpPr>
        <p:spPr>
          <a:xfrm>
            <a:off x="17387994" y="11483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0" name="object 860"/>
          <p:cNvSpPr/>
          <p:nvPr/>
        </p:nvSpPr>
        <p:spPr>
          <a:xfrm>
            <a:off x="19307184" y="61433"/>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1" name="object 861"/>
          <p:cNvSpPr/>
          <p:nvPr/>
        </p:nvSpPr>
        <p:spPr>
          <a:xfrm>
            <a:off x="18335321" y="1047397"/>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2" name="object 862"/>
          <p:cNvSpPr/>
          <p:nvPr/>
        </p:nvSpPr>
        <p:spPr>
          <a:xfrm>
            <a:off x="17858040" y="1416938"/>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3" name="object 863"/>
          <p:cNvSpPr/>
          <p:nvPr/>
        </p:nvSpPr>
        <p:spPr>
          <a:xfrm>
            <a:off x="18746663" y="3255769"/>
            <a:ext cx="23495" cy="23495"/>
          </a:xfrm>
          <a:custGeom>
            <a:avLst/>
            <a:gdLst/>
            <a:ahLst/>
            <a:cxnLst/>
            <a:rect l="l" t="t" r="r" b="b"/>
            <a:pathLst>
              <a:path w="23494" h="23495">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4" name="object 864"/>
          <p:cNvSpPr/>
          <p:nvPr/>
        </p:nvSpPr>
        <p:spPr>
          <a:xfrm>
            <a:off x="17657092" y="1046280"/>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7299325" y="41095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6" name="object 866"/>
          <p:cNvSpPr/>
          <p:nvPr/>
        </p:nvSpPr>
        <p:spPr>
          <a:xfrm>
            <a:off x="17561205" y="2856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7" name="object 867"/>
          <p:cNvSpPr/>
          <p:nvPr/>
        </p:nvSpPr>
        <p:spPr>
          <a:xfrm>
            <a:off x="20085451" y="3531430"/>
            <a:ext cx="19050" cy="22225"/>
          </a:xfrm>
          <a:custGeom>
            <a:avLst/>
            <a:gdLst/>
            <a:ahLst/>
            <a:cxnLst/>
            <a:rect l="l" t="t" r="r" b="b"/>
            <a:pathLst>
              <a:path w="19050" h="22225">
                <a:moveTo>
                  <a:pt x="16826" y="0"/>
                </a:moveTo>
                <a:lnTo>
                  <a:pt x="4848" y="0"/>
                </a:lnTo>
                <a:lnTo>
                  <a:pt x="0" y="4889"/>
                </a:lnTo>
                <a:lnTo>
                  <a:pt x="0" y="16952"/>
                </a:lnTo>
                <a:lnTo>
                  <a:pt x="4848" y="21852"/>
                </a:lnTo>
                <a:lnTo>
                  <a:pt x="16826" y="21852"/>
                </a:lnTo>
                <a:lnTo>
                  <a:pt x="18647" y="20000"/>
                </a:lnTo>
                <a:lnTo>
                  <a:pt x="18647" y="1848"/>
                </a:lnTo>
                <a:lnTo>
                  <a:pt x="16826" y="0"/>
                </a:lnTo>
                <a:close/>
              </a:path>
            </a:pathLst>
          </a:custGeom>
          <a:solidFill>
            <a:srgbClr val="FFFFFF">
              <a:alpha val="39999"/>
            </a:srgbClr>
          </a:solidFill>
        </p:spPr>
        <p:txBody>
          <a:bodyPr wrap="square" lIns="0" tIns="0" rIns="0" bIns="0" rtlCol="0"/>
          <a:lstStyle/>
          <a:p>
            <a:endParaRPr/>
          </a:p>
        </p:txBody>
      </p:sp>
      <p:sp>
        <p:nvSpPr>
          <p:cNvPr id="868" name="object 868"/>
          <p:cNvSpPr/>
          <p:nvPr/>
        </p:nvSpPr>
        <p:spPr>
          <a:xfrm>
            <a:off x="17207436" y="1427860"/>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9410836" y="755340"/>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0" name="object 870"/>
          <p:cNvSpPr/>
          <p:nvPr/>
        </p:nvSpPr>
        <p:spPr>
          <a:xfrm>
            <a:off x="17117127" y="249930"/>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1" name="object 871"/>
          <p:cNvSpPr/>
          <p:nvPr/>
        </p:nvSpPr>
        <p:spPr>
          <a:xfrm>
            <a:off x="18145174" y="2712814"/>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064178" y="2521673"/>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3" name="object 873"/>
          <p:cNvSpPr/>
          <p:nvPr/>
        </p:nvSpPr>
        <p:spPr>
          <a:xfrm>
            <a:off x="18731208" y="2923613"/>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4" name="object 874"/>
          <p:cNvSpPr/>
          <p:nvPr/>
        </p:nvSpPr>
        <p:spPr>
          <a:xfrm>
            <a:off x="17749522" y="2775005"/>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5" name="object 875"/>
          <p:cNvSpPr/>
          <p:nvPr/>
        </p:nvSpPr>
        <p:spPr>
          <a:xfrm>
            <a:off x="18432047" y="2528096"/>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6" name="object 876"/>
          <p:cNvSpPr/>
          <p:nvPr/>
        </p:nvSpPr>
        <p:spPr>
          <a:xfrm>
            <a:off x="17381813" y="2473447"/>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8049471" y="1730383"/>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9596512" y="6017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79" name="object 879"/>
          <p:cNvSpPr/>
          <p:nvPr/>
        </p:nvSpPr>
        <p:spPr>
          <a:xfrm>
            <a:off x="18654453" y="198974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9621701" y="34874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1" name="object 881"/>
          <p:cNvSpPr/>
          <p:nvPr/>
        </p:nvSpPr>
        <p:spPr>
          <a:xfrm>
            <a:off x="18847576" y="1177571"/>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2" name="object 882"/>
          <p:cNvSpPr/>
          <p:nvPr/>
        </p:nvSpPr>
        <p:spPr>
          <a:xfrm>
            <a:off x="18397929" y="1559151"/>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3" name="object 883"/>
          <p:cNvSpPr/>
          <p:nvPr/>
        </p:nvSpPr>
        <p:spPr>
          <a:xfrm>
            <a:off x="18447535" y="813262"/>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7665281" y="213686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5" name="object 885"/>
          <p:cNvSpPr/>
          <p:nvPr/>
        </p:nvSpPr>
        <p:spPr>
          <a:xfrm>
            <a:off x="15675641" y="222105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6" name="object 886"/>
          <p:cNvSpPr/>
          <p:nvPr/>
        </p:nvSpPr>
        <p:spPr>
          <a:xfrm>
            <a:off x="15587039" y="141321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7" name="object 887"/>
          <p:cNvSpPr/>
          <p:nvPr/>
        </p:nvSpPr>
        <p:spPr>
          <a:xfrm>
            <a:off x="16285120" y="1426370"/>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8" name="object 888"/>
          <p:cNvSpPr/>
          <p:nvPr/>
        </p:nvSpPr>
        <p:spPr>
          <a:xfrm>
            <a:off x="16884946" y="279896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89" name="object 889"/>
          <p:cNvSpPr/>
          <p:nvPr/>
        </p:nvSpPr>
        <p:spPr>
          <a:xfrm>
            <a:off x="17111028" y="3353019"/>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0" name="object 890"/>
          <p:cNvSpPr/>
          <p:nvPr/>
        </p:nvSpPr>
        <p:spPr>
          <a:xfrm>
            <a:off x="15551802" y="4096710"/>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1" name="object 891"/>
          <p:cNvSpPr/>
          <p:nvPr/>
        </p:nvSpPr>
        <p:spPr>
          <a:xfrm>
            <a:off x="16803951" y="2607820"/>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2" name="object 892"/>
          <p:cNvSpPr/>
          <p:nvPr/>
        </p:nvSpPr>
        <p:spPr>
          <a:xfrm>
            <a:off x="15576993" y="384367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6489294" y="2861149"/>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5817595" y="3200524"/>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5" name="object 895"/>
          <p:cNvSpPr/>
          <p:nvPr/>
        </p:nvSpPr>
        <p:spPr>
          <a:xfrm>
            <a:off x="16441559" y="225463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5820891" y="3994596"/>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6404825" y="1753996"/>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8" name="object 898"/>
          <p:cNvSpPr/>
          <p:nvPr/>
        </p:nvSpPr>
        <p:spPr>
          <a:xfrm>
            <a:off x="15463133" y="3359269"/>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899" name="object 899"/>
          <p:cNvSpPr/>
          <p:nvPr/>
        </p:nvSpPr>
        <p:spPr>
          <a:xfrm>
            <a:off x="16835373" y="879568"/>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0" name="object 900"/>
          <p:cNvSpPr/>
          <p:nvPr/>
        </p:nvSpPr>
        <p:spPr>
          <a:xfrm>
            <a:off x="16722818" y="986140"/>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810302" y="33238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2" name="object 902"/>
          <p:cNvSpPr/>
          <p:nvPr/>
        </p:nvSpPr>
        <p:spPr>
          <a:xfrm>
            <a:off x="16121584" y="2559593"/>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3" name="object 903"/>
          <p:cNvSpPr/>
          <p:nvPr/>
        </p:nvSpPr>
        <p:spPr>
          <a:xfrm>
            <a:off x="16954496" y="2132226"/>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891520" y="201085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5" name="object 905"/>
          <p:cNvSpPr/>
          <p:nvPr/>
        </p:nvSpPr>
        <p:spPr>
          <a:xfrm>
            <a:off x="17011384" y="412588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6" name="object 906"/>
          <p:cNvSpPr/>
          <p:nvPr/>
        </p:nvSpPr>
        <p:spPr>
          <a:xfrm>
            <a:off x="16611344" y="376157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7" name="object 907"/>
          <p:cNvSpPr/>
          <p:nvPr/>
        </p:nvSpPr>
        <p:spPr>
          <a:xfrm>
            <a:off x="16487015" y="3309413"/>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8" name="object 908"/>
          <p:cNvSpPr/>
          <p:nvPr/>
        </p:nvSpPr>
        <p:spPr>
          <a:xfrm>
            <a:off x="10899356"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09" name="object 909"/>
          <p:cNvSpPr/>
          <p:nvPr/>
        </p:nvSpPr>
        <p:spPr>
          <a:xfrm>
            <a:off x="11142819"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0" name="object 910"/>
          <p:cNvSpPr/>
          <p:nvPr/>
        </p:nvSpPr>
        <p:spPr>
          <a:xfrm>
            <a:off x="11499184"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1" name="object 911"/>
          <p:cNvSpPr/>
          <p:nvPr/>
        </p:nvSpPr>
        <p:spPr>
          <a:xfrm>
            <a:off x="10145140" y="1081199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2028199" y="9438596"/>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3" name="object 913"/>
          <p:cNvSpPr/>
          <p:nvPr/>
        </p:nvSpPr>
        <p:spPr>
          <a:xfrm>
            <a:off x="1108278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4" name="object 914"/>
          <p:cNvSpPr/>
          <p:nvPr/>
        </p:nvSpPr>
        <p:spPr>
          <a:xfrm>
            <a:off x="1042120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2104167"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6" name="object 916"/>
          <p:cNvSpPr/>
          <p:nvPr/>
        </p:nvSpPr>
        <p:spPr>
          <a:xfrm>
            <a:off x="11128154"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7" name="object 917"/>
          <p:cNvSpPr/>
          <p:nvPr/>
        </p:nvSpPr>
        <p:spPr>
          <a:xfrm>
            <a:off x="10910030"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8" name="object 918"/>
          <p:cNvSpPr/>
          <p:nvPr/>
        </p:nvSpPr>
        <p:spPr>
          <a:xfrm>
            <a:off x="1292936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19" name="object 919"/>
          <p:cNvSpPr/>
          <p:nvPr/>
        </p:nvSpPr>
        <p:spPr>
          <a:xfrm>
            <a:off x="12053389" y="9185554"/>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0" name="object 920"/>
          <p:cNvSpPr/>
          <p:nvPr/>
        </p:nvSpPr>
        <p:spPr>
          <a:xfrm>
            <a:off x="12017376"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1" name="object 921"/>
          <p:cNvSpPr/>
          <p:nvPr/>
        </p:nvSpPr>
        <p:spPr>
          <a:xfrm>
            <a:off x="12493136" y="8260010"/>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2" name="object 922"/>
          <p:cNvSpPr/>
          <p:nvPr/>
        </p:nvSpPr>
        <p:spPr>
          <a:xfrm>
            <a:off x="12529449" y="805484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3" name="object 923"/>
          <p:cNvSpPr/>
          <p:nvPr/>
        </p:nvSpPr>
        <p:spPr>
          <a:xfrm>
            <a:off x="11103529" y="9951485"/>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4" name="object 924"/>
          <p:cNvSpPr/>
          <p:nvPr/>
        </p:nvSpPr>
        <p:spPr>
          <a:xfrm>
            <a:off x="9983896" y="8760217"/>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5" name="object 925"/>
          <p:cNvSpPr/>
          <p:nvPr/>
        </p:nvSpPr>
        <p:spPr>
          <a:xfrm>
            <a:off x="10899892" y="956182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6" name="object 926"/>
          <p:cNvSpPr/>
          <p:nvPr/>
        </p:nvSpPr>
        <p:spPr>
          <a:xfrm>
            <a:off x="11055805" y="9344966"/>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2297288" y="93364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630193"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29" name="object 929"/>
          <p:cNvSpPr/>
          <p:nvPr/>
        </p:nvSpPr>
        <p:spPr>
          <a:xfrm>
            <a:off x="11029743" y="8833562"/>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939529" y="870115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2201409" y="857584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2" name="object 932"/>
          <p:cNvSpPr/>
          <p:nvPr/>
        </p:nvSpPr>
        <p:spPr>
          <a:xfrm>
            <a:off x="11802949"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3" name="object 933"/>
          <p:cNvSpPr/>
          <p:nvPr/>
        </p:nvSpPr>
        <p:spPr>
          <a:xfrm>
            <a:off x="12840761"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4" name="object 934"/>
          <p:cNvSpPr/>
          <p:nvPr/>
        </p:nvSpPr>
        <p:spPr>
          <a:xfrm>
            <a:off x="11721384"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337056"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852977" y="73503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7" name="object 937"/>
          <p:cNvSpPr/>
          <p:nvPr/>
        </p:nvSpPr>
        <p:spPr>
          <a:xfrm>
            <a:off x="10560028"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053101"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9" name="object 939"/>
          <p:cNvSpPr/>
          <p:nvPr/>
        </p:nvSpPr>
        <p:spPr>
          <a:xfrm>
            <a:off x="11419165" y="1099965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0" name="object 940"/>
          <p:cNvSpPr/>
          <p:nvPr/>
        </p:nvSpPr>
        <p:spPr>
          <a:xfrm>
            <a:off x="12820655" y="7926732"/>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1" name="object 941"/>
          <p:cNvSpPr/>
          <p:nvPr/>
        </p:nvSpPr>
        <p:spPr>
          <a:xfrm>
            <a:off x="11847643" y="971806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2" name="object 942"/>
          <p:cNvSpPr/>
          <p:nvPr/>
        </p:nvSpPr>
        <p:spPr>
          <a:xfrm>
            <a:off x="12998915"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3" name="object 943"/>
          <p:cNvSpPr/>
          <p:nvPr/>
        </p:nvSpPr>
        <p:spPr>
          <a:xfrm>
            <a:off x="10556402" y="8347852"/>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4" name="object 944"/>
          <p:cNvSpPr/>
          <p:nvPr/>
        </p:nvSpPr>
        <p:spPr>
          <a:xfrm>
            <a:off x="11798104"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3033018" y="9723439"/>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6" name="object 946"/>
          <p:cNvSpPr/>
          <p:nvPr/>
        </p:nvSpPr>
        <p:spPr>
          <a:xfrm>
            <a:off x="9684360" y="7488415"/>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7" name="object 947"/>
          <p:cNvSpPr/>
          <p:nvPr/>
        </p:nvSpPr>
        <p:spPr>
          <a:xfrm>
            <a:off x="10025316" y="8305641"/>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8" name="object 948"/>
          <p:cNvSpPr/>
          <p:nvPr/>
        </p:nvSpPr>
        <p:spPr>
          <a:xfrm>
            <a:off x="9816799"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49" name="object 949"/>
          <p:cNvSpPr/>
          <p:nvPr/>
        </p:nvSpPr>
        <p:spPr>
          <a:xfrm>
            <a:off x="10219815" y="10175589"/>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0" name="object 950"/>
          <p:cNvSpPr/>
          <p:nvPr/>
        </p:nvSpPr>
        <p:spPr>
          <a:xfrm>
            <a:off x="9733536"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71553" y="10177136"/>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11308336" y="7890168"/>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568732"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0575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5" name="object 955"/>
          <p:cNvSpPr/>
          <p:nvPr/>
        </p:nvSpPr>
        <p:spPr>
          <a:xfrm>
            <a:off x="13538841"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6" name="object 956"/>
          <p:cNvSpPr/>
          <p:nvPr/>
        </p:nvSpPr>
        <p:spPr>
          <a:xfrm>
            <a:off x="14138671" y="96074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7" name="object 957"/>
          <p:cNvSpPr/>
          <p:nvPr/>
        </p:nvSpPr>
        <p:spPr>
          <a:xfrm>
            <a:off x="14364754" y="10161502"/>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8" name="object 958"/>
          <p:cNvSpPr/>
          <p:nvPr/>
        </p:nvSpPr>
        <p:spPr>
          <a:xfrm>
            <a:off x="12805525" y="10905185"/>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59" name="object 959"/>
          <p:cNvSpPr/>
          <p:nvPr/>
        </p:nvSpPr>
        <p:spPr>
          <a:xfrm>
            <a:off x="14057673" y="941629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0" name="object 960"/>
          <p:cNvSpPr/>
          <p:nvPr/>
        </p:nvSpPr>
        <p:spPr>
          <a:xfrm>
            <a:off x="14724704" y="98182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1" name="object 961"/>
          <p:cNvSpPr/>
          <p:nvPr/>
        </p:nvSpPr>
        <p:spPr>
          <a:xfrm>
            <a:off x="12830715" y="10652142"/>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2" name="object 962"/>
          <p:cNvSpPr/>
          <p:nvPr/>
        </p:nvSpPr>
        <p:spPr>
          <a:xfrm>
            <a:off x="13275571" y="11173718"/>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3" name="object 963"/>
          <p:cNvSpPr/>
          <p:nvPr/>
        </p:nvSpPr>
        <p:spPr>
          <a:xfrm>
            <a:off x="13743016" y="9669625"/>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4" name="object 964"/>
          <p:cNvSpPr/>
          <p:nvPr/>
        </p:nvSpPr>
        <p:spPr>
          <a:xfrm>
            <a:off x="13071321"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5" name="object 965"/>
          <p:cNvSpPr/>
          <p:nvPr/>
        </p:nvSpPr>
        <p:spPr>
          <a:xfrm>
            <a:off x="13695281" y="9063104"/>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074614"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4425542" y="9422718"/>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8" name="object 968"/>
          <p:cNvSpPr/>
          <p:nvPr/>
        </p:nvSpPr>
        <p:spPr>
          <a:xfrm>
            <a:off x="13669229" y="855170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2716855" y="1016774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97872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1" name="object 971"/>
          <p:cNvSpPr/>
          <p:nvPr/>
        </p:nvSpPr>
        <p:spPr>
          <a:xfrm>
            <a:off x="14442434" y="791760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2" name="object 972"/>
          <p:cNvSpPr/>
          <p:nvPr/>
        </p:nvSpPr>
        <p:spPr>
          <a:xfrm>
            <a:off x="14654431" y="821376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3" name="object 973"/>
          <p:cNvSpPr/>
          <p:nvPr/>
        </p:nvSpPr>
        <p:spPr>
          <a:xfrm>
            <a:off x="12498710" y="1002058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4089095" y="768804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3976542" y="779461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4064025" y="71408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7" name="object 977"/>
          <p:cNvSpPr/>
          <p:nvPr/>
        </p:nvSpPr>
        <p:spPr>
          <a:xfrm>
            <a:off x="12624968" y="11184649"/>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8" name="object 978"/>
          <p:cNvSpPr/>
          <p:nvPr/>
        </p:nvSpPr>
        <p:spPr>
          <a:xfrm>
            <a:off x="14828366" y="10512130"/>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79" name="object 979"/>
          <p:cNvSpPr/>
          <p:nvPr/>
        </p:nvSpPr>
        <p:spPr>
          <a:xfrm>
            <a:off x="13375309" y="936807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0" name="object 980"/>
          <p:cNvSpPr/>
          <p:nvPr/>
        </p:nvSpPr>
        <p:spPr>
          <a:xfrm>
            <a:off x="14208218" y="894069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145242" y="88193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2" name="object 982"/>
          <p:cNvSpPr/>
          <p:nvPr/>
        </p:nvSpPr>
        <p:spPr>
          <a:xfrm>
            <a:off x="14402536" y="7959935"/>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3" name="object 983"/>
          <p:cNvSpPr/>
          <p:nvPr/>
        </p:nvSpPr>
        <p:spPr>
          <a:xfrm>
            <a:off x="15007516" y="8219294"/>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4" name="object 984"/>
          <p:cNvSpPr/>
          <p:nvPr/>
        </p:nvSpPr>
        <p:spPr>
          <a:xfrm>
            <a:off x="14265107" y="10934360"/>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5" name="object 985"/>
          <p:cNvSpPr/>
          <p:nvPr/>
        </p:nvSpPr>
        <p:spPr>
          <a:xfrm>
            <a:off x="13865066" y="1057005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6" name="object 986"/>
          <p:cNvSpPr/>
          <p:nvPr/>
        </p:nvSpPr>
        <p:spPr>
          <a:xfrm>
            <a:off x="13740739" y="101178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7" name="object 987"/>
          <p:cNvSpPr/>
          <p:nvPr/>
        </p:nvSpPr>
        <p:spPr>
          <a:xfrm>
            <a:off x="12644748" y="76211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471554" y="6590390"/>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89" name="object 989"/>
          <p:cNvSpPr/>
          <p:nvPr/>
        </p:nvSpPr>
        <p:spPr>
          <a:xfrm>
            <a:off x="13173763"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0" name="object 990"/>
          <p:cNvSpPr/>
          <p:nvPr/>
        </p:nvSpPr>
        <p:spPr>
          <a:xfrm>
            <a:off x="13249729" y="7880543"/>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1" name="object 991"/>
          <p:cNvSpPr/>
          <p:nvPr/>
        </p:nvSpPr>
        <p:spPr>
          <a:xfrm>
            <a:off x="14884007" y="7565639"/>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2" name="object 992"/>
          <p:cNvSpPr/>
          <p:nvPr/>
        </p:nvSpPr>
        <p:spPr>
          <a:xfrm>
            <a:off x="14910060" y="8292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3" name="object 993"/>
          <p:cNvSpPr/>
          <p:nvPr/>
        </p:nvSpPr>
        <p:spPr>
          <a:xfrm>
            <a:off x="14797504" y="8398574"/>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4" name="object 994"/>
          <p:cNvSpPr/>
          <p:nvPr/>
        </p:nvSpPr>
        <p:spPr>
          <a:xfrm>
            <a:off x="14920329" y="7360478"/>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3442850"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6" name="object 996"/>
          <p:cNvSpPr/>
          <p:nvPr/>
        </p:nvSpPr>
        <p:spPr>
          <a:xfrm>
            <a:off x="14745579" y="6778043"/>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7" name="object 997"/>
          <p:cNvSpPr/>
          <p:nvPr/>
        </p:nvSpPr>
        <p:spPr>
          <a:xfrm>
            <a:off x="12993205" y="744995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98" name="object 998"/>
          <p:cNvSpPr/>
          <p:nvPr/>
        </p:nvSpPr>
        <p:spPr>
          <a:xfrm>
            <a:off x="14563979" y="742157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9" name="object 999"/>
          <p:cNvSpPr/>
          <p:nvPr/>
        </p:nvSpPr>
        <p:spPr>
          <a:xfrm>
            <a:off x="1294366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0" name="object 1000"/>
          <p:cNvSpPr/>
          <p:nvPr/>
        </p:nvSpPr>
        <p:spPr>
          <a:xfrm>
            <a:off x="13699218" y="7195801"/>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1" name="object 1001"/>
          <p:cNvSpPr/>
          <p:nvPr/>
        </p:nvSpPr>
        <p:spPr>
          <a:xfrm>
            <a:off x="12555052" y="7071961"/>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2" name="object 1002"/>
          <p:cNvSpPr/>
          <p:nvPr/>
        </p:nvSpPr>
        <p:spPr>
          <a:xfrm>
            <a:off x="12305486" y="7476823"/>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3" name="object 1003"/>
          <p:cNvSpPr/>
          <p:nvPr/>
        </p:nvSpPr>
        <p:spPr>
          <a:xfrm>
            <a:off x="13644271" y="775247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4" name="object 1004"/>
          <p:cNvSpPr/>
          <p:nvPr/>
        </p:nvSpPr>
        <p:spPr>
          <a:xfrm>
            <a:off x="11703997"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5" name="object 1005"/>
          <p:cNvSpPr/>
          <p:nvPr/>
        </p:nvSpPr>
        <p:spPr>
          <a:xfrm>
            <a:off x="11623001"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6" name="object 1006"/>
          <p:cNvSpPr/>
          <p:nvPr/>
        </p:nvSpPr>
        <p:spPr>
          <a:xfrm>
            <a:off x="12298027" y="678262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7" name="object 1007"/>
          <p:cNvSpPr/>
          <p:nvPr/>
        </p:nvSpPr>
        <p:spPr>
          <a:xfrm>
            <a:off x="11308342" y="6996059"/>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08" name="object 1008"/>
          <p:cNvSpPr/>
          <p:nvPr/>
        </p:nvSpPr>
        <p:spPr>
          <a:xfrm>
            <a:off x="10940634" y="6694511"/>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09" name="object 1009"/>
          <p:cNvSpPr/>
          <p:nvPr/>
        </p:nvSpPr>
        <p:spPr>
          <a:xfrm>
            <a:off x="11224103"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0" name="object 1010"/>
          <p:cNvSpPr/>
          <p:nvPr/>
        </p:nvSpPr>
        <p:spPr>
          <a:xfrm>
            <a:off x="10443767"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1" name="object 1011"/>
          <p:cNvSpPr/>
          <p:nvPr/>
        </p:nvSpPr>
        <p:spPr>
          <a:xfrm>
            <a:off x="10569154" y="7283317"/>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2" name="object 1012"/>
          <p:cNvSpPr/>
          <p:nvPr/>
        </p:nvSpPr>
        <p:spPr>
          <a:xfrm>
            <a:off x="10362773" y="682887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3" name="object 1013"/>
          <p:cNvSpPr/>
          <p:nvPr/>
        </p:nvSpPr>
        <p:spPr>
          <a:xfrm>
            <a:off x="10048116" y="708220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4" name="object 1014"/>
          <p:cNvSpPr/>
          <p:nvPr/>
        </p:nvSpPr>
        <p:spPr>
          <a:xfrm>
            <a:off x="10000381"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5" name="object 1015"/>
          <p:cNvSpPr/>
          <p:nvPr/>
        </p:nvSpPr>
        <p:spPr>
          <a:xfrm>
            <a:off x="9680406" y="6780657"/>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6" name="object 1016"/>
          <p:cNvSpPr/>
          <p:nvPr/>
        </p:nvSpPr>
        <p:spPr>
          <a:xfrm>
            <a:off x="10513317"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7" name="object 1017"/>
          <p:cNvSpPr/>
          <p:nvPr/>
        </p:nvSpPr>
        <p:spPr>
          <a:xfrm>
            <a:off x="10570205" y="83469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18" name="object 1018"/>
          <p:cNvSpPr/>
          <p:nvPr/>
        </p:nvSpPr>
        <p:spPr>
          <a:xfrm>
            <a:off x="10170166"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045836"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0" name="object 1020"/>
          <p:cNvSpPr/>
          <p:nvPr/>
        </p:nvSpPr>
        <p:spPr>
          <a:xfrm>
            <a:off x="17340535" y="8516703"/>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1" name="object 1021"/>
          <p:cNvSpPr/>
          <p:nvPr/>
        </p:nvSpPr>
        <p:spPr>
          <a:xfrm>
            <a:off x="17583998" y="10316478"/>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2" name="object 1022"/>
          <p:cNvSpPr/>
          <p:nvPr/>
        </p:nvSpPr>
        <p:spPr>
          <a:xfrm>
            <a:off x="17940362" y="988929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3" name="object 1023"/>
          <p:cNvSpPr/>
          <p:nvPr/>
        </p:nvSpPr>
        <p:spPr>
          <a:xfrm>
            <a:off x="16586320" y="1081199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4" name="object 1024"/>
          <p:cNvSpPr/>
          <p:nvPr/>
        </p:nvSpPr>
        <p:spPr>
          <a:xfrm>
            <a:off x="15922114" y="10450393"/>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5" name="object 1025"/>
          <p:cNvSpPr/>
          <p:nvPr/>
        </p:nvSpPr>
        <p:spPr>
          <a:xfrm>
            <a:off x="19010580" y="9372813"/>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6" name="object 1026"/>
          <p:cNvSpPr/>
          <p:nvPr/>
        </p:nvSpPr>
        <p:spPr>
          <a:xfrm>
            <a:off x="18469376" y="943859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7" name="object 1027"/>
          <p:cNvSpPr/>
          <p:nvPr/>
        </p:nvSpPr>
        <p:spPr>
          <a:xfrm>
            <a:off x="17523961" y="10269148"/>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28" name="object 1028"/>
          <p:cNvSpPr/>
          <p:nvPr/>
        </p:nvSpPr>
        <p:spPr>
          <a:xfrm>
            <a:off x="16862381" y="9322233"/>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29" name="object 1029"/>
          <p:cNvSpPr/>
          <p:nvPr/>
        </p:nvSpPr>
        <p:spPr>
          <a:xfrm>
            <a:off x="18545343" y="10148652"/>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0" name="object 1030"/>
          <p:cNvSpPr/>
          <p:nvPr/>
        </p:nvSpPr>
        <p:spPr>
          <a:xfrm>
            <a:off x="17569333" y="9971163"/>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1" name="object 1031"/>
          <p:cNvSpPr/>
          <p:nvPr/>
        </p:nvSpPr>
        <p:spPr>
          <a:xfrm>
            <a:off x="15672164" y="11005069"/>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2" name="object 1032"/>
          <p:cNvSpPr/>
          <p:nvPr/>
        </p:nvSpPr>
        <p:spPr>
          <a:xfrm>
            <a:off x="17351209" y="10458132"/>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3" name="object 1033"/>
          <p:cNvSpPr/>
          <p:nvPr/>
        </p:nvSpPr>
        <p:spPr>
          <a:xfrm>
            <a:off x="19370543" y="902953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4" name="object 1034"/>
          <p:cNvSpPr/>
          <p:nvPr/>
        </p:nvSpPr>
        <p:spPr>
          <a:xfrm>
            <a:off x="18494565" y="918555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5" name="object 1035"/>
          <p:cNvSpPr/>
          <p:nvPr/>
        </p:nvSpPr>
        <p:spPr>
          <a:xfrm>
            <a:off x="18458553" y="10894254"/>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6" name="object 1036"/>
          <p:cNvSpPr/>
          <p:nvPr/>
        </p:nvSpPr>
        <p:spPr>
          <a:xfrm>
            <a:off x="18934315" y="8260010"/>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7" name="object 1037"/>
          <p:cNvSpPr/>
          <p:nvPr/>
        </p:nvSpPr>
        <p:spPr>
          <a:xfrm>
            <a:off x="18970625" y="805484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38" name="object 1038"/>
          <p:cNvSpPr/>
          <p:nvPr/>
        </p:nvSpPr>
        <p:spPr>
          <a:xfrm>
            <a:off x="17544708" y="9951485"/>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39" name="object 1039"/>
          <p:cNvSpPr/>
          <p:nvPr/>
        </p:nvSpPr>
        <p:spPr>
          <a:xfrm>
            <a:off x="15400607" y="9865824"/>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0" name="object 1040"/>
          <p:cNvSpPr/>
          <p:nvPr/>
        </p:nvSpPr>
        <p:spPr>
          <a:xfrm>
            <a:off x="16425074" y="8760217"/>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1" name="object 1041"/>
          <p:cNvSpPr/>
          <p:nvPr/>
        </p:nvSpPr>
        <p:spPr>
          <a:xfrm>
            <a:off x="17341071" y="956182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2" name="object 1042"/>
          <p:cNvSpPr/>
          <p:nvPr/>
        </p:nvSpPr>
        <p:spPr>
          <a:xfrm>
            <a:off x="17496972" y="9344966"/>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3" name="object 1043"/>
          <p:cNvSpPr/>
          <p:nvPr/>
        </p:nvSpPr>
        <p:spPr>
          <a:xfrm>
            <a:off x="18738467" y="93364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9071370" y="8634027"/>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5" name="object 1045"/>
          <p:cNvSpPr/>
          <p:nvPr/>
        </p:nvSpPr>
        <p:spPr>
          <a:xfrm>
            <a:off x="17470921" y="8833562"/>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6" name="object 1046"/>
          <p:cNvSpPr/>
          <p:nvPr/>
        </p:nvSpPr>
        <p:spPr>
          <a:xfrm>
            <a:off x="18380709" y="870115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8642579" y="857584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48" name="object 1048"/>
          <p:cNvSpPr/>
          <p:nvPr/>
        </p:nvSpPr>
        <p:spPr>
          <a:xfrm>
            <a:off x="18244126" y="819946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49" name="object 1049"/>
          <p:cNvSpPr/>
          <p:nvPr/>
        </p:nvSpPr>
        <p:spPr>
          <a:xfrm>
            <a:off x="19281940" y="822168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0" name="object 1050"/>
          <p:cNvSpPr/>
          <p:nvPr/>
        </p:nvSpPr>
        <p:spPr>
          <a:xfrm>
            <a:off x="18162562" y="8553992"/>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1" name="object 1051"/>
          <p:cNvSpPr/>
          <p:nvPr/>
        </p:nvSpPr>
        <p:spPr>
          <a:xfrm>
            <a:off x="17890790" y="7969902"/>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7778234" y="8076465"/>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865717" y="7422716"/>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4" name="object 1054"/>
          <p:cNvSpPr/>
          <p:nvPr/>
        </p:nvSpPr>
        <p:spPr>
          <a:xfrm>
            <a:off x="17001205" y="883202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5" name="object 1055"/>
          <p:cNvSpPr/>
          <p:nvPr/>
        </p:nvSpPr>
        <p:spPr>
          <a:xfrm>
            <a:off x="15797488" y="8823918"/>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6" name="object 1056"/>
          <p:cNvSpPr/>
          <p:nvPr/>
        </p:nvSpPr>
        <p:spPr>
          <a:xfrm>
            <a:off x="16046969" y="850561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7" name="object 1057"/>
          <p:cNvSpPr/>
          <p:nvPr/>
        </p:nvSpPr>
        <p:spPr>
          <a:xfrm>
            <a:off x="16135032" y="918142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494278" y="970214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7860343" y="1099965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0" name="object 1060"/>
          <p:cNvSpPr/>
          <p:nvPr/>
        </p:nvSpPr>
        <p:spPr>
          <a:xfrm>
            <a:off x="19261833" y="7926732"/>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1" name="object 1061"/>
          <p:cNvSpPr/>
          <p:nvPr/>
        </p:nvSpPr>
        <p:spPr>
          <a:xfrm>
            <a:off x="18288821" y="971806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2" name="object 1062"/>
          <p:cNvSpPr/>
          <p:nvPr/>
        </p:nvSpPr>
        <p:spPr>
          <a:xfrm>
            <a:off x="19440092" y="7841998"/>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3" name="object 1063"/>
          <p:cNvSpPr/>
          <p:nvPr/>
        </p:nvSpPr>
        <p:spPr>
          <a:xfrm>
            <a:off x="16997581" y="8347852"/>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4" name="object 1064"/>
          <p:cNvSpPr/>
          <p:nvPr/>
        </p:nvSpPr>
        <p:spPr>
          <a:xfrm>
            <a:off x="18239283" y="10683009"/>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5" name="object 1065"/>
          <p:cNvSpPr/>
          <p:nvPr/>
        </p:nvSpPr>
        <p:spPr>
          <a:xfrm>
            <a:off x="19474197" y="9723439"/>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6" name="object 1066"/>
          <p:cNvSpPr/>
          <p:nvPr/>
        </p:nvSpPr>
        <p:spPr>
          <a:xfrm>
            <a:off x="16125538" y="7488415"/>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7" name="object 1067"/>
          <p:cNvSpPr/>
          <p:nvPr/>
        </p:nvSpPr>
        <p:spPr>
          <a:xfrm>
            <a:off x="16466494" y="8305641"/>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68" name="object 1068"/>
          <p:cNvSpPr/>
          <p:nvPr/>
        </p:nvSpPr>
        <p:spPr>
          <a:xfrm>
            <a:off x="16257976" y="1051267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69" name="object 1069"/>
          <p:cNvSpPr/>
          <p:nvPr/>
        </p:nvSpPr>
        <p:spPr>
          <a:xfrm>
            <a:off x="16489742" y="1009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6174715" y="10388635"/>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1" name="object 1071"/>
          <p:cNvSpPr/>
          <p:nvPr/>
        </p:nvSpPr>
        <p:spPr>
          <a:xfrm>
            <a:off x="16212742" y="1017713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5744555" y="10228662"/>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3" name="object 1073"/>
          <p:cNvSpPr/>
          <p:nvPr/>
        </p:nvSpPr>
        <p:spPr>
          <a:xfrm>
            <a:off x="17749513" y="7890168"/>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5749697" y="9336125"/>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5" name="object 1075"/>
          <p:cNvSpPr/>
          <p:nvPr/>
        </p:nvSpPr>
        <p:spPr>
          <a:xfrm>
            <a:off x="17177001" y="9649937"/>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6" name="object 1076"/>
          <p:cNvSpPr/>
          <p:nvPr/>
        </p:nvSpPr>
        <p:spPr>
          <a:xfrm>
            <a:off x="18009911" y="92225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7" name="object 1077"/>
          <p:cNvSpPr/>
          <p:nvPr/>
        </p:nvSpPr>
        <p:spPr>
          <a:xfrm>
            <a:off x="15504700" y="10286792"/>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78" name="object 1078"/>
          <p:cNvSpPr/>
          <p:nvPr/>
        </p:nvSpPr>
        <p:spPr>
          <a:xfrm>
            <a:off x="15719860" y="1121829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79" name="object 1079"/>
          <p:cNvSpPr/>
          <p:nvPr/>
        </p:nvSpPr>
        <p:spPr>
          <a:xfrm>
            <a:off x="17946937" y="910118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0" name="object 1080"/>
          <p:cNvSpPr/>
          <p:nvPr/>
        </p:nvSpPr>
        <p:spPr>
          <a:xfrm>
            <a:off x="19980020" y="8234833"/>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1" name="object 1081"/>
          <p:cNvSpPr/>
          <p:nvPr/>
        </p:nvSpPr>
        <p:spPr>
          <a:xfrm>
            <a:off x="19246704" y="10905185"/>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5206188" y="842978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3" name="object 1083"/>
          <p:cNvSpPr/>
          <p:nvPr/>
        </p:nvSpPr>
        <p:spPr>
          <a:xfrm>
            <a:off x="19271893" y="10652142"/>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4" name="object 1084"/>
          <p:cNvSpPr/>
          <p:nvPr/>
        </p:nvSpPr>
        <p:spPr>
          <a:xfrm>
            <a:off x="19716751" y="11173718"/>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5" name="object 1085"/>
          <p:cNvSpPr/>
          <p:nvPr/>
        </p:nvSpPr>
        <p:spPr>
          <a:xfrm>
            <a:off x="19512498" y="1000899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6" name="object 1086"/>
          <p:cNvSpPr/>
          <p:nvPr/>
        </p:nvSpPr>
        <p:spPr>
          <a:xfrm>
            <a:off x="19515791" y="1080306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7" name="object 1087"/>
          <p:cNvSpPr/>
          <p:nvPr/>
        </p:nvSpPr>
        <p:spPr>
          <a:xfrm>
            <a:off x="14907006" y="8034278"/>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88" name="object 1088"/>
          <p:cNvSpPr/>
          <p:nvPr/>
        </p:nvSpPr>
        <p:spPr>
          <a:xfrm>
            <a:off x="19158035" y="10167743"/>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89" name="object 1089"/>
          <p:cNvSpPr/>
          <p:nvPr/>
        </p:nvSpPr>
        <p:spPr>
          <a:xfrm>
            <a:off x="19419906" y="1004243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0" name="object 1090"/>
          <p:cNvSpPr/>
          <p:nvPr/>
        </p:nvSpPr>
        <p:spPr>
          <a:xfrm>
            <a:off x="14923907" y="65291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1" name="object 1091"/>
          <p:cNvSpPr/>
          <p:nvPr/>
        </p:nvSpPr>
        <p:spPr>
          <a:xfrm>
            <a:off x="15135905" y="68253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8939888" y="1002058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3" name="object 1093"/>
          <p:cNvSpPr/>
          <p:nvPr/>
        </p:nvSpPr>
        <p:spPr>
          <a:xfrm>
            <a:off x="19066147" y="1118464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4" name="object 1094"/>
          <p:cNvSpPr/>
          <p:nvPr/>
        </p:nvSpPr>
        <p:spPr>
          <a:xfrm>
            <a:off x="15309842" y="9123694"/>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5" name="object 1095"/>
          <p:cNvSpPr/>
          <p:nvPr/>
        </p:nvSpPr>
        <p:spPr>
          <a:xfrm>
            <a:off x="19816495" y="9368077"/>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4884010" y="657149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488994" y="6830855"/>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098" name="object 1098"/>
          <p:cNvSpPr/>
          <p:nvPr/>
        </p:nvSpPr>
        <p:spPr>
          <a:xfrm>
            <a:off x="19085928" y="762118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9912734" y="6590390"/>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9614940" y="717048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690898" y="7880543"/>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2" name="object 1102"/>
          <p:cNvSpPr/>
          <p:nvPr/>
        </p:nvSpPr>
        <p:spPr>
          <a:xfrm>
            <a:off x="15391531" y="6903564"/>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5278969" y="7010137"/>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4" name="object 1104"/>
          <p:cNvSpPr/>
          <p:nvPr/>
        </p:nvSpPr>
        <p:spPr>
          <a:xfrm>
            <a:off x="19884029" y="70683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5" name="object 1105"/>
          <p:cNvSpPr/>
          <p:nvPr/>
        </p:nvSpPr>
        <p:spPr>
          <a:xfrm>
            <a:off x="19434385" y="744995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9384849" y="8414890"/>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07" name="object 1107"/>
          <p:cNvSpPr/>
          <p:nvPr/>
        </p:nvSpPr>
        <p:spPr>
          <a:xfrm>
            <a:off x="19046276" y="6996691"/>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08" name="object 1108"/>
          <p:cNvSpPr/>
          <p:nvPr/>
        </p:nvSpPr>
        <p:spPr>
          <a:xfrm>
            <a:off x="18746663" y="7476823"/>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09" name="object 1109"/>
          <p:cNvSpPr/>
          <p:nvPr/>
        </p:nvSpPr>
        <p:spPr>
          <a:xfrm>
            <a:off x="20085451" y="7752474"/>
            <a:ext cx="19050" cy="22225"/>
          </a:xfrm>
          <a:custGeom>
            <a:avLst/>
            <a:gdLst/>
            <a:ahLst/>
            <a:cxnLst/>
            <a:rect l="l" t="t" r="r" b="b"/>
            <a:pathLst>
              <a:path w="19050" h="22225">
                <a:moveTo>
                  <a:pt x="16826" y="0"/>
                </a:moveTo>
                <a:lnTo>
                  <a:pt x="4848" y="0"/>
                </a:lnTo>
                <a:lnTo>
                  <a:pt x="0" y="4900"/>
                </a:lnTo>
                <a:lnTo>
                  <a:pt x="0" y="16962"/>
                </a:lnTo>
                <a:lnTo>
                  <a:pt x="4848" y="21863"/>
                </a:lnTo>
                <a:lnTo>
                  <a:pt x="16826" y="21863"/>
                </a:lnTo>
                <a:lnTo>
                  <a:pt x="18647" y="20010"/>
                </a:lnTo>
                <a:lnTo>
                  <a:pt x="18647" y="1852"/>
                </a:lnTo>
                <a:lnTo>
                  <a:pt x="16826" y="0"/>
                </a:lnTo>
                <a:close/>
              </a:path>
            </a:pathLst>
          </a:custGeom>
          <a:solidFill>
            <a:srgbClr val="FFFFFF">
              <a:alpha val="39999"/>
            </a:srgbClr>
          </a:solidFill>
        </p:spPr>
        <p:txBody>
          <a:bodyPr wrap="square" lIns="0" tIns="0" rIns="0" bIns="0" rtlCol="0"/>
          <a:lstStyle/>
          <a:p>
            <a:endParaRPr/>
          </a:p>
        </p:txBody>
      </p:sp>
      <p:sp>
        <p:nvSpPr>
          <p:cNvPr id="1110" name="object 1110"/>
          <p:cNvSpPr/>
          <p:nvPr/>
        </p:nvSpPr>
        <p:spPr>
          <a:xfrm>
            <a:off x="18145174" y="6933868"/>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1" name="object 1111"/>
          <p:cNvSpPr/>
          <p:nvPr/>
        </p:nvSpPr>
        <p:spPr>
          <a:xfrm>
            <a:off x="18064178" y="674272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2" name="object 1112"/>
          <p:cNvSpPr/>
          <p:nvPr/>
        </p:nvSpPr>
        <p:spPr>
          <a:xfrm>
            <a:off x="18731208" y="71446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3" name="object 1113"/>
          <p:cNvSpPr/>
          <p:nvPr/>
        </p:nvSpPr>
        <p:spPr>
          <a:xfrm>
            <a:off x="17749522" y="6996059"/>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4" name="object 1114"/>
          <p:cNvSpPr/>
          <p:nvPr/>
        </p:nvSpPr>
        <p:spPr>
          <a:xfrm>
            <a:off x="18432047" y="6749151"/>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5" name="object 1115"/>
          <p:cNvSpPr/>
          <p:nvPr/>
        </p:nvSpPr>
        <p:spPr>
          <a:xfrm>
            <a:off x="17381813" y="6694511"/>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6" name="object 1116"/>
          <p:cNvSpPr/>
          <p:nvPr/>
        </p:nvSpPr>
        <p:spPr>
          <a:xfrm>
            <a:off x="17665281" y="635792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17" name="object 1117"/>
          <p:cNvSpPr/>
          <p:nvPr/>
        </p:nvSpPr>
        <p:spPr>
          <a:xfrm>
            <a:off x="15675641" y="644211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18" name="object 1118"/>
          <p:cNvSpPr/>
          <p:nvPr/>
        </p:nvSpPr>
        <p:spPr>
          <a:xfrm>
            <a:off x="11200831" y="7106249"/>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19" name="object 1119"/>
          <p:cNvSpPr/>
          <p:nvPr/>
        </p:nvSpPr>
        <p:spPr>
          <a:xfrm>
            <a:off x="12456968" y="6673767"/>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0" name="object 1120"/>
          <p:cNvSpPr/>
          <p:nvPr/>
        </p:nvSpPr>
        <p:spPr>
          <a:xfrm>
            <a:off x="12254340" y="6420738"/>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2218165" y="7912095"/>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2" name="object 1122"/>
          <p:cNvSpPr/>
          <p:nvPr/>
        </p:nvSpPr>
        <p:spPr>
          <a:xfrm>
            <a:off x="11106356" y="7661948"/>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3" name="object 1123"/>
          <p:cNvSpPr/>
          <p:nvPr/>
        </p:nvSpPr>
        <p:spPr>
          <a:xfrm>
            <a:off x="11613308" y="10325520"/>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1345070" y="8470849"/>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749661" y="7717518"/>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6" name="object 1126"/>
          <p:cNvSpPr/>
          <p:nvPr/>
        </p:nvSpPr>
        <p:spPr>
          <a:xfrm>
            <a:off x="10426629" y="7354780"/>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27" name="object 1127"/>
          <p:cNvSpPr/>
          <p:nvPr/>
        </p:nvSpPr>
        <p:spPr>
          <a:xfrm>
            <a:off x="12167695" y="7278608"/>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28" name="object 1128"/>
          <p:cNvSpPr/>
          <p:nvPr/>
        </p:nvSpPr>
        <p:spPr>
          <a:xfrm>
            <a:off x="16884946" y="702001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7111028" y="7574073"/>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0" name="object 1130"/>
          <p:cNvSpPr/>
          <p:nvPr/>
        </p:nvSpPr>
        <p:spPr>
          <a:xfrm>
            <a:off x="15551802" y="8317766"/>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1" name="object 1131"/>
          <p:cNvSpPr/>
          <p:nvPr/>
        </p:nvSpPr>
        <p:spPr>
          <a:xfrm>
            <a:off x="16803951" y="6828873"/>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2" name="object 1132"/>
          <p:cNvSpPr/>
          <p:nvPr/>
        </p:nvSpPr>
        <p:spPr>
          <a:xfrm>
            <a:off x="15576993" y="8064724"/>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3" name="object 1133"/>
          <p:cNvSpPr/>
          <p:nvPr/>
        </p:nvSpPr>
        <p:spPr>
          <a:xfrm>
            <a:off x="16489294" y="708220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4" name="object 1134"/>
          <p:cNvSpPr/>
          <p:nvPr/>
        </p:nvSpPr>
        <p:spPr>
          <a:xfrm>
            <a:off x="15817595" y="7421578"/>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5" name="object 1135"/>
          <p:cNvSpPr/>
          <p:nvPr/>
        </p:nvSpPr>
        <p:spPr>
          <a:xfrm>
            <a:off x="16441559" y="6475684"/>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6" name="object 1136"/>
          <p:cNvSpPr/>
          <p:nvPr/>
        </p:nvSpPr>
        <p:spPr>
          <a:xfrm>
            <a:off x="15820891" y="821565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37" name="object 1137"/>
          <p:cNvSpPr/>
          <p:nvPr/>
        </p:nvSpPr>
        <p:spPr>
          <a:xfrm>
            <a:off x="15463133" y="758032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38" name="object 1138"/>
          <p:cNvSpPr/>
          <p:nvPr/>
        </p:nvSpPr>
        <p:spPr>
          <a:xfrm>
            <a:off x="16121584" y="6780657"/>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39" name="object 1139"/>
          <p:cNvSpPr/>
          <p:nvPr/>
        </p:nvSpPr>
        <p:spPr>
          <a:xfrm>
            <a:off x="16954496" y="6353280"/>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0" name="object 1140"/>
          <p:cNvSpPr/>
          <p:nvPr/>
        </p:nvSpPr>
        <p:spPr>
          <a:xfrm>
            <a:off x="14196583" y="8698605"/>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1" name="object 1141"/>
          <p:cNvSpPr/>
          <p:nvPr/>
        </p:nvSpPr>
        <p:spPr>
          <a:xfrm>
            <a:off x="13868241" y="8399285"/>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2" name="object 1142"/>
          <p:cNvSpPr/>
          <p:nvPr/>
        </p:nvSpPr>
        <p:spPr>
          <a:xfrm>
            <a:off x="14100006" y="7984145"/>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3784988" y="8275243"/>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23002" y="8063745"/>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5" name="object 1145"/>
          <p:cNvSpPr/>
          <p:nvPr/>
        </p:nvSpPr>
        <p:spPr>
          <a:xfrm>
            <a:off x="14414213" y="8936535"/>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6" name="object 1146"/>
          <p:cNvSpPr/>
          <p:nvPr/>
        </p:nvSpPr>
        <p:spPr>
          <a:xfrm>
            <a:off x="14051826" y="8583345"/>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47" name="object 1147"/>
          <p:cNvSpPr/>
          <p:nvPr/>
        </p:nvSpPr>
        <p:spPr>
          <a:xfrm>
            <a:off x="13731847" y="8888320"/>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564759" y="846094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9" name="object 1149"/>
          <p:cNvSpPr/>
          <p:nvPr/>
        </p:nvSpPr>
        <p:spPr>
          <a:xfrm>
            <a:off x="10744075" y="1009138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0" name="object 1150"/>
          <p:cNvSpPr/>
          <p:nvPr/>
        </p:nvSpPr>
        <p:spPr>
          <a:xfrm>
            <a:off x="10832169" y="7895749"/>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1" name="object 1151"/>
          <p:cNvSpPr/>
          <p:nvPr/>
        </p:nvSpPr>
        <p:spPr>
          <a:xfrm>
            <a:off x="10734709" y="796845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622155" y="807502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9866083" y="9851249"/>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4" name="object 1154"/>
          <p:cNvSpPr/>
          <p:nvPr/>
        </p:nvSpPr>
        <p:spPr>
          <a:xfrm>
            <a:off x="9969737" y="105451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5" name="object 1155"/>
          <p:cNvSpPr/>
          <p:nvPr/>
        </p:nvSpPr>
        <p:spPr>
          <a:xfrm>
            <a:off x="10123027" y="9001787"/>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6" name="object 1156"/>
          <p:cNvSpPr/>
          <p:nvPr/>
        </p:nvSpPr>
        <p:spPr>
          <a:xfrm>
            <a:off x="13706526" y="1056388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57" name="object 1157"/>
          <p:cNvSpPr/>
          <p:nvPr/>
        </p:nvSpPr>
        <p:spPr>
          <a:xfrm>
            <a:off x="13378184" y="10264562"/>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58" name="object 1158"/>
          <p:cNvSpPr/>
          <p:nvPr/>
        </p:nvSpPr>
        <p:spPr>
          <a:xfrm>
            <a:off x="13609949" y="984942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59" name="object 1159"/>
          <p:cNvSpPr/>
          <p:nvPr/>
        </p:nvSpPr>
        <p:spPr>
          <a:xfrm>
            <a:off x="13294921" y="10140522"/>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32947" y="9929024"/>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1" name="object 1161"/>
          <p:cNvSpPr/>
          <p:nvPr/>
        </p:nvSpPr>
        <p:spPr>
          <a:xfrm>
            <a:off x="13924157" y="10801814"/>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2" name="object 1162"/>
          <p:cNvSpPr/>
          <p:nvPr/>
        </p:nvSpPr>
        <p:spPr>
          <a:xfrm>
            <a:off x="13241793" y="10753597"/>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4074702" y="1032621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7011384" y="834694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5" name="object 1165"/>
          <p:cNvSpPr/>
          <p:nvPr/>
        </p:nvSpPr>
        <p:spPr>
          <a:xfrm>
            <a:off x="16611344" y="798263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grpSp>
        <p:nvGrpSpPr>
          <p:cNvPr id="1166" name="object 1166"/>
          <p:cNvGrpSpPr/>
          <p:nvPr/>
        </p:nvGrpSpPr>
        <p:grpSpPr>
          <a:xfrm>
            <a:off x="14250874" y="7381974"/>
            <a:ext cx="4827270" cy="3361690"/>
            <a:chOff x="14250874" y="7381974"/>
            <a:chExt cx="4827270" cy="3361690"/>
          </a:xfrm>
        </p:grpSpPr>
        <p:sp>
          <p:nvSpPr>
            <p:cNvPr id="1167" name="object 1167"/>
            <p:cNvSpPr/>
            <p:nvPr/>
          </p:nvSpPr>
          <p:spPr>
            <a:xfrm>
              <a:off x="16487014" y="753047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68" name="object 1168"/>
            <p:cNvSpPr/>
            <p:nvPr/>
          </p:nvSpPr>
          <p:spPr>
            <a:xfrm>
              <a:off x="14250874" y="7381974"/>
              <a:ext cx="4827270" cy="3361690"/>
            </a:xfrm>
            <a:custGeom>
              <a:avLst/>
              <a:gdLst/>
              <a:ahLst/>
              <a:cxnLst/>
              <a:rect l="l" t="t" r="r" b="b"/>
              <a:pathLst>
                <a:path w="4827269"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69" name="object 1169"/>
            <p:cNvPicPr/>
            <p:nvPr/>
          </p:nvPicPr>
          <p:blipFill>
            <a:blip r:embed="rId3" cstate="print"/>
            <a:stretch>
              <a:fillRect/>
            </a:stretch>
          </p:blipFill>
          <p:spPr>
            <a:xfrm>
              <a:off x="14376524" y="7518095"/>
              <a:ext cx="4575776" cy="3109852"/>
            </a:xfrm>
            <a:prstGeom prst="rect">
              <a:avLst/>
            </a:prstGeom>
          </p:spPr>
        </p:pic>
      </p:grpSp>
      <p:sp>
        <p:nvSpPr>
          <p:cNvPr id="1170" name="object 1170"/>
          <p:cNvSpPr txBox="1">
            <a:spLocks noGrp="1"/>
          </p:cNvSpPr>
          <p:nvPr>
            <p:ph type="title"/>
          </p:nvPr>
        </p:nvSpPr>
        <p:spPr>
          <a:xfrm>
            <a:off x="3405699" y="4126710"/>
            <a:ext cx="13293090" cy="2664460"/>
          </a:xfrm>
          <a:prstGeom prst="rect">
            <a:avLst/>
          </a:prstGeom>
        </p:spPr>
        <p:txBody>
          <a:bodyPr vert="horz" wrap="square" lIns="0" tIns="11430" rIns="0" bIns="0" rtlCol="0">
            <a:spAutoFit/>
          </a:bodyPr>
          <a:lstStyle/>
          <a:p>
            <a:pPr marL="12700" marR="5080" algn="ctr">
              <a:lnSpc>
                <a:spcPct val="100400"/>
              </a:lnSpc>
              <a:spcBef>
                <a:spcPts val="90"/>
              </a:spcBef>
            </a:pPr>
            <a:r>
              <a:rPr lang="en-US" sz="5750" spc="-70" dirty="0"/>
              <a:t>Recycling of on-orbit plastic waste into personal radiation protection using additive manufacturing</a:t>
            </a:r>
            <a:endParaRPr sz="5750" dirty="0"/>
          </a:p>
        </p:txBody>
      </p:sp>
      <p:grpSp>
        <p:nvGrpSpPr>
          <p:cNvPr id="1171" name="object 1171"/>
          <p:cNvGrpSpPr/>
          <p:nvPr/>
        </p:nvGrpSpPr>
        <p:grpSpPr>
          <a:xfrm>
            <a:off x="14250874" y="502602"/>
            <a:ext cx="4827270" cy="3361690"/>
            <a:chOff x="14250874" y="502602"/>
            <a:chExt cx="4827270" cy="3361690"/>
          </a:xfrm>
        </p:grpSpPr>
        <p:sp>
          <p:nvSpPr>
            <p:cNvPr id="1172" name="object 1172"/>
            <p:cNvSpPr/>
            <p:nvPr/>
          </p:nvSpPr>
          <p:spPr>
            <a:xfrm>
              <a:off x="14250874" y="502602"/>
              <a:ext cx="4827270" cy="3361690"/>
            </a:xfrm>
            <a:custGeom>
              <a:avLst/>
              <a:gdLst/>
              <a:ahLst/>
              <a:cxnLst/>
              <a:rect l="l" t="t" r="r" b="b"/>
              <a:pathLst>
                <a:path w="4827269"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73" name="object 1173"/>
            <p:cNvPicPr/>
            <p:nvPr/>
          </p:nvPicPr>
          <p:blipFill>
            <a:blip r:embed="rId4" cstate="print"/>
            <a:stretch>
              <a:fillRect/>
            </a:stretch>
          </p:blipFill>
          <p:spPr>
            <a:xfrm>
              <a:off x="14376524" y="628253"/>
              <a:ext cx="4575776" cy="3109852"/>
            </a:xfrm>
            <a:prstGeom prst="rect">
              <a:avLst/>
            </a:prstGeom>
          </p:spPr>
        </p:pic>
      </p:grpSp>
      <p:grpSp>
        <p:nvGrpSpPr>
          <p:cNvPr id="1174" name="object 1174"/>
          <p:cNvGrpSpPr/>
          <p:nvPr/>
        </p:nvGrpSpPr>
        <p:grpSpPr>
          <a:xfrm>
            <a:off x="7638511" y="7381974"/>
            <a:ext cx="4827270" cy="3361690"/>
            <a:chOff x="7638511" y="7381974"/>
            <a:chExt cx="4827270" cy="3361690"/>
          </a:xfrm>
        </p:grpSpPr>
        <p:sp>
          <p:nvSpPr>
            <p:cNvPr id="1175" name="object 1175"/>
            <p:cNvSpPr/>
            <p:nvPr/>
          </p:nvSpPr>
          <p:spPr>
            <a:xfrm>
              <a:off x="7638511" y="7381974"/>
              <a:ext cx="4827270" cy="3361690"/>
            </a:xfrm>
            <a:custGeom>
              <a:avLst/>
              <a:gdLst/>
              <a:ahLst/>
              <a:cxnLst/>
              <a:rect l="l" t="t" r="r" b="b"/>
              <a:pathLst>
                <a:path w="4827270"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76" name="object 1176"/>
            <p:cNvPicPr/>
            <p:nvPr/>
          </p:nvPicPr>
          <p:blipFill>
            <a:blip r:embed="rId5" cstate="print"/>
            <a:stretch>
              <a:fillRect/>
            </a:stretch>
          </p:blipFill>
          <p:spPr>
            <a:xfrm>
              <a:off x="7764161" y="7518095"/>
              <a:ext cx="4575776" cy="3109852"/>
            </a:xfrm>
            <a:prstGeom prst="rect">
              <a:avLst/>
            </a:prstGeom>
          </p:spPr>
        </p:pic>
      </p:grpSp>
      <p:grpSp>
        <p:nvGrpSpPr>
          <p:cNvPr id="1177" name="object 1177"/>
          <p:cNvGrpSpPr/>
          <p:nvPr/>
        </p:nvGrpSpPr>
        <p:grpSpPr>
          <a:xfrm>
            <a:off x="921437" y="7381974"/>
            <a:ext cx="4827270" cy="3361690"/>
            <a:chOff x="921437" y="7381974"/>
            <a:chExt cx="4827270" cy="3361690"/>
          </a:xfrm>
        </p:grpSpPr>
        <p:sp>
          <p:nvSpPr>
            <p:cNvPr id="1178" name="object 1178"/>
            <p:cNvSpPr/>
            <p:nvPr/>
          </p:nvSpPr>
          <p:spPr>
            <a:xfrm>
              <a:off x="921437" y="7381974"/>
              <a:ext cx="4827270" cy="3361690"/>
            </a:xfrm>
            <a:custGeom>
              <a:avLst/>
              <a:gdLst/>
              <a:ahLst/>
              <a:cxnLst/>
              <a:rect l="l" t="t" r="r" b="b"/>
              <a:pathLst>
                <a:path w="4827270"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79" name="object 1179"/>
            <p:cNvPicPr/>
            <p:nvPr/>
          </p:nvPicPr>
          <p:blipFill>
            <a:blip r:embed="rId6" cstate="print"/>
            <a:stretch>
              <a:fillRect/>
            </a:stretch>
          </p:blipFill>
          <p:spPr>
            <a:xfrm>
              <a:off x="1225093" y="7612344"/>
              <a:ext cx="4188354" cy="3023946"/>
            </a:xfrm>
            <a:prstGeom prst="rect">
              <a:avLst/>
            </a:prstGeom>
          </p:spPr>
        </p:pic>
      </p:grpSp>
      <p:grpSp>
        <p:nvGrpSpPr>
          <p:cNvPr id="1180" name="object 1180"/>
          <p:cNvGrpSpPr/>
          <p:nvPr/>
        </p:nvGrpSpPr>
        <p:grpSpPr>
          <a:xfrm>
            <a:off x="921437" y="502602"/>
            <a:ext cx="4827270" cy="3361690"/>
            <a:chOff x="921437" y="502602"/>
            <a:chExt cx="4827270" cy="3361690"/>
          </a:xfrm>
        </p:grpSpPr>
        <p:sp>
          <p:nvSpPr>
            <p:cNvPr id="1181" name="object 1181"/>
            <p:cNvSpPr/>
            <p:nvPr/>
          </p:nvSpPr>
          <p:spPr>
            <a:xfrm>
              <a:off x="921437" y="502602"/>
              <a:ext cx="4827270" cy="3361690"/>
            </a:xfrm>
            <a:custGeom>
              <a:avLst/>
              <a:gdLst/>
              <a:ahLst/>
              <a:cxnLst/>
              <a:rect l="l" t="t" r="r" b="b"/>
              <a:pathLst>
                <a:path w="4827270"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82" name="object 1182"/>
            <p:cNvPicPr/>
            <p:nvPr/>
          </p:nvPicPr>
          <p:blipFill>
            <a:blip r:embed="rId7" cstate="print"/>
            <a:stretch>
              <a:fillRect/>
            </a:stretch>
          </p:blipFill>
          <p:spPr>
            <a:xfrm>
              <a:off x="1682256" y="628253"/>
              <a:ext cx="3305441" cy="3109853"/>
            </a:xfrm>
            <a:prstGeom prst="rect">
              <a:avLst/>
            </a:prstGeom>
          </p:spPr>
        </p:pic>
      </p:grpSp>
      <p:grpSp>
        <p:nvGrpSpPr>
          <p:cNvPr id="1183" name="object 1183"/>
          <p:cNvGrpSpPr/>
          <p:nvPr/>
        </p:nvGrpSpPr>
        <p:grpSpPr>
          <a:xfrm>
            <a:off x="7638511" y="502602"/>
            <a:ext cx="4827270" cy="3361690"/>
            <a:chOff x="7638511" y="502602"/>
            <a:chExt cx="4827270" cy="3361690"/>
          </a:xfrm>
        </p:grpSpPr>
        <p:sp>
          <p:nvSpPr>
            <p:cNvPr id="1184" name="object 1184"/>
            <p:cNvSpPr/>
            <p:nvPr/>
          </p:nvSpPr>
          <p:spPr>
            <a:xfrm>
              <a:off x="7638511" y="502602"/>
              <a:ext cx="4827270" cy="3361690"/>
            </a:xfrm>
            <a:custGeom>
              <a:avLst/>
              <a:gdLst/>
              <a:ahLst/>
              <a:cxnLst/>
              <a:rect l="l" t="t" r="r" b="b"/>
              <a:pathLst>
                <a:path w="4827270" h="3361690">
                  <a:moveTo>
                    <a:pt x="4554835" y="0"/>
                  </a:moveTo>
                  <a:lnTo>
                    <a:pt x="272243" y="0"/>
                  </a:lnTo>
                  <a:lnTo>
                    <a:pt x="223470" y="4406"/>
                  </a:lnTo>
                  <a:lnTo>
                    <a:pt x="177499" y="17103"/>
                  </a:lnTo>
                  <a:lnTo>
                    <a:pt x="135113" y="37307"/>
                  </a:lnTo>
                  <a:lnTo>
                    <a:pt x="97096" y="64232"/>
                  </a:lnTo>
                  <a:lnTo>
                    <a:pt x="64232" y="97096"/>
                  </a:lnTo>
                  <a:lnTo>
                    <a:pt x="37307" y="135113"/>
                  </a:lnTo>
                  <a:lnTo>
                    <a:pt x="17103" y="177499"/>
                  </a:lnTo>
                  <a:lnTo>
                    <a:pt x="4406" y="223470"/>
                  </a:lnTo>
                  <a:lnTo>
                    <a:pt x="0" y="272243"/>
                  </a:lnTo>
                  <a:lnTo>
                    <a:pt x="0" y="3088911"/>
                  </a:lnTo>
                  <a:lnTo>
                    <a:pt x="4406" y="3137683"/>
                  </a:lnTo>
                  <a:lnTo>
                    <a:pt x="17103" y="3183654"/>
                  </a:lnTo>
                  <a:lnTo>
                    <a:pt x="37307" y="3226041"/>
                  </a:lnTo>
                  <a:lnTo>
                    <a:pt x="64232" y="3264057"/>
                  </a:lnTo>
                  <a:lnTo>
                    <a:pt x="97096" y="3296921"/>
                  </a:lnTo>
                  <a:lnTo>
                    <a:pt x="135113" y="3323846"/>
                  </a:lnTo>
                  <a:lnTo>
                    <a:pt x="177499" y="3344050"/>
                  </a:lnTo>
                  <a:lnTo>
                    <a:pt x="223470" y="3356747"/>
                  </a:lnTo>
                  <a:lnTo>
                    <a:pt x="272243" y="3361154"/>
                  </a:lnTo>
                  <a:lnTo>
                    <a:pt x="4554835" y="3361154"/>
                  </a:lnTo>
                  <a:lnTo>
                    <a:pt x="4603607" y="3356747"/>
                  </a:lnTo>
                  <a:lnTo>
                    <a:pt x="4649578" y="3344050"/>
                  </a:lnTo>
                  <a:lnTo>
                    <a:pt x="4691964" y="3323846"/>
                  </a:lnTo>
                  <a:lnTo>
                    <a:pt x="4729981" y="3296921"/>
                  </a:lnTo>
                  <a:lnTo>
                    <a:pt x="4762845" y="3264057"/>
                  </a:lnTo>
                  <a:lnTo>
                    <a:pt x="4789770" y="3226041"/>
                  </a:lnTo>
                  <a:lnTo>
                    <a:pt x="4809974" y="3183654"/>
                  </a:lnTo>
                  <a:lnTo>
                    <a:pt x="4822671" y="3137683"/>
                  </a:lnTo>
                  <a:lnTo>
                    <a:pt x="4827078" y="3088911"/>
                  </a:lnTo>
                  <a:lnTo>
                    <a:pt x="4827078" y="272243"/>
                  </a:lnTo>
                  <a:lnTo>
                    <a:pt x="4822671" y="223470"/>
                  </a:lnTo>
                  <a:lnTo>
                    <a:pt x="4809974" y="177499"/>
                  </a:lnTo>
                  <a:lnTo>
                    <a:pt x="4789770" y="135113"/>
                  </a:lnTo>
                  <a:lnTo>
                    <a:pt x="4762845" y="97096"/>
                  </a:lnTo>
                  <a:lnTo>
                    <a:pt x="4729981" y="64232"/>
                  </a:lnTo>
                  <a:lnTo>
                    <a:pt x="4691964" y="37307"/>
                  </a:lnTo>
                  <a:lnTo>
                    <a:pt x="4649578" y="17103"/>
                  </a:lnTo>
                  <a:lnTo>
                    <a:pt x="4603607" y="4406"/>
                  </a:lnTo>
                  <a:lnTo>
                    <a:pt x="4554835" y="0"/>
                  </a:lnTo>
                  <a:close/>
                </a:path>
              </a:pathLst>
            </a:custGeom>
            <a:solidFill>
              <a:srgbClr val="FFFFFF"/>
            </a:solidFill>
          </p:spPr>
          <p:txBody>
            <a:bodyPr wrap="square" lIns="0" tIns="0" rIns="0" bIns="0" rtlCol="0"/>
            <a:lstStyle/>
            <a:p>
              <a:endParaRPr/>
            </a:p>
          </p:txBody>
        </p:sp>
        <p:pic>
          <p:nvPicPr>
            <p:cNvPr id="1185" name="object 1185"/>
            <p:cNvPicPr/>
            <p:nvPr/>
          </p:nvPicPr>
          <p:blipFill>
            <a:blip r:embed="rId8" cstate="print"/>
            <a:stretch>
              <a:fillRect/>
            </a:stretch>
          </p:blipFill>
          <p:spPr>
            <a:xfrm>
              <a:off x="8260932" y="628253"/>
              <a:ext cx="3582235" cy="3109853"/>
            </a:xfrm>
            <a:prstGeom prst="rect">
              <a:avLst/>
            </a:prstGeom>
          </p:spPr>
        </p:pic>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3087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111B32"/>
          </a:solidFill>
        </p:spPr>
        <p:txBody>
          <a:bodyPr wrap="square" lIns="0" tIns="0" rIns="0" bIns="0" rtlCol="0"/>
          <a:lstStyle/>
          <a:p>
            <a:endParaRPr/>
          </a:p>
        </p:txBody>
      </p:sp>
      <p:sp>
        <p:nvSpPr>
          <p:cNvPr id="3" name="object 3"/>
          <p:cNvSpPr/>
          <p:nvPr/>
        </p:nvSpPr>
        <p:spPr>
          <a:xfrm>
            <a:off x="696721" y="425376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 name="object 4"/>
          <p:cNvSpPr/>
          <p:nvPr/>
        </p:nvSpPr>
        <p:spPr>
          <a:xfrm>
            <a:off x="940184" y="605353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 name="object 5"/>
          <p:cNvSpPr/>
          <p:nvPr/>
        </p:nvSpPr>
        <p:spPr>
          <a:xfrm>
            <a:off x="1296550" y="56263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 name="object 6"/>
          <p:cNvSpPr/>
          <p:nvPr/>
        </p:nvSpPr>
        <p:spPr>
          <a:xfrm>
            <a:off x="2366768" y="510987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 name="object 7"/>
          <p:cNvSpPr/>
          <p:nvPr/>
        </p:nvSpPr>
        <p:spPr>
          <a:xfrm>
            <a:off x="1825564" y="5175659"/>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 name="object 8"/>
          <p:cNvSpPr/>
          <p:nvPr/>
        </p:nvSpPr>
        <p:spPr>
          <a:xfrm>
            <a:off x="880157" y="6006209"/>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18568" y="5059294"/>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 name="object 10"/>
          <p:cNvSpPr/>
          <p:nvPr/>
        </p:nvSpPr>
        <p:spPr>
          <a:xfrm>
            <a:off x="1901532" y="5885715"/>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 name="object 11"/>
          <p:cNvSpPr/>
          <p:nvPr/>
        </p:nvSpPr>
        <p:spPr>
          <a:xfrm>
            <a:off x="925519" y="570822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707397" y="6195195"/>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3" name="object 13"/>
          <p:cNvSpPr/>
          <p:nvPr/>
        </p:nvSpPr>
        <p:spPr>
          <a:xfrm>
            <a:off x="2726728" y="476659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4" name="object 14"/>
          <p:cNvSpPr/>
          <p:nvPr/>
        </p:nvSpPr>
        <p:spPr>
          <a:xfrm>
            <a:off x="1850754" y="49226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5" name="object 15"/>
          <p:cNvSpPr/>
          <p:nvPr/>
        </p:nvSpPr>
        <p:spPr>
          <a:xfrm>
            <a:off x="3036267" y="891611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 name="object 16"/>
          <p:cNvSpPr/>
          <p:nvPr/>
        </p:nvSpPr>
        <p:spPr>
          <a:xfrm>
            <a:off x="2290502" y="399707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7" name="object 17"/>
          <p:cNvSpPr/>
          <p:nvPr/>
        </p:nvSpPr>
        <p:spPr>
          <a:xfrm>
            <a:off x="2326813" y="379190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8" name="object 18"/>
          <p:cNvSpPr/>
          <p:nvPr/>
        </p:nvSpPr>
        <p:spPr>
          <a:xfrm>
            <a:off x="900895" y="5688546"/>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19" name="object 19"/>
          <p:cNvSpPr/>
          <p:nvPr/>
        </p:nvSpPr>
        <p:spPr>
          <a:xfrm>
            <a:off x="697257" y="529889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20" name="object 20"/>
          <p:cNvSpPr/>
          <p:nvPr/>
        </p:nvSpPr>
        <p:spPr>
          <a:xfrm>
            <a:off x="853170" y="5082026"/>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21" name="object 21"/>
          <p:cNvSpPr/>
          <p:nvPr/>
        </p:nvSpPr>
        <p:spPr>
          <a:xfrm>
            <a:off x="2094654" y="50735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2" name="object 22"/>
          <p:cNvSpPr/>
          <p:nvPr/>
        </p:nvSpPr>
        <p:spPr>
          <a:xfrm>
            <a:off x="2427558" y="4371089"/>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3" name="object 23"/>
          <p:cNvSpPr/>
          <p:nvPr/>
        </p:nvSpPr>
        <p:spPr>
          <a:xfrm>
            <a:off x="827108" y="4570633"/>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24" name="object 24"/>
          <p:cNvSpPr/>
          <p:nvPr/>
        </p:nvSpPr>
        <p:spPr>
          <a:xfrm>
            <a:off x="1736894" y="4438216"/>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 name="object 25"/>
          <p:cNvSpPr/>
          <p:nvPr/>
        </p:nvSpPr>
        <p:spPr>
          <a:xfrm>
            <a:off x="1998775" y="431291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6" name="object 26"/>
          <p:cNvSpPr/>
          <p:nvPr/>
        </p:nvSpPr>
        <p:spPr>
          <a:xfrm>
            <a:off x="1600314" y="393652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27" name="object 27"/>
          <p:cNvSpPr/>
          <p:nvPr/>
        </p:nvSpPr>
        <p:spPr>
          <a:xfrm>
            <a:off x="2638128" y="395875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28" name="object 28"/>
          <p:cNvSpPr/>
          <p:nvPr/>
        </p:nvSpPr>
        <p:spPr>
          <a:xfrm>
            <a:off x="1518749" y="429105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9" name="object 29"/>
          <p:cNvSpPr/>
          <p:nvPr/>
        </p:nvSpPr>
        <p:spPr>
          <a:xfrm>
            <a:off x="1246974" y="370696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0" name="object 30"/>
          <p:cNvSpPr/>
          <p:nvPr/>
        </p:nvSpPr>
        <p:spPr>
          <a:xfrm>
            <a:off x="1134422" y="3813536"/>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 name="object 31"/>
          <p:cNvSpPr/>
          <p:nvPr/>
        </p:nvSpPr>
        <p:spPr>
          <a:xfrm>
            <a:off x="1221904" y="315977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2" name="object 32"/>
          <p:cNvSpPr/>
          <p:nvPr/>
        </p:nvSpPr>
        <p:spPr>
          <a:xfrm>
            <a:off x="357394" y="456908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3" name="object 33"/>
          <p:cNvSpPr/>
          <p:nvPr/>
        </p:nvSpPr>
        <p:spPr>
          <a:xfrm>
            <a:off x="1216531" y="6736711"/>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4" name="object 34"/>
          <p:cNvSpPr/>
          <p:nvPr/>
        </p:nvSpPr>
        <p:spPr>
          <a:xfrm>
            <a:off x="2618020" y="3663786"/>
            <a:ext cx="10795" cy="10795"/>
          </a:xfrm>
          <a:custGeom>
            <a:avLst/>
            <a:gdLst/>
            <a:ahLst/>
            <a:cxnLst/>
            <a:rect l="l" t="t" r="r" b="b"/>
            <a:pathLst>
              <a:path w="10794"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35" name="object 35"/>
          <p:cNvSpPr/>
          <p:nvPr/>
        </p:nvSpPr>
        <p:spPr>
          <a:xfrm>
            <a:off x="1645008" y="545512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6" name="object 36"/>
          <p:cNvSpPr/>
          <p:nvPr/>
        </p:nvSpPr>
        <p:spPr>
          <a:xfrm>
            <a:off x="2796281" y="3579058"/>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7" name="object 37"/>
          <p:cNvSpPr/>
          <p:nvPr/>
        </p:nvSpPr>
        <p:spPr>
          <a:xfrm>
            <a:off x="353768" y="408491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8" name="object 38"/>
          <p:cNvSpPr/>
          <p:nvPr/>
        </p:nvSpPr>
        <p:spPr>
          <a:xfrm>
            <a:off x="1595470" y="642007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9" name="object 39"/>
          <p:cNvSpPr/>
          <p:nvPr/>
        </p:nvSpPr>
        <p:spPr>
          <a:xfrm>
            <a:off x="2830382" y="5460503"/>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40" name="object 40"/>
          <p:cNvSpPr/>
          <p:nvPr/>
        </p:nvSpPr>
        <p:spPr>
          <a:xfrm>
            <a:off x="1105702" y="3627232"/>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 name="object 41"/>
          <p:cNvSpPr/>
          <p:nvPr/>
        </p:nvSpPr>
        <p:spPr>
          <a:xfrm>
            <a:off x="533199" y="5386989"/>
            <a:ext cx="14604" cy="14604"/>
          </a:xfrm>
          <a:custGeom>
            <a:avLst/>
            <a:gdLst/>
            <a:ahLst/>
            <a:cxnLst/>
            <a:rect l="l" t="t" r="r" b="b"/>
            <a:pathLst>
              <a:path w="14604" h="14604">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42" name="object 42"/>
          <p:cNvSpPr/>
          <p:nvPr/>
        </p:nvSpPr>
        <p:spPr>
          <a:xfrm>
            <a:off x="1366098" y="49596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3" name="object 43"/>
          <p:cNvSpPr/>
          <p:nvPr/>
        </p:nvSpPr>
        <p:spPr>
          <a:xfrm>
            <a:off x="1303123" y="48382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4" name="object 44"/>
          <p:cNvSpPr/>
          <p:nvPr/>
        </p:nvSpPr>
        <p:spPr>
          <a:xfrm>
            <a:off x="3336208" y="3971896"/>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5" name="object 45"/>
          <p:cNvSpPr/>
          <p:nvPr/>
        </p:nvSpPr>
        <p:spPr>
          <a:xfrm>
            <a:off x="3936036" y="5344495"/>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6" name="object 46"/>
          <p:cNvSpPr/>
          <p:nvPr/>
        </p:nvSpPr>
        <p:spPr>
          <a:xfrm>
            <a:off x="4162120" y="5898564"/>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7" name="object 47"/>
          <p:cNvSpPr/>
          <p:nvPr/>
        </p:nvSpPr>
        <p:spPr>
          <a:xfrm>
            <a:off x="2544990" y="6914974"/>
            <a:ext cx="24130" cy="24765"/>
          </a:xfrm>
          <a:custGeom>
            <a:avLst/>
            <a:gdLst/>
            <a:ahLst/>
            <a:cxnLst/>
            <a:rect l="l" t="t" r="r" b="b"/>
            <a:pathLst>
              <a:path w="24130"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48" name="object 48"/>
          <p:cNvSpPr/>
          <p:nvPr/>
        </p:nvSpPr>
        <p:spPr>
          <a:xfrm>
            <a:off x="3855039" y="5153357"/>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9" name="object 49"/>
          <p:cNvSpPr/>
          <p:nvPr/>
        </p:nvSpPr>
        <p:spPr>
          <a:xfrm>
            <a:off x="4522080" y="555528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0" name="object 50"/>
          <p:cNvSpPr/>
          <p:nvPr/>
        </p:nvSpPr>
        <p:spPr>
          <a:xfrm>
            <a:off x="2281315" y="6180331"/>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1" name="object 51"/>
          <p:cNvSpPr/>
          <p:nvPr/>
        </p:nvSpPr>
        <p:spPr>
          <a:xfrm>
            <a:off x="3072936" y="691077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 name="object 52"/>
          <p:cNvSpPr/>
          <p:nvPr/>
        </p:nvSpPr>
        <p:spPr>
          <a:xfrm>
            <a:off x="3540382" y="5406686"/>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3" name="object 53"/>
          <p:cNvSpPr/>
          <p:nvPr/>
        </p:nvSpPr>
        <p:spPr>
          <a:xfrm>
            <a:off x="2868686" y="574605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4" name="object 54"/>
          <p:cNvSpPr/>
          <p:nvPr/>
        </p:nvSpPr>
        <p:spPr>
          <a:xfrm>
            <a:off x="3492646" y="4800167"/>
            <a:ext cx="13335" cy="13335"/>
          </a:xfrm>
          <a:custGeom>
            <a:avLst/>
            <a:gdLst/>
            <a:ahLst/>
            <a:cxnLst/>
            <a:rect l="l" t="t" r="r" b="b"/>
            <a:pathLst>
              <a:path w="13335"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 name="object 55"/>
          <p:cNvSpPr/>
          <p:nvPr/>
        </p:nvSpPr>
        <p:spPr>
          <a:xfrm>
            <a:off x="2871979" y="65401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6" name="object 56"/>
          <p:cNvSpPr/>
          <p:nvPr/>
        </p:nvSpPr>
        <p:spPr>
          <a:xfrm>
            <a:off x="4222908" y="5159778"/>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 name="object 57"/>
          <p:cNvSpPr/>
          <p:nvPr/>
        </p:nvSpPr>
        <p:spPr>
          <a:xfrm>
            <a:off x="3466593" y="4288764"/>
            <a:ext cx="21590" cy="21590"/>
          </a:xfrm>
          <a:custGeom>
            <a:avLst/>
            <a:gdLst/>
            <a:ahLst/>
            <a:cxnLst/>
            <a:rect l="l" t="t" r="r" b="b"/>
            <a:pathLst>
              <a:path w="21589" h="21589">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58" name="object 58"/>
          <p:cNvSpPr/>
          <p:nvPr/>
        </p:nvSpPr>
        <p:spPr>
          <a:xfrm>
            <a:off x="2514221" y="5904806"/>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9" name="object 59"/>
          <p:cNvSpPr/>
          <p:nvPr/>
        </p:nvSpPr>
        <p:spPr>
          <a:xfrm>
            <a:off x="2776102" y="57795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 name="object 60"/>
          <p:cNvSpPr/>
          <p:nvPr/>
        </p:nvSpPr>
        <p:spPr>
          <a:xfrm>
            <a:off x="4239810" y="365466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61" name="object 61"/>
          <p:cNvSpPr/>
          <p:nvPr/>
        </p:nvSpPr>
        <p:spPr>
          <a:xfrm>
            <a:off x="4451797" y="395084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2" name="object 62"/>
          <p:cNvSpPr/>
          <p:nvPr/>
        </p:nvSpPr>
        <p:spPr>
          <a:xfrm>
            <a:off x="2296076" y="575764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3" name="object 63"/>
          <p:cNvSpPr/>
          <p:nvPr/>
        </p:nvSpPr>
        <p:spPr>
          <a:xfrm>
            <a:off x="3886461" y="342510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4" name="object 64"/>
          <p:cNvSpPr/>
          <p:nvPr/>
        </p:nvSpPr>
        <p:spPr>
          <a:xfrm>
            <a:off x="3773907" y="3531677"/>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 name="object 65"/>
          <p:cNvSpPr/>
          <p:nvPr/>
        </p:nvSpPr>
        <p:spPr>
          <a:xfrm>
            <a:off x="3861391" y="287791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6" name="object 66"/>
          <p:cNvSpPr/>
          <p:nvPr/>
        </p:nvSpPr>
        <p:spPr>
          <a:xfrm>
            <a:off x="2430329" y="6559683"/>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7" name="object 67"/>
          <p:cNvSpPr/>
          <p:nvPr/>
        </p:nvSpPr>
        <p:spPr>
          <a:xfrm>
            <a:off x="4625732" y="6249191"/>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8" name="object 68"/>
          <p:cNvSpPr/>
          <p:nvPr/>
        </p:nvSpPr>
        <p:spPr>
          <a:xfrm>
            <a:off x="3172683" y="510513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69" name="object 69"/>
          <p:cNvSpPr/>
          <p:nvPr/>
        </p:nvSpPr>
        <p:spPr>
          <a:xfrm>
            <a:off x="4005583" y="46777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0" name="object 70"/>
          <p:cNvSpPr/>
          <p:nvPr/>
        </p:nvSpPr>
        <p:spPr>
          <a:xfrm>
            <a:off x="3942608" y="4556392"/>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1" name="object 71"/>
          <p:cNvSpPr/>
          <p:nvPr/>
        </p:nvSpPr>
        <p:spPr>
          <a:xfrm>
            <a:off x="4199902" y="3696998"/>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 name="object 72"/>
          <p:cNvSpPr/>
          <p:nvPr/>
        </p:nvSpPr>
        <p:spPr>
          <a:xfrm>
            <a:off x="4804883" y="3956356"/>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3" name="object 73"/>
          <p:cNvSpPr/>
          <p:nvPr/>
        </p:nvSpPr>
        <p:spPr>
          <a:xfrm>
            <a:off x="4062473" y="667142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 name="object 74"/>
          <p:cNvSpPr/>
          <p:nvPr/>
        </p:nvSpPr>
        <p:spPr>
          <a:xfrm>
            <a:off x="3612827" y="705300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5" name="object 75"/>
          <p:cNvSpPr/>
          <p:nvPr/>
        </p:nvSpPr>
        <p:spPr>
          <a:xfrm>
            <a:off x="3662431" y="630711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6" name="object 76"/>
          <p:cNvSpPr/>
          <p:nvPr/>
        </p:nvSpPr>
        <p:spPr>
          <a:xfrm>
            <a:off x="3538104" y="585495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7" name="object 77"/>
          <p:cNvSpPr/>
          <p:nvPr/>
        </p:nvSpPr>
        <p:spPr>
          <a:xfrm>
            <a:off x="4266600" y="1831934"/>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8" name="object 78"/>
          <p:cNvSpPr/>
          <p:nvPr/>
        </p:nvSpPr>
        <p:spPr>
          <a:xfrm>
            <a:off x="2442113" y="3358247"/>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9" name="object 79"/>
          <p:cNvSpPr/>
          <p:nvPr/>
        </p:nvSpPr>
        <p:spPr>
          <a:xfrm>
            <a:off x="3268920" y="2327452"/>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80" name="object 80"/>
          <p:cNvSpPr/>
          <p:nvPr/>
        </p:nvSpPr>
        <p:spPr>
          <a:xfrm>
            <a:off x="2604718" y="196584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1" name="object 81"/>
          <p:cNvSpPr/>
          <p:nvPr/>
        </p:nvSpPr>
        <p:spPr>
          <a:xfrm>
            <a:off x="2971128" y="2907550"/>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 name="object 82"/>
          <p:cNvSpPr/>
          <p:nvPr/>
        </p:nvSpPr>
        <p:spPr>
          <a:xfrm>
            <a:off x="4206563" y="178460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 name="object 83"/>
          <p:cNvSpPr/>
          <p:nvPr/>
        </p:nvSpPr>
        <p:spPr>
          <a:xfrm>
            <a:off x="3544982" y="837688"/>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84" name="object 84"/>
          <p:cNvSpPr/>
          <p:nvPr/>
        </p:nvSpPr>
        <p:spPr>
          <a:xfrm>
            <a:off x="3047094" y="3617605"/>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5" name="object 85"/>
          <p:cNvSpPr/>
          <p:nvPr/>
        </p:nvSpPr>
        <p:spPr>
          <a:xfrm>
            <a:off x="4251935" y="1486618"/>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6" name="object 86"/>
          <p:cNvSpPr/>
          <p:nvPr/>
        </p:nvSpPr>
        <p:spPr>
          <a:xfrm>
            <a:off x="4033811" y="1973589"/>
            <a:ext cx="26034" cy="26034"/>
          </a:xfrm>
          <a:custGeom>
            <a:avLst/>
            <a:gdLst/>
            <a:ahLst/>
            <a:cxnLst/>
            <a:rect l="l" t="t" r="r" b="b"/>
            <a:pathLst>
              <a:path w="26035"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87" name="object 87"/>
          <p:cNvSpPr/>
          <p:nvPr/>
        </p:nvSpPr>
        <p:spPr>
          <a:xfrm>
            <a:off x="4681372" y="3302702"/>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8" name="object 88"/>
          <p:cNvSpPr/>
          <p:nvPr/>
        </p:nvSpPr>
        <p:spPr>
          <a:xfrm>
            <a:off x="4707425" y="402906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9" name="object 89"/>
          <p:cNvSpPr/>
          <p:nvPr/>
        </p:nvSpPr>
        <p:spPr>
          <a:xfrm>
            <a:off x="4594870" y="4135636"/>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 name="object 90"/>
          <p:cNvSpPr/>
          <p:nvPr/>
        </p:nvSpPr>
        <p:spPr>
          <a:xfrm>
            <a:off x="4717694" y="3097539"/>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1" name="object 91"/>
          <p:cNvSpPr/>
          <p:nvPr/>
        </p:nvSpPr>
        <p:spPr>
          <a:xfrm>
            <a:off x="4227302" y="1466940"/>
            <a:ext cx="17145" cy="17145"/>
          </a:xfrm>
          <a:custGeom>
            <a:avLst/>
            <a:gdLst/>
            <a:ahLst/>
            <a:cxnLst/>
            <a:rect l="l" t="t" r="r" b="b"/>
            <a:pathLst>
              <a:path w="17145"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92" name="object 92"/>
          <p:cNvSpPr/>
          <p:nvPr/>
        </p:nvSpPr>
        <p:spPr>
          <a:xfrm>
            <a:off x="4023673" y="1077284"/>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3" name="object 93"/>
          <p:cNvSpPr/>
          <p:nvPr/>
        </p:nvSpPr>
        <p:spPr>
          <a:xfrm>
            <a:off x="4179586" y="860420"/>
            <a:ext cx="13335" cy="13335"/>
          </a:xfrm>
          <a:custGeom>
            <a:avLst/>
            <a:gdLst/>
            <a:ahLst/>
            <a:cxnLst/>
            <a:rect l="l" t="t" r="r" b="b"/>
            <a:pathLst>
              <a:path w="13335"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4" name="object 94"/>
          <p:cNvSpPr/>
          <p:nvPr/>
        </p:nvSpPr>
        <p:spPr>
          <a:xfrm>
            <a:off x="3240217" y="280543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5" name="object 95"/>
          <p:cNvSpPr/>
          <p:nvPr/>
        </p:nvSpPr>
        <p:spPr>
          <a:xfrm>
            <a:off x="3176882" y="1217604"/>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 name="object 96"/>
          <p:cNvSpPr/>
          <p:nvPr/>
        </p:nvSpPr>
        <p:spPr>
          <a:xfrm>
            <a:off x="4542945" y="2515105"/>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7" name="object 97"/>
          <p:cNvSpPr/>
          <p:nvPr/>
        </p:nvSpPr>
        <p:spPr>
          <a:xfrm>
            <a:off x="2790570" y="3187014"/>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 name="object 98"/>
          <p:cNvSpPr/>
          <p:nvPr/>
        </p:nvSpPr>
        <p:spPr>
          <a:xfrm>
            <a:off x="4361344" y="3158636"/>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9" name="object 99"/>
          <p:cNvSpPr/>
          <p:nvPr/>
        </p:nvSpPr>
        <p:spPr>
          <a:xfrm>
            <a:off x="2741034" y="415196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0" name="object 100"/>
          <p:cNvSpPr/>
          <p:nvPr/>
        </p:nvSpPr>
        <p:spPr>
          <a:xfrm>
            <a:off x="2940579" y="20281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1" name="object 101"/>
          <p:cNvSpPr/>
          <p:nvPr/>
        </p:nvSpPr>
        <p:spPr>
          <a:xfrm>
            <a:off x="3172345" y="1612992"/>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2" name="object 102"/>
          <p:cNvSpPr/>
          <p:nvPr/>
        </p:nvSpPr>
        <p:spPr>
          <a:xfrm>
            <a:off x="2857316" y="1904091"/>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3" name="object 103"/>
          <p:cNvSpPr/>
          <p:nvPr/>
        </p:nvSpPr>
        <p:spPr>
          <a:xfrm>
            <a:off x="2895343" y="1692592"/>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4" name="object 104"/>
          <p:cNvSpPr/>
          <p:nvPr/>
        </p:nvSpPr>
        <p:spPr>
          <a:xfrm>
            <a:off x="2427157" y="1744117"/>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5" name="object 105"/>
          <p:cNvSpPr/>
          <p:nvPr/>
        </p:nvSpPr>
        <p:spPr>
          <a:xfrm>
            <a:off x="3496583" y="2932863"/>
            <a:ext cx="13335" cy="13335"/>
          </a:xfrm>
          <a:custGeom>
            <a:avLst/>
            <a:gdLst/>
            <a:ahLst/>
            <a:cxnLst/>
            <a:rect l="l" t="t" r="r" b="b"/>
            <a:pathLst>
              <a:path w="13335"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6" name="object 106"/>
          <p:cNvSpPr/>
          <p:nvPr/>
        </p:nvSpPr>
        <p:spPr>
          <a:xfrm>
            <a:off x="2432299" y="851580"/>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 name="object 107"/>
          <p:cNvSpPr/>
          <p:nvPr/>
        </p:nvSpPr>
        <p:spPr>
          <a:xfrm>
            <a:off x="3859613" y="1165392"/>
            <a:ext cx="14604" cy="14604"/>
          </a:xfrm>
          <a:custGeom>
            <a:avLst/>
            <a:gdLst/>
            <a:ahLst/>
            <a:cxnLst/>
            <a:rect l="l" t="t" r="r" b="b"/>
            <a:pathLst>
              <a:path w="14604" h="14605">
                <a:moveTo>
                  <a:pt x="11130" y="0"/>
                </a:moveTo>
                <a:lnTo>
                  <a:pt x="3172" y="0"/>
                </a:lnTo>
                <a:lnTo>
                  <a:pt x="0" y="3214"/>
                </a:lnTo>
                <a:lnTo>
                  <a:pt x="0" y="11235"/>
                </a:lnTo>
                <a:lnTo>
                  <a:pt x="3172" y="14481"/>
                </a:lnTo>
                <a:lnTo>
                  <a:pt x="11130" y="14481"/>
                </a:lnTo>
                <a:lnTo>
                  <a:pt x="14334" y="11235"/>
                </a:lnTo>
                <a:lnTo>
                  <a:pt x="14334" y="7224"/>
                </a:lnTo>
                <a:lnTo>
                  <a:pt x="14334" y="3214"/>
                </a:lnTo>
                <a:lnTo>
                  <a:pt x="11130" y="0"/>
                </a:lnTo>
                <a:close/>
              </a:path>
            </a:pathLst>
          </a:custGeom>
          <a:solidFill>
            <a:srgbClr val="FFFFFF">
              <a:alpha val="39999"/>
            </a:srgbClr>
          </a:solidFill>
        </p:spPr>
        <p:txBody>
          <a:bodyPr wrap="square" lIns="0" tIns="0" rIns="0" bIns="0" rtlCol="0"/>
          <a:lstStyle/>
          <a:p>
            <a:endParaRPr/>
          </a:p>
        </p:txBody>
      </p:sp>
      <p:sp>
        <p:nvSpPr>
          <p:cNvPr id="108" name="object 108"/>
          <p:cNvSpPr/>
          <p:nvPr/>
        </p:nvSpPr>
        <p:spPr>
          <a:xfrm>
            <a:off x="2402464" y="2733754"/>
            <a:ext cx="20320" cy="20955"/>
          </a:xfrm>
          <a:custGeom>
            <a:avLst/>
            <a:gdLst/>
            <a:ahLst/>
            <a:cxnLst/>
            <a:rect l="l" t="t" r="r" b="b"/>
            <a:pathLst>
              <a:path w="20319" h="20955">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9" name="object 109"/>
          <p:cNvSpPr/>
          <p:nvPr/>
        </p:nvSpPr>
        <p:spPr>
          <a:xfrm>
            <a:off x="2303409" y="3628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10" name="object 110"/>
          <p:cNvSpPr/>
          <p:nvPr/>
        </p:nvSpPr>
        <p:spPr>
          <a:xfrm>
            <a:off x="744182" y="110651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1" name="object 111"/>
          <p:cNvSpPr/>
          <p:nvPr/>
        </p:nvSpPr>
        <p:spPr>
          <a:xfrm>
            <a:off x="2663371" y="1955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 name="object 112"/>
          <p:cNvSpPr/>
          <p:nvPr/>
        </p:nvSpPr>
        <p:spPr>
          <a:xfrm>
            <a:off x="1691508" y="1005513"/>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 name="object 113"/>
          <p:cNvSpPr/>
          <p:nvPr/>
        </p:nvSpPr>
        <p:spPr>
          <a:xfrm>
            <a:off x="1214227" y="1375054"/>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114" name="object 114"/>
          <p:cNvSpPr/>
          <p:nvPr/>
        </p:nvSpPr>
        <p:spPr>
          <a:xfrm>
            <a:off x="2102852" y="3213886"/>
            <a:ext cx="23495" cy="23495"/>
          </a:xfrm>
          <a:custGeom>
            <a:avLst/>
            <a:gdLst/>
            <a:ahLst/>
            <a:cxnLst/>
            <a:rect l="l" t="t" r="r" b="b"/>
            <a:pathLst>
              <a:path w="23494" h="23494">
                <a:moveTo>
                  <a:pt x="17842" y="0"/>
                </a:moveTo>
                <a:lnTo>
                  <a:pt x="5141" y="0"/>
                </a:lnTo>
                <a:lnTo>
                  <a:pt x="0" y="5193"/>
                </a:lnTo>
                <a:lnTo>
                  <a:pt x="0" y="17968"/>
                </a:lnTo>
                <a:lnTo>
                  <a:pt x="514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5" name="object 115"/>
          <p:cNvSpPr/>
          <p:nvPr/>
        </p:nvSpPr>
        <p:spPr>
          <a:xfrm>
            <a:off x="1013270" y="100439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 name="object 116"/>
          <p:cNvSpPr/>
          <p:nvPr/>
        </p:nvSpPr>
        <p:spPr>
          <a:xfrm>
            <a:off x="655510" y="36907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7" name="object 117"/>
          <p:cNvSpPr/>
          <p:nvPr/>
        </p:nvSpPr>
        <p:spPr>
          <a:xfrm>
            <a:off x="917382" y="2437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18" name="object 118"/>
          <p:cNvSpPr/>
          <p:nvPr/>
        </p:nvSpPr>
        <p:spPr>
          <a:xfrm>
            <a:off x="3441636" y="3489547"/>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119" name="object 119"/>
          <p:cNvSpPr/>
          <p:nvPr/>
        </p:nvSpPr>
        <p:spPr>
          <a:xfrm>
            <a:off x="563626" y="1385976"/>
            <a:ext cx="10795" cy="10795"/>
          </a:xfrm>
          <a:custGeom>
            <a:avLst/>
            <a:gdLst/>
            <a:ahLst/>
            <a:cxnLst/>
            <a:rect l="l" t="t" r="r" b="b"/>
            <a:pathLst>
              <a:path w="10795" h="10794">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120" name="object 120"/>
          <p:cNvSpPr/>
          <p:nvPr/>
        </p:nvSpPr>
        <p:spPr>
          <a:xfrm>
            <a:off x="2767023" y="713456"/>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21" name="object 121"/>
          <p:cNvSpPr/>
          <p:nvPr/>
        </p:nvSpPr>
        <p:spPr>
          <a:xfrm>
            <a:off x="473314" y="208047"/>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122" name="object 122"/>
          <p:cNvSpPr/>
          <p:nvPr/>
        </p:nvSpPr>
        <p:spPr>
          <a:xfrm>
            <a:off x="1501363" y="26709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3" name="object 123"/>
          <p:cNvSpPr/>
          <p:nvPr/>
        </p:nvSpPr>
        <p:spPr>
          <a:xfrm>
            <a:off x="1420366" y="247978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4" name="object 124"/>
          <p:cNvSpPr/>
          <p:nvPr/>
        </p:nvSpPr>
        <p:spPr>
          <a:xfrm>
            <a:off x="2087406" y="288173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125" name="object 125"/>
          <p:cNvSpPr/>
          <p:nvPr/>
        </p:nvSpPr>
        <p:spPr>
          <a:xfrm>
            <a:off x="1105708" y="2733121"/>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26" name="object 126"/>
          <p:cNvSpPr/>
          <p:nvPr/>
        </p:nvSpPr>
        <p:spPr>
          <a:xfrm>
            <a:off x="1788234" y="2486213"/>
            <a:ext cx="10160" cy="10160"/>
          </a:xfrm>
          <a:custGeom>
            <a:avLst/>
            <a:gdLst/>
            <a:ahLst/>
            <a:cxnLst/>
            <a:rect l="l" t="t" r="r" b="b"/>
            <a:pathLst>
              <a:path w="10160"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27" name="object 127"/>
          <p:cNvSpPr/>
          <p:nvPr/>
        </p:nvSpPr>
        <p:spPr>
          <a:xfrm>
            <a:off x="738011" y="2431563"/>
            <a:ext cx="14604" cy="14604"/>
          </a:xfrm>
          <a:custGeom>
            <a:avLst/>
            <a:gdLst/>
            <a:ahLst/>
            <a:cxnLst/>
            <a:rect l="l" t="t" r="r" b="b"/>
            <a:pathLst>
              <a:path w="14604" h="14605">
                <a:moveTo>
                  <a:pt x="11130" y="0"/>
                </a:moveTo>
                <a:lnTo>
                  <a:pt x="3172" y="0"/>
                </a:lnTo>
                <a:lnTo>
                  <a:pt x="0" y="3235"/>
                </a:lnTo>
                <a:lnTo>
                  <a:pt x="0" y="11245"/>
                </a:lnTo>
                <a:lnTo>
                  <a:pt x="3172" y="14491"/>
                </a:lnTo>
                <a:lnTo>
                  <a:pt x="11130" y="14491"/>
                </a:lnTo>
                <a:lnTo>
                  <a:pt x="14334" y="11245"/>
                </a:lnTo>
                <a:lnTo>
                  <a:pt x="14334" y="7235"/>
                </a:lnTo>
                <a:lnTo>
                  <a:pt x="14334" y="3235"/>
                </a:lnTo>
                <a:lnTo>
                  <a:pt x="11130" y="0"/>
                </a:lnTo>
                <a:close/>
              </a:path>
            </a:pathLst>
          </a:custGeom>
          <a:solidFill>
            <a:srgbClr val="FFFFFF">
              <a:alpha val="39999"/>
            </a:srgbClr>
          </a:solidFill>
        </p:spPr>
        <p:txBody>
          <a:bodyPr wrap="square" lIns="0" tIns="0" rIns="0" bIns="0" rtlCol="0"/>
          <a:lstStyle/>
          <a:p>
            <a:endParaRPr/>
          </a:p>
        </p:txBody>
      </p:sp>
      <p:sp>
        <p:nvSpPr>
          <p:cNvPr id="128" name="object 128"/>
          <p:cNvSpPr/>
          <p:nvPr/>
        </p:nvSpPr>
        <p:spPr>
          <a:xfrm>
            <a:off x="1405659" y="1688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29" name="object 129"/>
          <p:cNvSpPr/>
          <p:nvPr/>
        </p:nvSpPr>
        <p:spPr>
          <a:xfrm>
            <a:off x="2952697" y="55990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30" name="object 130"/>
          <p:cNvSpPr/>
          <p:nvPr/>
        </p:nvSpPr>
        <p:spPr>
          <a:xfrm>
            <a:off x="2010641" y="19478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31" name="object 131"/>
          <p:cNvSpPr/>
          <p:nvPr/>
        </p:nvSpPr>
        <p:spPr>
          <a:xfrm>
            <a:off x="2977887" y="306860"/>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32" name="object 132"/>
          <p:cNvSpPr/>
          <p:nvPr/>
        </p:nvSpPr>
        <p:spPr>
          <a:xfrm>
            <a:off x="2203761" y="113568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33" name="object 133"/>
          <p:cNvSpPr/>
          <p:nvPr/>
        </p:nvSpPr>
        <p:spPr>
          <a:xfrm>
            <a:off x="1754117" y="1517267"/>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34" name="object 134"/>
          <p:cNvSpPr/>
          <p:nvPr/>
        </p:nvSpPr>
        <p:spPr>
          <a:xfrm>
            <a:off x="1803723" y="77137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35" name="object 135"/>
          <p:cNvSpPr/>
          <p:nvPr/>
        </p:nvSpPr>
        <p:spPr>
          <a:xfrm>
            <a:off x="1021469" y="20949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36" name="object 136"/>
          <p:cNvSpPr/>
          <p:nvPr/>
        </p:nvSpPr>
        <p:spPr>
          <a:xfrm>
            <a:off x="241134" y="2757077"/>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37" name="object 137"/>
          <p:cNvSpPr/>
          <p:nvPr/>
        </p:nvSpPr>
        <p:spPr>
          <a:xfrm>
            <a:off x="467217" y="331113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38" name="object 138"/>
          <p:cNvSpPr/>
          <p:nvPr/>
        </p:nvSpPr>
        <p:spPr>
          <a:xfrm>
            <a:off x="160138" y="2565936"/>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39" name="object 139"/>
          <p:cNvSpPr/>
          <p:nvPr/>
        </p:nvSpPr>
        <p:spPr>
          <a:xfrm>
            <a:off x="191560" y="83768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40" name="object 140"/>
          <p:cNvSpPr/>
          <p:nvPr/>
        </p:nvSpPr>
        <p:spPr>
          <a:xfrm>
            <a:off x="79005" y="94425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41" name="object 141"/>
          <p:cNvSpPr/>
          <p:nvPr/>
        </p:nvSpPr>
        <p:spPr>
          <a:xfrm>
            <a:off x="166489" y="29049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42" name="object 142"/>
          <p:cNvSpPr/>
          <p:nvPr/>
        </p:nvSpPr>
        <p:spPr>
          <a:xfrm>
            <a:off x="310683" y="209034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43" name="object 143"/>
          <p:cNvSpPr/>
          <p:nvPr/>
        </p:nvSpPr>
        <p:spPr>
          <a:xfrm>
            <a:off x="247707" y="1968971"/>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44" name="object 144"/>
          <p:cNvSpPr/>
          <p:nvPr/>
        </p:nvSpPr>
        <p:spPr>
          <a:xfrm>
            <a:off x="367572" y="4084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45" name="object 145"/>
          <p:cNvSpPr/>
          <p:nvPr/>
        </p:nvSpPr>
        <p:spPr>
          <a:xfrm>
            <a:off x="7137900" y="425376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46" name="object 146"/>
          <p:cNvSpPr/>
          <p:nvPr/>
        </p:nvSpPr>
        <p:spPr>
          <a:xfrm>
            <a:off x="7381362" y="605353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47" name="object 147"/>
          <p:cNvSpPr/>
          <p:nvPr/>
        </p:nvSpPr>
        <p:spPr>
          <a:xfrm>
            <a:off x="7737727" y="56263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48" name="object 148"/>
          <p:cNvSpPr/>
          <p:nvPr/>
        </p:nvSpPr>
        <p:spPr>
          <a:xfrm>
            <a:off x="6383686" y="6549059"/>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49" name="object 149"/>
          <p:cNvSpPr/>
          <p:nvPr/>
        </p:nvSpPr>
        <p:spPr>
          <a:xfrm>
            <a:off x="5719480" y="618745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50" name="object 150"/>
          <p:cNvSpPr/>
          <p:nvPr/>
        </p:nvSpPr>
        <p:spPr>
          <a:xfrm>
            <a:off x="8807946" y="510987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151" name="object 151"/>
          <p:cNvSpPr/>
          <p:nvPr/>
        </p:nvSpPr>
        <p:spPr>
          <a:xfrm>
            <a:off x="8266743" y="5175659"/>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52" name="object 152"/>
          <p:cNvSpPr/>
          <p:nvPr/>
        </p:nvSpPr>
        <p:spPr>
          <a:xfrm>
            <a:off x="7321326" y="6006209"/>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53" name="object 153"/>
          <p:cNvSpPr/>
          <p:nvPr/>
        </p:nvSpPr>
        <p:spPr>
          <a:xfrm>
            <a:off x="6659746" y="5059294"/>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54" name="object 154"/>
          <p:cNvSpPr/>
          <p:nvPr/>
        </p:nvSpPr>
        <p:spPr>
          <a:xfrm>
            <a:off x="8342710" y="5885715"/>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55" name="object 155"/>
          <p:cNvSpPr/>
          <p:nvPr/>
        </p:nvSpPr>
        <p:spPr>
          <a:xfrm>
            <a:off x="7366699" y="570822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56" name="object 156"/>
          <p:cNvSpPr/>
          <p:nvPr/>
        </p:nvSpPr>
        <p:spPr>
          <a:xfrm>
            <a:off x="5469529" y="6742131"/>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57" name="object 157"/>
          <p:cNvSpPr/>
          <p:nvPr/>
        </p:nvSpPr>
        <p:spPr>
          <a:xfrm>
            <a:off x="7148575" y="6195195"/>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58" name="object 158"/>
          <p:cNvSpPr/>
          <p:nvPr/>
        </p:nvSpPr>
        <p:spPr>
          <a:xfrm>
            <a:off x="9167909" y="476659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59" name="object 159"/>
          <p:cNvSpPr/>
          <p:nvPr/>
        </p:nvSpPr>
        <p:spPr>
          <a:xfrm>
            <a:off x="8291931" y="4922615"/>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60" name="object 160"/>
          <p:cNvSpPr/>
          <p:nvPr/>
        </p:nvSpPr>
        <p:spPr>
          <a:xfrm>
            <a:off x="8255920" y="663131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61" name="object 161"/>
          <p:cNvSpPr/>
          <p:nvPr/>
        </p:nvSpPr>
        <p:spPr>
          <a:xfrm>
            <a:off x="8731680" y="399707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162" name="object 162"/>
          <p:cNvSpPr/>
          <p:nvPr/>
        </p:nvSpPr>
        <p:spPr>
          <a:xfrm>
            <a:off x="8767991" y="379190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63" name="object 163"/>
          <p:cNvSpPr/>
          <p:nvPr/>
        </p:nvSpPr>
        <p:spPr>
          <a:xfrm>
            <a:off x="7342075" y="568854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64" name="object 164"/>
          <p:cNvSpPr/>
          <p:nvPr/>
        </p:nvSpPr>
        <p:spPr>
          <a:xfrm>
            <a:off x="5197971" y="5602887"/>
            <a:ext cx="12065" cy="12065"/>
          </a:xfrm>
          <a:custGeom>
            <a:avLst/>
            <a:gdLst/>
            <a:ahLst/>
            <a:cxnLst/>
            <a:rect l="l" t="t" r="r" b="b"/>
            <a:pathLst>
              <a:path w="12064"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65" name="object 165"/>
          <p:cNvSpPr/>
          <p:nvPr/>
        </p:nvSpPr>
        <p:spPr>
          <a:xfrm>
            <a:off x="6222441" y="4497279"/>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66" name="object 166"/>
          <p:cNvSpPr/>
          <p:nvPr/>
        </p:nvSpPr>
        <p:spPr>
          <a:xfrm>
            <a:off x="7138437" y="5298892"/>
            <a:ext cx="23495" cy="23495"/>
          </a:xfrm>
          <a:custGeom>
            <a:avLst/>
            <a:gdLst/>
            <a:ahLst/>
            <a:cxnLst/>
            <a:rect l="l" t="t" r="r" b="b"/>
            <a:pathLst>
              <a:path w="23495"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67" name="object 167"/>
          <p:cNvSpPr/>
          <p:nvPr/>
        </p:nvSpPr>
        <p:spPr>
          <a:xfrm>
            <a:off x="7294348" y="5082026"/>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168" name="object 168"/>
          <p:cNvSpPr/>
          <p:nvPr/>
        </p:nvSpPr>
        <p:spPr>
          <a:xfrm>
            <a:off x="8535833" y="50735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69" name="object 169"/>
          <p:cNvSpPr/>
          <p:nvPr/>
        </p:nvSpPr>
        <p:spPr>
          <a:xfrm>
            <a:off x="8868736" y="437108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0" name="object 170"/>
          <p:cNvSpPr/>
          <p:nvPr/>
        </p:nvSpPr>
        <p:spPr>
          <a:xfrm>
            <a:off x="7268286" y="4570633"/>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171" name="object 171"/>
          <p:cNvSpPr/>
          <p:nvPr/>
        </p:nvSpPr>
        <p:spPr>
          <a:xfrm>
            <a:off x="8178074" y="443821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72" name="object 172"/>
          <p:cNvSpPr/>
          <p:nvPr/>
        </p:nvSpPr>
        <p:spPr>
          <a:xfrm>
            <a:off x="8439955" y="431291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3" name="object 173"/>
          <p:cNvSpPr/>
          <p:nvPr/>
        </p:nvSpPr>
        <p:spPr>
          <a:xfrm>
            <a:off x="8041492" y="393652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74" name="object 174"/>
          <p:cNvSpPr/>
          <p:nvPr/>
        </p:nvSpPr>
        <p:spPr>
          <a:xfrm>
            <a:off x="9079305" y="395875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175" name="object 175"/>
          <p:cNvSpPr/>
          <p:nvPr/>
        </p:nvSpPr>
        <p:spPr>
          <a:xfrm>
            <a:off x="7959927" y="429105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76" name="object 176"/>
          <p:cNvSpPr/>
          <p:nvPr/>
        </p:nvSpPr>
        <p:spPr>
          <a:xfrm>
            <a:off x="7688154" y="370696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77" name="object 177"/>
          <p:cNvSpPr/>
          <p:nvPr/>
        </p:nvSpPr>
        <p:spPr>
          <a:xfrm>
            <a:off x="7575599" y="3813536"/>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78" name="object 178"/>
          <p:cNvSpPr/>
          <p:nvPr/>
        </p:nvSpPr>
        <p:spPr>
          <a:xfrm>
            <a:off x="7663093" y="315977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79" name="object 179"/>
          <p:cNvSpPr/>
          <p:nvPr/>
        </p:nvSpPr>
        <p:spPr>
          <a:xfrm>
            <a:off x="6798571" y="456908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80" name="object 180"/>
          <p:cNvSpPr/>
          <p:nvPr/>
        </p:nvSpPr>
        <p:spPr>
          <a:xfrm>
            <a:off x="5594853" y="456098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81" name="object 181"/>
          <p:cNvSpPr/>
          <p:nvPr/>
        </p:nvSpPr>
        <p:spPr>
          <a:xfrm>
            <a:off x="5844335" y="424266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82" name="object 182"/>
          <p:cNvSpPr/>
          <p:nvPr/>
        </p:nvSpPr>
        <p:spPr>
          <a:xfrm>
            <a:off x="5932397" y="49184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83" name="object 183"/>
          <p:cNvSpPr/>
          <p:nvPr/>
        </p:nvSpPr>
        <p:spPr>
          <a:xfrm>
            <a:off x="6291643" y="5439211"/>
            <a:ext cx="10160" cy="10160"/>
          </a:xfrm>
          <a:custGeom>
            <a:avLst/>
            <a:gdLst/>
            <a:ahLst/>
            <a:cxnLst/>
            <a:rect l="l" t="t" r="r" b="b"/>
            <a:pathLst>
              <a:path w="10160"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84" name="object 184"/>
          <p:cNvSpPr/>
          <p:nvPr/>
        </p:nvSpPr>
        <p:spPr>
          <a:xfrm>
            <a:off x="7657709" y="6736711"/>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85" name="object 185"/>
          <p:cNvSpPr/>
          <p:nvPr/>
        </p:nvSpPr>
        <p:spPr>
          <a:xfrm>
            <a:off x="9059199" y="3663786"/>
            <a:ext cx="10795" cy="10795"/>
          </a:xfrm>
          <a:custGeom>
            <a:avLst/>
            <a:gdLst/>
            <a:ahLst/>
            <a:cxnLst/>
            <a:rect l="l" t="t" r="r" b="b"/>
            <a:pathLst>
              <a:path w="10795"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186" name="object 186"/>
          <p:cNvSpPr/>
          <p:nvPr/>
        </p:nvSpPr>
        <p:spPr>
          <a:xfrm>
            <a:off x="8086186" y="545512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87" name="object 187"/>
          <p:cNvSpPr/>
          <p:nvPr/>
        </p:nvSpPr>
        <p:spPr>
          <a:xfrm>
            <a:off x="9237448" y="3579058"/>
            <a:ext cx="13335" cy="13335"/>
          </a:xfrm>
          <a:custGeom>
            <a:avLst/>
            <a:gdLst/>
            <a:ahLst/>
            <a:cxnLst/>
            <a:rect l="l" t="t" r="r" b="b"/>
            <a:pathLst>
              <a:path w="13334" h="13335">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188" name="object 188"/>
          <p:cNvSpPr/>
          <p:nvPr/>
        </p:nvSpPr>
        <p:spPr>
          <a:xfrm>
            <a:off x="6794945" y="408491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89" name="object 189"/>
          <p:cNvSpPr/>
          <p:nvPr/>
        </p:nvSpPr>
        <p:spPr>
          <a:xfrm>
            <a:off x="8036649" y="642007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90" name="object 190"/>
          <p:cNvSpPr/>
          <p:nvPr/>
        </p:nvSpPr>
        <p:spPr>
          <a:xfrm>
            <a:off x="9271563" y="5460503"/>
            <a:ext cx="20320" cy="20320"/>
          </a:xfrm>
          <a:custGeom>
            <a:avLst/>
            <a:gdLst/>
            <a:ahLst/>
            <a:cxnLst/>
            <a:rect l="l" t="t" r="r" b="b"/>
            <a:pathLst>
              <a:path w="20320"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91" name="object 191"/>
          <p:cNvSpPr/>
          <p:nvPr/>
        </p:nvSpPr>
        <p:spPr>
          <a:xfrm>
            <a:off x="5922904" y="322547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192" name="object 192"/>
          <p:cNvSpPr/>
          <p:nvPr/>
        </p:nvSpPr>
        <p:spPr>
          <a:xfrm>
            <a:off x="6263860" y="404270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93" name="object 193"/>
          <p:cNvSpPr/>
          <p:nvPr/>
        </p:nvSpPr>
        <p:spPr>
          <a:xfrm>
            <a:off x="6055343" y="6249749"/>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94" name="object 194"/>
          <p:cNvSpPr/>
          <p:nvPr/>
        </p:nvSpPr>
        <p:spPr>
          <a:xfrm>
            <a:off x="6287106" y="583460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95" name="object 195"/>
          <p:cNvSpPr/>
          <p:nvPr/>
        </p:nvSpPr>
        <p:spPr>
          <a:xfrm>
            <a:off x="5972081" y="6125698"/>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96" name="object 196"/>
          <p:cNvSpPr/>
          <p:nvPr/>
        </p:nvSpPr>
        <p:spPr>
          <a:xfrm>
            <a:off x="6010107" y="5914200"/>
            <a:ext cx="5715" cy="5715"/>
          </a:xfrm>
          <a:custGeom>
            <a:avLst/>
            <a:gdLst/>
            <a:ahLst/>
            <a:cxnLst/>
            <a:rect l="l" t="t" r="r" b="b"/>
            <a:pathLst>
              <a:path w="5714"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97" name="object 197"/>
          <p:cNvSpPr/>
          <p:nvPr/>
        </p:nvSpPr>
        <p:spPr>
          <a:xfrm>
            <a:off x="5541920" y="5965725"/>
            <a:ext cx="19685" cy="19685"/>
          </a:xfrm>
          <a:custGeom>
            <a:avLst/>
            <a:gdLst/>
            <a:ahLst/>
            <a:cxnLst/>
            <a:rect l="l" t="t" r="r" b="b"/>
            <a:pathLst>
              <a:path w="19685"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98" name="object 198"/>
          <p:cNvSpPr/>
          <p:nvPr/>
        </p:nvSpPr>
        <p:spPr>
          <a:xfrm>
            <a:off x="7546880" y="3627232"/>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99" name="object 199"/>
          <p:cNvSpPr/>
          <p:nvPr/>
        </p:nvSpPr>
        <p:spPr>
          <a:xfrm>
            <a:off x="5547063" y="5073176"/>
            <a:ext cx="8890" cy="9525"/>
          </a:xfrm>
          <a:custGeom>
            <a:avLst/>
            <a:gdLst/>
            <a:ahLst/>
            <a:cxnLst/>
            <a:rect l="l" t="t" r="r" b="b"/>
            <a:pathLst>
              <a:path w="8889"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200" name="object 200"/>
          <p:cNvSpPr/>
          <p:nvPr/>
        </p:nvSpPr>
        <p:spPr>
          <a:xfrm>
            <a:off x="6974366" y="5386989"/>
            <a:ext cx="14604" cy="14604"/>
          </a:xfrm>
          <a:custGeom>
            <a:avLst/>
            <a:gdLst/>
            <a:ahLst/>
            <a:cxnLst/>
            <a:rect l="l" t="t" r="r" b="b"/>
            <a:pathLst>
              <a:path w="14604"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01" name="object 201"/>
          <p:cNvSpPr/>
          <p:nvPr/>
        </p:nvSpPr>
        <p:spPr>
          <a:xfrm>
            <a:off x="7807277" y="49596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02" name="object 202"/>
          <p:cNvSpPr/>
          <p:nvPr/>
        </p:nvSpPr>
        <p:spPr>
          <a:xfrm>
            <a:off x="5302064" y="6023864"/>
            <a:ext cx="17145" cy="17780"/>
          </a:xfrm>
          <a:custGeom>
            <a:avLst/>
            <a:gdLst/>
            <a:ahLst/>
            <a:cxnLst/>
            <a:rect l="l" t="t" r="r" b="b"/>
            <a:pathLst>
              <a:path w="17145"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203" name="object 203"/>
          <p:cNvSpPr/>
          <p:nvPr/>
        </p:nvSpPr>
        <p:spPr>
          <a:xfrm>
            <a:off x="5517225" y="6955360"/>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04" name="object 204"/>
          <p:cNvSpPr/>
          <p:nvPr/>
        </p:nvSpPr>
        <p:spPr>
          <a:xfrm>
            <a:off x="7744301" y="48382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05" name="object 205"/>
          <p:cNvSpPr/>
          <p:nvPr/>
        </p:nvSpPr>
        <p:spPr>
          <a:xfrm>
            <a:off x="9777386" y="397189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206" name="object 206"/>
          <p:cNvSpPr/>
          <p:nvPr/>
        </p:nvSpPr>
        <p:spPr>
          <a:xfrm>
            <a:off x="10377216" y="5344495"/>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07" name="object 207"/>
          <p:cNvSpPr/>
          <p:nvPr/>
        </p:nvSpPr>
        <p:spPr>
          <a:xfrm>
            <a:off x="9044068" y="664224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08" name="object 208"/>
          <p:cNvSpPr/>
          <p:nvPr/>
        </p:nvSpPr>
        <p:spPr>
          <a:xfrm>
            <a:off x="10296219" y="5153357"/>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09" name="object 209"/>
          <p:cNvSpPr/>
          <p:nvPr/>
        </p:nvSpPr>
        <p:spPr>
          <a:xfrm>
            <a:off x="5003553" y="416684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10" name="object 210"/>
          <p:cNvSpPr/>
          <p:nvPr/>
        </p:nvSpPr>
        <p:spPr>
          <a:xfrm>
            <a:off x="9069258" y="638920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11" name="object 211"/>
          <p:cNvSpPr/>
          <p:nvPr/>
        </p:nvSpPr>
        <p:spPr>
          <a:xfrm>
            <a:off x="9514117" y="6910778"/>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12" name="object 212"/>
          <p:cNvSpPr/>
          <p:nvPr/>
        </p:nvSpPr>
        <p:spPr>
          <a:xfrm>
            <a:off x="9981559" y="5406686"/>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13" name="object 213"/>
          <p:cNvSpPr/>
          <p:nvPr/>
        </p:nvSpPr>
        <p:spPr>
          <a:xfrm>
            <a:off x="9309864" y="5746059"/>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14" name="object 214"/>
          <p:cNvSpPr/>
          <p:nvPr/>
        </p:nvSpPr>
        <p:spPr>
          <a:xfrm>
            <a:off x="9933824" y="4800167"/>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215" name="object 215"/>
          <p:cNvSpPr/>
          <p:nvPr/>
        </p:nvSpPr>
        <p:spPr>
          <a:xfrm>
            <a:off x="9313157" y="654013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16" name="object 216"/>
          <p:cNvSpPr/>
          <p:nvPr/>
        </p:nvSpPr>
        <p:spPr>
          <a:xfrm>
            <a:off x="4704372" y="3771341"/>
            <a:ext cx="10160" cy="10160"/>
          </a:xfrm>
          <a:custGeom>
            <a:avLst/>
            <a:gdLst/>
            <a:ahLst/>
            <a:cxnLst/>
            <a:rect l="l" t="t" r="r" b="b"/>
            <a:pathLst>
              <a:path w="10160"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17" name="object 217"/>
          <p:cNvSpPr/>
          <p:nvPr/>
        </p:nvSpPr>
        <p:spPr>
          <a:xfrm>
            <a:off x="9907773" y="4288764"/>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218" name="object 218"/>
          <p:cNvSpPr/>
          <p:nvPr/>
        </p:nvSpPr>
        <p:spPr>
          <a:xfrm>
            <a:off x="8955399" y="590480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19" name="object 219"/>
          <p:cNvSpPr/>
          <p:nvPr/>
        </p:nvSpPr>
        <p:spPr>
          <a:xfrm>
            <a:off x="9217283" y="577950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0" name="object 220"/>
          <p:cNvSpPr/>
          <p:nvPr/>
        </p:nvSpPr>
        <p:spPr>
          <a:xfrm>
            <a:off x="4721283" y="2266228"/>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221" name="object 221"/>
          <p:cNvSpPr/>
          <p:nvPr/>
        </p:nvSpPr>
        <p:spPr>
          <a:xfrm>
            <a:off x="4933271" y="256239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222" name="object 222"/>
          <p:cNvSpPr/>
          <p:nvPr/>
        </p:nvSpPr>
        <p:spPr>
          <a:xfrm>
            <a:off x="8737254" y="5757645"/>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223" name="object 223"/>
          <p:cNvSpPr/>
          <p:nvPr/>
        </p:nvSpPr>
        <p:spPr>
          <a:xfrm>
            <a:off x="10327639" y="342510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224" name="object 224"/>
          <p:cNvSpPr/>
          <p:nvPr/>
        </p:nvSpPr>
        <p:spPr>
          <a:xfrm>
            <a:off x="10215086" y="353167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25" name="object 225"/>
          <p:cNvSpPr/>
          <p:nvPr/>
        </p:nvSpPr>
        <p:spPr>
          <a:xfrm>
            <a:off x="10302577" y="2877917"/>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26" name="object 226"/>
          <p:cNvSpPr/>
          <p:nvPr/>
        </p:nvSpPr>
        <p:spPr>
          <a:xfrm>
            <a:off x="8863513" y="6921711"/>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27" name="object 227"/>
          <p:cNvSpPr/>
          <p:nvPr/>
        </p:nvSpPr>
        <p:spPr>
          <a:xfrm>
            <a:off x="5107208" y="4860753"/>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28" name="object 228"/>
          <p:cNvSpPr/>
          <p:nvPr/>
        </p:nvSpPr>
        <p:spPr>
          <a:xfrm>
            <a:off x="9613862" y="5105139"/>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229" name="object 229"/>
          <p:cNvSpPr/>
          <p:nvPr/>
        </p:nvSpPr>
        <p:spPr>
          <a:xfrm>
            <a:off x="10446762" y="46777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0" name="object 230"/>
          <p:cNvSpPr/>
          <p:nvPr/>
        </p:nvSpPr>
        <p:spPr>
          <a:xfrm>
            <a:off x="10383786" y="454554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1" name="object 231"/>
          <p:cNvSpPr/>
          <p:nvPr/>
        </p:nvSpPr>
        <p:spPr>
          <a:xfrm>
            <a:off x="4681375" y="2308559"/>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32" name="object 232"/>
          <p:cNvSpPr/>
          <p:nvPr/>
        </p:nvSpPr>
        <p:spPr>
          <a:xfrm>
            <a:off x="5218577" y="1155647"/>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33" name="object 233"/>
          <p:cNvSpPr/>
          <p:nvPr/>
        </p:nvSpPr>
        <p:spPr>
          <a:xfrm>
            <a:off x="5286358" y="2567917"/>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34" name="object 234"/>
          <p:cNvSpPr/>
          <p:nvPr/>
        </p:nvSpPr>
        <p:spPr>
          <a:xfrm>
            <a:off x="5243765" y="902604"/>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35" name="object 235"/>
          <p:cNvSpPr/>
          <p:nvPr/>
        </p:nvSpPr>
        <p:spPr>
          <a:xfrm>
            <a:off x="10054007" y="7053002"/>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236" name="object 236"/>
          <p:cNvSpPr/>
          <p:nvPr/>
        </p:nvSpPr>
        <p:spPr>
          <a:xfrm>
            <a:off x="10103612" y="630711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37" name="object 237"/>
          <p:cNvSpPr/>
          <p:nvPr/>
        </p:nvSpPr>
        <p:spPr>
          <a:xfrm>
            <a:off x="9979282" y="585495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238" name="object 238"/>
          <p:cNvSpPr/>
          <p:nvPr/>
        </p:nvSpPr>
        <p:spPr>
          <a:xfrm>
            <a:off x="4748075" y="44349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239" name="object 239"/>
          <p:cNvSpPr/>
          <p:nvPr/>
        </p:nvSpPr>
        <p:spPr>
          <a:xfrm>
            <a:off x="8883294" y="335824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40" name="object 240"/>
          <p:cNvSpPr/>
          <p:nvPr/>
        </p:nvSpPr>
        <p:spPr>
          <a:xfrm>
            <a:off x="9710100" y="2327452"/>
            <a:ext cx="17145" cy="17145"/>
          </a:xfrm>
          <a:custGeom>
            <a:avLst/>
            <a:gdLst/>
            <a:ahLst/>
            <a:cxnLst/>
            <a:rect l="l" t="t" r="r" b="b"/>
            <a:pathLst>
              <a:path w="17145"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241" name="object 241"/>
          <p:cNvSpPr/>
          <p:nvPr/>
        </p:nvSpPr>
        <p:spPr>
          <a:xfrm>
            <a:off x="9045898" y="1965848"/>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242" name="object 242"/>
          <p:cNvSpPr/>
          <p:nvPr/>
        </p:nvSpPr>
        <p:spPr>
          <a:xfrm>
            <a:off x="6113493" y="212733"/>
            <a:ext cx="18415" cy="19050"/>
          </a:xfrm>
          <a:custGeom>
            <a:avLst/>
            <a:gdLst/>
            <a:ahLst/>
            <a:cxnLst/>
            <a:rect l="l" t="t" r="r" b="b"/>
            <a:pathLst>
              <a:path w="18414"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243" name="object 243"/>
          <p:cNvSpPr/>
          <p:nvPr/>
        </p:nvSpPr>
        <p:spPr>
          <a:xfrm>
            <a:off x="9412306" y="2907550"/>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44" name="object 244"/>
          <p:cNvSpPr/>
          <p:nvPr/>
        </p:nvSpPr>
        <p:spPr>
          <a:xfrm>
            <a:off x="4688046" y="396165"/>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245" name="object 245"/>
          <p:cNvSpPr/>
          <p:nvPr/>
        </p:nvSpPr>
        <p:spPr>
          <a:xfrm>
            <a:off x="9986161" y="837688"/>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246" name="object 246"/>
          <p:cNvSpPr/>
          <p:nvPr/>
        </p:nvSpPr>
        <p:spPr>
          <a:xfrm>
            <a:off x="9488274" y="3617605"/>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247" name="object 247"/>
          <p:cNvSpPr/>
          <p:nvPr/>
        </p:nvSpPr>
        <p:spPr>
          <a:xfrm>
            <a:off x="4733408" y="9818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48" name="object 248"/>
          <p:cNvSpPr/>
          <p:nvPr/>
        </p:nvSpPr>
        <p:spPr>
          <a:xfrm>
            <a:off x="5162849" y="1914263"/>
            <a:ext cx="27305" cy="27940"/>
          </a:xfrm>
          <a:custGeom>
            <a:avLst/>
            <a:gdLst/>
            <a:ahLst/>
            <a:cxnLst/>
            <a:rect l="l" t="t" r="r" b="b"/>
            <a:pathLst>
              <a:path w="27304"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249" name="object 249"/>
          <p:cNvSpPr/>
          <p:nvPr/>
        </p:nvSpPr>
        <p:spPr>
          <a:xfrm>
            <a:off x="5989985" y="734519"/>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50" name="object 250"/>
          <p:cNvSpPr/>
          <p:nvPr/>
        </p:nvSpPr>
        <p:spPr>
          <a:xfrm>
            <a:off x="5908988" y="543378"/>
            <a:ext cx="13335" cy="13335"/>
          </a:xfrm>
          <a:custGeom>
            <a:avLst/>
            <a:gdLst/>
            <a:ahLst/>
            <a:cxnLst/>
            <a:rect l="l" t="t" r="r" b="b"/>
            <a:pathLst>
              <a:path w="13335"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51" name="object 251"/>
          <p:cNvSpPr/>
          <p:nvPr/>
        </p:nvSpPr>
        <p:spPr>
          <a:xfrm>
            <a:off x="5594331" y="796710"/>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52" name="object 252"/>
          <p:cNvSpPr/>
          <p:nvPr/>
        </p:nvSpPr>
        <p:spPr>
          <a:xfrm>
            <a:off x="6276857" y="549802"/>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53" name="object 253"/>
          <p:cNvSpPr/>
          <p:nvPr/>
        </p:nvSpPr>
        <p:spPr>
          <a:xfrm>
            <a:off x="5188898" y="264062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254" name="object 254"/>
          <p:cNvSpPr/>
          <p:nvPr/>
        </p:nvSpPr>
        <p:spPr>
          <a:xfrm>
            <a:off x="5076335" y="2747197"/>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255" name="object 255"/>
          <p:cNvSpPr/>
          <p:nvPr/>
        </p:nvSpPr>
        <p:spPr>
          <a:xfrm>
            <a:off x="5233718" y="34172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256" name="object 256"/>
          <p:cNvSpPr/>
          <p:nvPr/>
        </p:nvSpPr>
        <p:spPr>
          <a:xfrm>
            <a:off x="5199168" y="1709101"/>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257" name="object 257"/>
          <p:cNvSpPr/>
          <p:nvPr/>
        </p:nvSpPr>
        <p:spPr>
          <a:xfrm>
            <a:off x="4708784" y="78501"/>
            <a:ext cx="17145" cy="17145"/>
          </a:xfrm>
          <a:custGeom>
            <a:avLst/>
            <a:gdLst/>
            <a:ahLst/>
            <a:cxnLst/>
            <a:rect l="l" t="t" r="r" b="b"/>
            <a:pathLst>
              <a:path w="17145"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258" name="object 258"/>
          <p:cNvSpPr/>
          <p:nvPr/>
        </p:nvSpPr>
        <p:spPr>
          <a:xfrm>
            <a:off x="10464851" y="1077284"/>
            <a:ext cx="23495" cy="23495"/>
          </a:xfrm>
          <a:custGeom>
            <a:avLst/>
            <a:gdLst/>
            <a:ahLst/>
            <a:cxnLst/>
            <a:rect l="l" t="t" r="r" b="b"/>
            <a:pathLst>
              <a:path w="23495"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59" name="object 259"/>
          <p:cNvSpPr/>
          <p:nvPr/>
        </p:nvSpPr>
        <p:spPr>
          <a:xfrm>
            <a:off x="9681394" y="2805434"/>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60" name="object 260"/>
          <p:cNvSpPr/>
          <p:nvPr/>
        </p:nvSpPr>
        <p:spPr>
          <a:xfrm>
            <a:off x="9618060" y="121760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61" name="object 261"/>
          <p:cNvSpPr/>
          <p:nvPr/>
        </p:nvSpPr>
        <p:spPr>
          <a:xfrm>
            <a:off x="5024420" y="1126667"/>
            <a:ext cx="10795" cy="11430"/>
          </a:xfrm>
          <a:custGeom>
            <a:avLst/>
            <a:gdLst/>
            <a:ahLst/>
            <a:cxnLst/>
            <a:rect l="l" t="t" r="r" b="b"/>
            <a:pathLst>
              <a:path w="10795"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262" name="object 262"/>
          <p:cNvSpPr/>
          <p:nvPr/>
        </p:nvSpPr>
        <p:spPr>
          <a:xfrm>
            <a:off x="9231750" y="3187014"/>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63" name="object 263"/>
          <p:cNvSpPr/>
          <p:nvPr/>
        </p:nvSpPr>
        <p:spPr>
          <a:xfrm>
            <a:off x="4842821" y="1770199"/>
            <a:ext cx="13335" cy="13335"/>
          </a:xfrm>
          <a:custGeom>
            <a:avLst/>
            <a:gdLst/>
            <a:ahLst/>
            <a:cxnLst/>
            <a:rect l="l" t="t" r="r" b="b"/>
            <a:pathLst>
              <a:path w="13335"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264" name="object 264"/>
          <p:cNvSpPr/>
          <p:nvPr/>
        </p:nvSpPr>
        <p:spPr>
          <a:xfrm>
            <a:off x="9182215" y="415196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265" name="object 265"/>
          <p:cNvSpPr/>
          <p:nvPr/>
        </p:nvSpPr>
        <p:spPr>
          <a:xfrm>
            <a:off x="9381758" y="20281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266" name="object 266"/>
          <p:cNvSpPr/>
          <p:nvPr/>
        </p:nvSpPr>
        <p:spPr>
          <a:xfrm>
            <a:off x="9613523" y="1612992"/>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267" name="object 267"/>
          <p:cNvSpPr/>
          <p:nvPr/>
        </p:nvSpPr>
        <p:spPr>
          <a:xfrm>
            <a:off x="9298495" y="1904091"/>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268" name="object 268"/>
          <p:cNvSpPr/>
          <p:nvPr/>
        </p:nvSpPr>
        <p:spPr>
          <a:xfrm>
            <a:off x="9336523" y="1692592"/>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269" name="object 269"/>
          <p:cNvSpPr/>
          <p:nvPr/>
        </p:nvSpPr>
        <p:spPr>
          <a:xfrm>
            <a:off x="8868336" y="1744117"/>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270" name="object 270"/>
          <p:cNvSpPr/>
          <p:nvPr/>
        </p:nvSpPr>
        <p:spPr>
          <a:xfrm>
            <a:off x="9937761" y="2932863"/>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271" name="object 271"/>
          <p:cNvSpPr/>
          <p:nvPr/>
        </p:nvSpPr>
        <p:spPr>
          <a:xfrm>
            <a:off x="8873479" y="851580"/>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272" name="object 272"/>
          <p:cNvSpPr/>
          <p:nvPr/>
        </p:nvSpPr>
        <p:spPr>
          <a:xfrm>
            <a:off x="10300782" y="1165392"/>
            <a:ext cx="14604" cy="14604"/>
          </a:xfrm>
          <a:custGeom>
            <a:avLst/>
            <a:gdLst/>
            <a:ahLst/>
            <a:cxnLst/>
            <a:rect l="l" t="t" r="r" b="b"/>
            <a:pathLst>
              <a:path w="14604"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273" name="object 273"/>
          <p:cNvSpPr/>
          <p:nvPr/>
        </p:nvSpPr>
        <p:spPr>
          <a:xfrm>
            <a:off x="8843641" y="2733754"/>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274" name="object 274"/>
          <p:cNvSpPr/>
          <p:nvPr/>
        </p:nvSpPr>
        <p:spPr>
          <a:xfrm>
            <a:off x="8744589" y="362830"/>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275" name="object 275"/>
          <p:cNvSpPr/>
          <p:nvPr/>
        </p:nvSpPr>
        <p:spPr>
          <a:xfrm>
            <a:off x="7185359" y="110651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76" name="object 276"/>
          <p:cNvSpPr/>
          <p:nvPr/>
        </p:nvSpPr>
        <p:spPr>
          <a:xfrm>
            <a:off x="9104548" y="1955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277" name="object 277"/>
          <p:cNvSpPr/>
          <p:nvPr/>
        </p:nvSpPr>
        <p:spPr>
          <a:xfrm>
            <a:off x="8132687" y="1005513"/>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78" name="object 278"/>
          <p:cNvSpPr/>
          <p:nvPr/>
        </p:nvSpPr>
        <p:spPr>
          <a:xfrm>
            <a:off x="7655405" y="1375054"/>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79" name="object 279"/>
          <p:cNvSpPr/>
          <p:nvPr/>
        </p:nvSpPr>
        <p:spPr>
          <a:xfrm>
            <a:off x="8544029" y="3213886"/>
            <a:ext cx="23495" cy="23495"/>
          </a:xfrm>
          <a:custGeom>
            <a:avLst/>
            <a:gdLst/>
            <a:ahLst/>
            <a:cxnLst/>
            <a:rect l="l" t="t" r="r" b="b"/>
            <a:pathLst>
              <a:path w="23495"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280" name="object 280"/>
          <p:cNvSpPr/>
          <p:nvPr/>
        </p:nvSpPr>
        <p:spPr>
          <a:xfrm>
            <a:off x="7454448" y="100439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81" name="object 281"/>
          <p:cNvSpPr/>
          <p:nvPr/>
        </p:nvSpPr>
        <p:spPr>
          <a:xfrm>
            <a:off x="7096690" y="36907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2" name="object 282"/>
          <p:cNvSpPr/>
          <p:nvPr/>
        </p:nvSpPr>
        <p:spPr>
          <a:xfrm>
            <a:off x="7358571" y="2437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283" name="object 283"/>
          <p:cNvSpPr/>
          <p:nvPr/>
        </p:nvSpPr>
        <p:spPr>
          <a:xfrm>
            <a:off x="9882816" y="3489547"/>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284" name="object 284"/>
          <p:cNvSpPr/>
          <p:nvPr/>
        </p:nvSpPr>
        <p:spPr>
          <a:xfrm>
            <a:off x="7004802" y="1385976"/>
            <a:ext cx="10795" cy="10795"/>
          </a:xfrm>
          <a:custGeom>
            <a:avLst/>
            <a:gdLst/>
            <a:ahLst/>
            <a:cxnLst/>
            <a:rect l="l" t="t" r="r" b="b"/>
            <a:pathLst>
              <a:path w="10795"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85" name="object 285"/>
          <p:cNvSpPr/>
          <p:nvPr/>
        </p:nvSpPr>
        <p:spPr>
          <a:xfrm>
            <a:off x="9208203" y="713456"/>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286" name="object 286"/>
          <p:cNvSpPr/>
          <p:nvPr/>
        </p:nvSpPr>
        <p:spPr>
          <a:xfrm>
            <a:off x="6914491" y="208047"/>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287" name="object 287"/>
          <p:cNvSpPr/>
          <p:nvPr/>
        </p:nvSpPr>
        <p:spPr>
          <a:xfrm>
            <a:off x="7942541" y="26709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88" name="object 288"/>
          <p:cNvSpPr/>
          <p:nvPr/>
        </p:nvSpPr>
        <p:spPr>
          <a:xfrm>
            <a:off x="7861544" y="247978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289" name="object 289"/>
          <p:cNvSpPr/>
          <p:nvPr/>
        </p:nvSpPr>
        <p:spPr>
          <a:xfrm>
            <a:off x="8528584" y="2881730"/>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1198"/>
            </a:srgbClr>
          </a:solidFill>
        </p:spPr>
        <p:txBody>
          <a:bodyPr wrap="square" lIns="0" tIns="0" rIns="0" bIns="0" rtlCol="0"/>
          <a:lstStyle/>
          <a:p>
            <a:endParaRPr/>
          </a:p>
        </p:txBody>
      </p:sp>
      <p:sp>
        <p:nvSpPr>
          <p:cNvPr id="290" name="object 290"/>
          <p:cNvSpPr/>
          <p:nvPr/>
        </p:nvSpPr>
        <p:spPr>
          <a:xfrm>
            <a:off x="7546888" y="273312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291" name="object 291"/>
          <p:cNvSpPr/>
          <p:nvPr/>
        </p:nvSpPr>
        <p:spPr>
          <a:xfrm>
            <a:off x="8229412" y="248621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292" name="object 292"/>
          <p:cNvSpPr/>
          <p:nvPr/>
        </p:nvSpPr>
        <p:spPr>
          <a:xfrm>
            <a:off x="7179178" y="2431563"/>
            <a:ext cx="14604" cy="14604"/>
          </a:xfrm>
          <a:custGeom>
            <a:avLst/>
            <a:gdLst/>
            <a:ahLst/>
            <a:cxnLst/>
            <a:rect l="l" t="t" r="r" b="b"/>
            <a:pathLst>
              <a:path w="14604"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293" name="object 293"/>
          <p:cNvSpPr/>
          <p:nvPr/>
        </p:nvSpPr>
        <p:spPr>
          <a:xfrm>
            <a:off x="7846838" y="1688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294" name="object 294"/>
          <p:cNvSpPr/>
          <p:nvPr/>
        </p:nvSpPr>
        <p:spPr>
          <a:xfrm>
            <a:off x="9393876" y="559904"/>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295" name="object 295"/>
          <p:cNvSpPr/>
          <p:nvPr/>
        </p:nvSpPr>
        <p:spPr>
          <a:xfrm>
            <a:off x="8451818" y="19478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296" name="object 296"/>
          <p:cNvSpPr/>
          <p:nvPr/>
        </p:nvSpPr>
        <p:spPr>
          <a:xfrm>
            <a:off x="9419066" y="306860"/>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297" name="object 297"/>
          <p:cNvSpPr/>
          <p:nvPr/>
        </p:nvSpPr>
        <p:spPr>
          <a:xfrm>
            <a:off x="8644941" y="113568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298" name="object 298"/>
          <p:cNvSpPr/>
          <p:nvPr/>
        </p:nvSpPr>
        <p:spPr>
          <a:xfrm>
            <a:off x="8195295" y="1517267"/>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299" name="object 299"/>
          <p:cNvSpPr/>
          <p:nvPr/>
        </p:nvSpPr>
        <p:spPr>
          <a:xfrm>
            <a:off x="8244900" y="77137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00" name="object 300"/>
          <p:cNvSpPr/>
          <p:nvPr/>
        </p:nvSpPr>
        <p:spPr>
          <a:xfrm>
            <a:off x="7462646" y="20949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01" name="object 301"/>
          <p:cNvSpPr/>
          <p:nvPr/>
        </p:nvSpPr>
        <p:spPr>
          <a:xfrm>
            <a:off x="5473006" y="217917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02" name="object 302"/>
          <p:cNvSpPr/>
          <p:nvPr/>
        </p:nvSpPr>
        <p:spPr>
          <a:xfrm>
            <a:off x="5384404" y="13713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03" name="object 303"/>
          <p:cNvSpPr/>
          <p:nvPr/>
        </p:nvSpPr>
        <p:spPr>
          <a:xfrm>
            <a:off x="6082486" y="1384486"/>
            <a:ext cx="21590" cy="21590"/>
          </a:xfrm>
          <a:custGeom>
            <a:avLst/>
            <a:gdLst/>
            <a:ahLst/>
            <a:cxnLst/>
            <a:rect l="l" t="t" r="r" b="b"/>
            <a:pathLst>
              <a:path w="21589"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04" name="object 304"/>
          <p:cNvSpPr/>
          <p:nvPr/>
        </p:nvSpPr>
        <p:spPr>
          <a:xfrm>
            <a:off x="6682311" y="275707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05" name="object 305"/>
          <p:cNvSpPr/>
          <p:nvPr/>
        </p:nvSpPr>
        <p:spPr>
          <a:xfrm>
            <a:off x="6908394" y="3311135"/>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06" name="object 306"/>
          <p:cNvSpPr/>
          <p:nvPr/>
        </p:nvSpPr>
        <p:spPr>
          <a:xfrm>
            <a:off x="5349168" y="4054826"/>
            <a:ext cx="24130" cy="24765"/>
          </a:xfrm>
          <a:custGeom>
            <a:avLst/>
            <a:gdLst/>
            <a:ahLst/>
            <a:cxnLst/>
            <a:rect l="l" t="t" r="r" b="b"/>
            <a:pathLst>
              <a:path w="24129"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307" name="object 307"/>
          <p:cNvSpPr/>
          <p:nvPr/>
        </p:nvSpPr>
        <p:spPr>
          <a:xfrm>
            <a:off x="6601316" y="256593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08" name="object 308"/>
          <p:cNvSpPr/>
          <p:nvPr/>
        </p:nvSpPr>
        <p:spPr>
          <a:xfrm>
            <a:off x="5374358" y="3801786"/>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09" name="object 309"/>
          <p:cNvSpPr/>
          <p:nvPr/>
        </p:nvSpPr>
        <p:spPr>
          <a:xfrm>
            <a:off x="6286658" y="281926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310" name="object 310"/>
          <p:cNvSpPr/>
          <p:nvPr/>
        </p:nvSpPr>
        <p:spPr>
          <a:xfrm>
            <a:off x="5614961" y="3158640"/>
            <a:ext cx="23495" cy="23495"/>
          </a:xfrm>
          <a:custGeom>
            <a:avLst/>
            <a:gdLst/>
            <a:ahLst/>
            <a:cxnLst/>
            <a:rect l="l" t="t" r="r" b="b"/>
            <a:pathLst>
              <a:path w="23495"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311" name="object 311"/>
          <p:cNvSpPr/>
          <p:nvPr/>
        </p:nvSpPr>
        <p:spPr>
          <a:xfrm>
            <a:off x="6238924" y="2212748"/>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12" name="object 312"/>
          <p:cNvSpPr/>
          <p:nvPr/>
        </p:nvSpPr>
        <p:spPr>
          <a:xfrm>
            <a:off x="5618257" y="3952712"/>
            <a:ext cx="8255" cy="8255"/>
          </a:xfrm>
          <a:custGeom>
            <a:avLst/>
            <a:gdLst/>
            <a:ahLst/>
            <a:cxnLst/>
            <a:rect l="l" t="t" r="r" b="b"/>
            <a:pathLst>
              <a:path w="8254"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13" name="object 313"/>
          <p:cNvSpPr/>
          <p:nvPr/>
        </p:nvSpPr>
        <p:spPr>
          <a:xfrm>
            <a:off x="6202190" y="1712113"/>
            <a:ext cx="21590" cy="21590"/>
          </a:xfrm>
          <a:custGeom>
            <a:avLst/>
            <a:gdLst/>
            <a:ahLst/>
            <a:cxnLst/>
            <a:rect l="l" t="t" r="r" b="b"/>
            <a:pathLst>
              <a:path w="21589"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14" name="object 314"/>
          <p:cNvSpPr/>
          <p:nvPr/>
        </p:nvSpPr>
        <p:spPr>
          <a:xfrm>
            <a:off x="5260498" y="3317385"/>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315" name="object 315"/>
          <p:cNvSpPr/>
          <p:nvPr/>
        </p:nvSpPr>
        <p:spPr>
          <a:xfrm>
            <a:off x="6632738" y="83768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316" name="object 316"/>
          <p:cNvSpPr/>
          <p:nvPr/>
        </p:nvSpPr>
        <p:spPr>
          <a:xfrm>
            <a:off x="6520183" y="94425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17" name="object 317"/>
          <p:cNvSpPr/>
          <p:nvPr/>
        </p:nvSpPr>
        <p:spPr>
          <a:xfrm>
            <a:off x="6607677" y="290499"/>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18" name="object 318"/>
          <p:cNvSpPr/>
          <p:nvPr/>
        </p:nvSpPr>
        <p:spPr>
          <a:xfrm>
            <a:off x="5918950" y="2517709"/>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319" name="object 319"/>
          <p:cNvSpPr/>
          <p:nvPr/>
        </p:nvSpPr>
        <p:spPr>
          <a:xfrm>
            <a:off x="6751863" y="209034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0" name="object 320"/>
          <p:cNvSpPr/>
          <p:nvPr/>
        </p:nvSpPr>
        <p:spPr>
          <a:xfrm>
            <a:off x="6688885" y="19689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1" name="object 321"/>
          <p:cNvSpPr/>
          <p:nvPr/>
        </p:nvSpPr>
        <p:spPr>
          <a:xfrm>
            <a:off x="6808749" y="4084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22" name="object 322"/>
          <p:cNvSpPr/>
          <p:nvPr/>
        </p:nvSpPr>
        <p:spPr>
          <a:xfrm>
            <a:off x="6408709" y="371969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23" name="object 323"/>
          <p:cNvSpPr/>
          <p:nvPr/>
        </p:nvSpPr>
        <p:spPr>
          <a:xfrm>
            <a:off x="6284381" y="326753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24" name="object 324"/>
          <p:cNvSpPr/>
          <p:nvPr/>
        </p:nvSpPr>
        <p:spPr>
          <a:xfrm>
            <a:off x="696721" y="8474819"/>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325" name="object 325"/>
          <p:cNvSpPr/>
          <p:nvPr/>
        </p:nvSpPr>
        <p:spPr>
          <a:xfrm>
            <a:off x="940184" y="10274595"/>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326" name="object 326"/>
          <p:cNvSpPr/>
          <p:nvPr/>
        </p:nvSpPr>
        <p:spPr>
          <a:xfrm>
            <a:off x="1296550" y="984740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27" name="object 327"/>
          <p:cNvSpPr/>
          <p:nvPr/>
        </p:nvSpPr>
        <p:spPr>
          <a:xfrm>
            <a:off x="1825564" y="939671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28" name="object 328"/>
          <p:cNvSpPr/>
          <p:nvPr/>
        </p:nvSpPr>
        <p:spPr>
          <a:xfrm>
            <a:off x="880157" y="10227264"/>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899" y="14795"/>
                </a:lnTo>
                <a:lnTo>
                  <a:pt x="18899" y="9538"/>
                </a:lnTo>
                <a:lnTo>
                  <a:pt x="18899" y="4251"/>
                </a:lnTo>
                <a:lnTo>
                  <a:pt x="14659" y="0"/>
                </a:lnTo>
                <a:close/>
              </a:path>
            </a:pathLst>
          </a:custGeom>
          <a:solidFill>
            <a:srgbClr val="FFFFFF">
              <a:alpha val="39999"/>
            </a:srgbClr>
          </a:solidFill>
        </p:spPr>
        <p:txBody>
          <a:bodyPr wrap="square" lIns="0" tIns="0" rIns="0" bIns="0" rtlCol="0"/>
          <a:lstStyle/>
          <a:p>
            <a:endParaRPr/>
          </a:p>
        </p:txBody>
      </p:sp>
      <p:sp>
        <p:nvSpPr>
          <p:cNvPr id="329" name="object 329"/>
          <p:cNvSpPr/>
          <p:nvPr/>
        </p:nvSpPr>
        <p:spPr>
          <a:xfrm>
            <a:off x="218568" y="9280349"/>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330" name="object 330"/>
          <p:cNvSpPr/>
          <p:nvPr/>
        </p:nvSpPr>
        <p:spPr>
          <a:xfrm>
            <a:off x="1901532" y="1010676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31" name="object 331"/>
          <p:cNvSpPr/>
          <p:nvPr/>
        </p:nvSpPr>
        <p:spPr>
          <a:xfrm>
            <a:off x="925519" y="9929279"/>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32" name="object 332"/>
          <p:cNvSpPr/>
          <p:nvPr/>
        </p:nvSpPr>
        <p:spPr>
          <a:xfrm>
            <a:off x="707397" y="10416249"/>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333" name="object 333"/>
          <p:cNvSpPr/>
          <p:nvPr/>
        </p:nvSpPr>
        <p:spPr>
          <a:xfrm>
            <a:off x="2726728" y="89876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34" name="object 334"/>
          <p:cNvSpPr/>
          <p:nvPr/>
        </p:nvSpPr>
        <p:spPr>
          <a:xfrm>
            <a:off x="1850754" y="9143671"/>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35" name="object 335"/>
          <p:cNvSpPr/>
          <p:nvPr/>
        </p:nvSpPr>
        <p:spPr>
          <a:xfrm>
            <a:off x="1814741" y="1085237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36" name="object 336"/>
          <p:cNvSpPr/>
          <p:nvPr/>
        </p:nvSpPr>
        <p:spPr>
          <a:xfrm>
            <a:off x="2290502" y="821812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337" name="object 337"/>
          <p:cNvSpPr/>
          <p:nvPr/>
        </p:nvSpPr>
        <p:spPr>
          <a:xfrm>
            <a:off x="2326813" y="801296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338" name="object 338"/>
          <p:cNvSpPr/>
          <p:nvPr/>
        </p:nvSpPr>
        <p:spPr>
          <a:xfrm>
            <a:off x="900895" y="9909602"/>
            <a:ext cx="17145" cy="17145"/>
          </a:xfrm>
          <a:custGeom>
            <a:avLst/>
            <a:gdLst/>
            <a:ahLst/>
            <a:cxnLst/>
            <a:rect l="l" t="t" r="r" b="b"/>
            <a:pathLst>
              <a:path w="17144"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39" name="object 339"/>
          <p:cNvSpPr/>
          <p:nvPr/>
        </p:nvSpPr>
        <p:spPr>
          <a:xfrm>
            <a:off x="697257" y="951994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40" name="object 340"/>
          <p:cNvSpPr/>
          <p:nvPr/>
        </p:nvSpPr>
        <p:spPr>
          <a:xfrm>
            <a:off x="853170" y="9303082"/>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341" name="object 341"/>
          <p:cNvSpPr/>
          <p:nvPr/>
        </p:nvSpPr>
        <p:spPr>
          <a:xfrm>
            <a:off x="2094654" y="92945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342" name="object 342"/>
          <p:cNvSpPr/>
          <p:nvPr/>
        </p:nvSpPr>
        <p:spPr>
          <a:xfrm>
            <a:off x="2427558" y="8592143"/>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43" name="object 343"/>
          <p:cNvSpPr/>
          <p:nvPr/>
        </p:nvSpPr>
        <p:spPr>
          <a:xfrm>
            <a:off x="827108" y="8791678"/>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44" name="object 344"/>
          <p:cNvSpPr/>
          <p:nvPr/>
        </p:nvSpPr>
        <p:spPr>
          <a:xfrm>
            <a:off x="1736894" y="865927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45" name="object 345"/>
          <p:cNvSpPr/>
          <p:nvPr/>
        </p:nvSpPr>
        <p:spPr>
          <a:xfrm>
            <a:off x="1998775" y="85339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46" name="object 346"/>
          <p:cNvSpPr/>
          <p:nvPr/>
        </p:nvSpPr>
        <p:spPr>
          <a:xfrm>
            <a:off x="1600314" y="81575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347" name="object 347"/>
          <p:cNvSpPr/>
          <p:nvPr/>
        </p:nvSpPr>
        <p:spPr>
          <a:xfrm>
            <a:off x="2638128" y="81797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48" name="object 348"/>
          <p:cNvSpPr/>
          <p:nvPr/>
        </p:nvSpPr>
        <p:spPr>
          <a:xfrm>
            <a:off x="1518749" y="851210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49" name="object 349"/>
          <p:cNvSpPr/>
          <p:nvPr/>
        </p:nvSpPr>
        <p:spPr>
          <a:xfrm>
            <a:off x="1134422" y="8034581"/>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350" name="object 350"/>
          <p:cNvSpPr/>
          <p:nvPr/>
        </p:nvSpPr>
        <p:spPr>
          <a:xfrm>
            <a:off x="1650342" y="73084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51" name="object 351"/>
          <p:cNvSpPr/>
          <p:nvPr/>
        </p:nvSpPr>
        <p:spPr>
          <a:xfrm>
            <a:off x="357394" y="879014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352" name="object 352"/>
          <p:cNvSpPr/>
          <p:nvPr/>
        </p:nvSpPr>
        <p:spPr>
          <a:xfrm>
            <a:off x="1216531" y="1095776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353" name="object 353"/>
          <p:cNvSpPr/>
          <p:nvPr/>
        </p:nvSpPr>
        <p:spPr>
          <a:xfrm>
            <a:off x="2618020" y="7884848"/>
            <a:ext cx="10795" cy="10795"/>
          </a:xfrm>
          <a:custGeom>
            <a:avLst/>
            <a:gdLst/>
            <a:ahLst/>
            <a:cxnLst/>
            <a:rect l="l" t="t" r="r" b="b"/>
            <a:pathLst>
              <a:path w="10794"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354" name="object 354"/>
          <p:cNvSpPr/>
          <p:nvPr/>
        </p:nvSpPr>
        <p:spPr>
          <a:xfrm>
            <a:off x="1645008" y="967617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55" name="object 355"/>
          <p:cNvSpPr/>
          <p:nvPr/>
        </p:nvSpPr>
        <p:spPr>
          <a:xfrm>
            <a:off x="2796281" y="7800114"/>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356" name="object 356"/>
          <p:cNvSpPr/>
          <p:nvPr/>
        </p:nvSpPr>
        <p:spPr>
          <a:xfrm>
            <a:off x="353768" y="830596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357" name="object 357"/>
          <p:cNvSpPr/>
          <p:nvPr/>
        </p:nvSpPr>
        <p:spPr>
          <a:xfrm>
            <a:off x="1595470" y="10641126"/>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358" name="object 358"/>
          <p:cNvSpPr/>
          <p:nvPr/>
        </p:nvSpPr>
        <p:spPr>
          <a:xfrm>
            <a:off x="2830382" y="9681555"/>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359" name="object 359"/>
          <p:cNvSpPr/>
          <p:nvPr/>
        </p:nvSpPr>
        <p:spPr>
          <a:xfrm>
            <a:off x="17181" y="1013370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360" name="object 360"/>
          <p:cNvSpPr/>
          <p:nvPr/>
        </p:nvSpPr>
        <p:spPr>
          <a:xfrm>
            <a:off x="1105702" y="7848284"/>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361" name="object 361"/>
          <p:cNvSpPr/>
          <p:nvPr/>
        </p:nvSpPr>
        <p:spPr>
          <a:xfrm>
            <a:off x="1366098" y="918067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62" name="object 362"/>
          <p:cNvSpPr/>
          <p:nvPr/>
        </p:nvSpPr>
        <p:spPr>
          <a:xfrm>
            <a:off x="1303123" y="90593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63" name="object 363"/>
          <p:cNvSpPr/>
          <p:nvPr/>
        </p:nvSpPr>
        <p:spPr>
          <a:xfrm>
            <a:off x="3336208" y="8192950"/>
            <a:ext cx="21590" cy="21590"/>
          </a:xfrm>
          <a:custGeom>
            <a:avLst/>
            <a:gdLst/>
            <a:ahLst/>
            <a:cxnLst/>
            <a:rect l="l" t="t" r="r" b="b"/>
            <a:pathLst>
              <a:path w="21589"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364" name="object 364"/>
          <p:cNvSpPr/>
          <p:nvPr/>
        </p:nvSpPr>
        <p:spPr>
          <a:xfrm>
            <a:off x="3936036" y="956555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65" name="object 365"/>
          <p:cNvSpPr/>
          <p:nvPr/>
        </p:nvSpPr>
        <p:spPr>
          <a:xfrm>
            <a:off x="4162120" y="10119618"/>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366" name="object 366"/>
          <p:cNvSpPr/>
          <p:nvPr/>
        </p:nvSpPr>
        <p:spPr>
          <a:xfrm>
            <a:off x="2602891" y="1086330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67" name="object 367"/>
          <p:cNvSpPr/>
          <p:nvPr/>
        </p:nvSpPr>
        <p:spPr>
          <a:xfrm>
            <a:off x="3855039" y="9374409"/>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368" name="object 368"/>
          <p:cNvSpPr/>
          <p:nvPr/>
        </p:nvSpPr>
        <p:spPr>
          <a:xfrm>
            <a:off x="4522080" y="9776338"/>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369" name="object 369"/>
          <p:cNvSpPr/>
          <p:nvPr/>
        </p:nvSpPr>
        <p:spPr>
          <a:xfrm>
            <a:off x="2628080" y="1061025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370" name="object 370"/>
          <p:cNvSpPr/>
          <p:nvPr/>
        </p:nvSpPr>
        <p:spPr>
          <a:xfrm>
            <a:off x="3072936" y="1113183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71" name="object 371"/>
          <p:cNvSpPr/>
          <p:nvPr/>
        </p:nvSpPr>
        <p:spPr>
          <a:xfrm>
            <a:off x="3540382" y="9627741"/>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372" name="object 372"/>
          <p:cNvSpPr/>
          <p:nvPr/>
        </p:nvSpPr>
        <p:spPr>
          <a:xfrm>
            <a:off x="2868686" y="99671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373" name="object 373"/>
          <p:cNvSpPr/>
          <p:nvPr/>
        </p:nvSpPr>
        <p:spPr>
          <a:xfrm>
            <a:off x="3492646" y="9021221"/>
            <a:ext cx="13335" cy="13335"/>
          </a:xfrm>
          <a:custGeom>
            <a:avLst/>
            <a:gdLst/>
            <a:ahLst/>
            <a:cxnLst/>
            <a:rect l="l" t="t" r="r" b="b"/>
            <a:pathLst>
              <a:path w="13335"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374" name="object 374"/>
          <p:cNvSpPr/>
          <p:nvPr/>
        </p:nvSpPr>
        <p:spPr>
          <a:xfrm>
            <a:off x="2871979" y="1076118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75" name="object 375"/>
          <p:cNvSpPr/>
          <p:nvPr/>
        </p:nvSpPr>
        <p:spPr>
          <a:xfrm>
            <a:off x="4222908" y="9380835"/>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76" name="object 376"/>
          <p:cNvSpPr/>
          <p:nvPr/>
        </p:nvSpPr>
        <p:spPr>
          <a:xfrm>
            <a:off x="3466593" y="8509818"/>
            <a:ext cx="21590" cy="21590"/>
          </a:xfrm>
          <a:custGeom>
            <a:avLst/>
            <a:gdLst/>
            <a:ahLst/>
            <a:cxnLst/>
            <a:rect l="l" t="t" r="r" b="b"/>
            <a:pathLst>
              <a:path w="21589" h="21590">
                <a:moveTo>
                  <a:pt x="16575" y="0"/>
                </a:moveTo>
                <a:lnTo>
                  <a:pt x="4795" y="0"/>
                </a:lnTo>
                <a:lnTo>
                  <a:pt x="0" y="4816"/>
                </a:lnTo>
                <a:lnTo>
                  <a:pt x="0" y="16711"/>
                </a:lnTo>
                <a:lnTo>
                  <a:pt x="479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377" name="object 377"/>
          <p:cNvSpPr/>
          <p:nvPr/>
        </p:nvSpPr>
        <p:spPr>
          <a:xfrm>
            <a:off x="2514221" y="10125860"/>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78" name="object 378"/>
          <p:cNvSpPr/>
          <p:nvPr/>
        </p:nvSpPr>
        <p:spPr>
          <a:xfrm>
            <a:off x="2776102" y="100005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379" name="object 379"/>
          <p:cNvSpPr/>
          <p:nvPr/>
        </p:nvSpPr>
        <p:spPr>
          <a:xfrm>
            <a:off x="4239810" y="7875720"/>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380" name="object 380"/>
          <p:cNvSpPr/>
          <p:nvPr/>
        </p:nvSpPr>
        <p:spPr>
          <a:xfrm>
            <a:off x="4451797" y="81718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381" name="object 381"/>
          <p:cNvSpPr/>
          <p:nvPr/>
        </p:nvSpPr>
        <p:spPr>
          <a:xfrm>
            <a:off x="2296076" y="997869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382" name="object 382"/>
          <p:cNvSpPr/>
          <p:nvPr/>
        </p:nvSpPr>
        <p:spPr>
          <a:xfrm>
            <a:off x="3886461" y="764615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383" name="object 383"/>
          <p:cNvSpPr/>
          <p:nvPr/>
        </p:nvSpPr>
        <p:spPr>
          <a:xfrm>
            <a:off x="3773907" y="7752731"/>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384" name="object 384"/>
          <p:cNvSpPr/>
          <p:nvPr/>
        </p:nvSpPr>
        <p:spPr>
          <a:xfrm>
            <a:off x="3861391" y="70989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385" name="object 385"/>
          <p:cNvSpPr/>
          <p:nvPr/>
        </p:nvSpPr>
        <p:spPr>
          <a:xfrm>
            <a:off x="2422333" y="11142766"/>
            <a:ext cx="10795" cy="10795"/>
          </a:xfrm>
          <a:custGeom>
            <a:avLst/>
            <a:gdLst/>
            <a:ahLst/>
            <a:cxnLst/>
            <a:rect l="l" t="t" r="r" b="b"/>
            <a:pathLst>
              <a:path w="10794"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86" name="object 386"/>
          <p:cNvSpPr/>
          <p:nvPr/>
        </p:nvSpPr>
        <p:spPr>
          <a:xfrm>
            <a:off x="4625732" y="10470246"/>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387" name="object 387"/>
          <p:cNvSpPr/>
          <p:nvPr/>
        </p:nvSpPr>
        <p:spPr>
          <a:xfrm>
            <a:off x="3172683" y="932619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388" name="object 388"/>
          <p:cNvSpPr/>
          <p:nvPr/>
        </p:nvSpPr>
        <p:spPr>
          <a:xfrm>
            <a:off x="4005583" y="88988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89" name="object 389"/>
          <p:cNvSpPr/>
          <p:nvPr/>
        </p:nvSpPr>
        <p:spPr>
          <a:xfrm>
            <a:off x="3942608" y="8777447"/>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0" name="object 390"/>
          <p:cNvSpPr/>
          <p:nvPr/>
        </p:nvSpPr>
        <p:spPr>
          <a:xfrm>
            <a:off x="4199902" y="7918052"/>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1" name="object 391"/>
          <p:cNvSpPr/>
          <p:nvPr/>
        </p:nvSpPr>
        <p:spPr>
          <a:xfrm>
            <a:off x="4804883" y="8177410"/>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392" name="object 392"/>
          <p:cNvSpPr/>
          <p:nvPr/>
        </p:nvSpPr>
        <p:spPr>
          <a:xfrm>
            <a:off x="4062473" y="10892476"/>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393" name="object 393"/>
          <p:cNvSpPr/>
          <p:nvPr/>
        </p:nvSpPr>
        <p:spPr>
          <a:xfrm>
            <a:off x="3612827" y="1127405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394" name="object 394"/>
          <p:cNvSpPr/>
          <p:nvPr/>
        </p:nvSpPr>
        <p:spPr>
          <a:xfrm>
            <a:off x="3662431" y="1052816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395" name="object 395"/>
          <p:cNvSpPr/>
          <p:nvPr/>
        </p:nvSpPr>
        <p:spPr>
          <a:xfrm>
            <a:off x="3538104" y="10076005"/>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396" name="object 396"/>
          <p:cNvSpPr/>
          <p:nvPr/>
        </p:nvSpPr>
        <p:spPr>
          <a:xfrm>
            <a:off x="2442113" y="757930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397" name="object 397"/>
          <p:cNvSpPr/>
          <p:nvPr/>
        </p:nvSpPr>
        <p:spPr>
          <a:xfrm>
            <a:off x="3268920" y="654850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398" name="object 398"/>
          <p:cNvSpPr/>
          <p:nvPr/>
        </p:nvSpPr>
        <p:spPr>
          <a:xfrm>
            <a:off x="2971128" y="712860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399" name="object 399"/>
          <p:cNvSpPr/>
          <p:nvPr/>
        </p:nvSpPr>
        <p:spPr>
          <a:xfrm>
            <a:off x="3047094" y="783865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00" name="object 400"/>
          <p:cNvSpPr/>
          <p:nvPr/>
        </p:nvSpPr>
        <p:spPr>
          <a:xfrm>
            <a:off x="4681372" y="7523756"/>
            <a:ext cx="27305" cy="27940"/>
          </a:xfrm>
          <a:custGeom>
            <a:avLst/>
            <a:gdLst/>
            <a:ahLst/>
            <a:cxnLst/>
            <a:rect l="l" t="t" r="r" b="b"/>
            <a:pathLst>
              <a:path w="27304"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401" name="object 401"/>
          <p:cNvSpPr/>
          <p:nvPr/>
        </p:nvSpPr>
        <p:spPr>
          <a:xfrm>
            <a:off x="4707425" y="825011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02" name="object 402"/>
          <p:cNvSpPr/>
          <p:nvPr/>
        </p:nvSpPr>
        <p:spPr>
          <a:xfrm>
            <a:off x="4594870" y="8356691"/>
            <a:ext cx="10160" cy="10160"/>
          </a:xfrm>
          <a:custGeom>
            <a:avLst/>
            <a:gdLst/>
            <a:ahLst/>
            <a:cxnLst/>
            <a:rect l="l" t="t" r="r" b="b"/>
            <a:pathLst>
              <a:path w="10160"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03" name="object 403"/>
          <p:cNvSpPr/>
          <p:nvPr/>
        </p:nvSpPr>
        <p:spPr>
          <a:xfrm>
            <a:off x="4717694" y="731859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04" name="object 404"/>
          <p:cNvSpPr/>
          <p:nvPr/>
        </p:nvSpPr>
        <p:spPr>
          <a:xfrm>
            <a:off x="3240217" y="702648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05" name="object 405"/>
          <p:cNvSpPr/>
          <p:nvPr/>
        </p:nvSpPr>
        <p:spPr>
          <a:xfrm>
            <a:off x="4542945" y="6736160"/>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06" name="object 406"/>
          <p:cNvSpPr/>
          <p:nvPr/>
        </p:nvSpPr>
        <p:spPr>
          <a:xfrm>
            <a:off x="2790570" y="740806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07" name="object 407"/>
          <p:cNvSpPr/>
          <p:nvPr/>
        </p:nvSpPr>
        <p:spPr>
          <a:xfrm>
            <a:off x="4361344" y="7379690"/>
            <a:ext cx="13335" cy="13335"/>
          </a:xfrm>
          <a:custGeom>
            <a:avLst/>
            <a:gdLst/>
            <a:ahLst/>
            <a:cxnLst/>
            <a:rect l="l" t="t" r="r" b="b"/>
            <a:pathLst>
              <a:path w="13335"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408" name="object 408"/>
          <p:cNvSpPr/>
          <p:nvPr/>
        </p:nvSpPr>
        <p:spPr>
          <a:xfrm>
            <a:off x="2741034" y="83730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409" name="object 409"/>
          <p:cNvSpPr/>
          <p:nvPr/>
        </p:nvSpPr>
        <p:spPr>
          <a:xfrm>
            <a:off x="3496583" y="7153917"/>
            <a:ext cx="13335" cy="13335"/>
          </a:xfrm>
          <a:custGeom>
            <a:avLst/>
            <a:gdLst/>
            <a:ahLst/>
            <a:cxnLst/>
            <a:rect l="l" t="t" r="r" b="b"/>
            <a:pathLst>
              <a:path w="13335"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410" name="object 410"/>
          <p:cNvSpPr/>
          <p:nvPr/>
        </p:nvSpPr>
        <p:spPr>
          <a:xfrm>
            <a:off x="2352417" y="7030077"/>
            <a:ext cx="20320" cy="20955"/>
          </a:xfrm>
          <a:custGeom>
            <a:avLst/>
            <a:gdLst/>
            <a:ahLst/>
            <a:cxnLst/>
            <a:rect l="l" t="t" r="r" b="b"/>
            <a:pathLst>
              <a:path w="20319"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11" name="object 411"/>
          <p:cNvSpPr/>
          <p:nvPr/>
        </p:nvSpPr>
        <p:spPr>
          <a:xfrm>
            <a:off x="2102852" y="7434939"/>
            <a:ext cx="23495" cy="23495"/>
          </a:xfrm>
          <a:custGeom>
            <a:avLst/>
            <a:gdLst/>
            <a:ahLst/>
            <a:cxnLst/>
            <a:rect l="l" t="t" r="r" b="b"/>
            <a:pathLst>
              <a:path w="23494" h="23495">
                <a:moveTo>
                  <a:pt x="17842" y="0"/>
                </a:moveTo>
                <a:lnTo>
                  <a:pt x="5141" y="0"/>
                </a:lnTo>
                <a:lnTo>
                  <a:pt x="0" y="5183"/>
                </a:lnTo>
                <a:lnTo>
                  <a:pt x="0" y="17978"/>
                </a:lnTo>
                <a:lnTo>
                  <a:pt x="514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412" name="object 412"/>
          <p:cNvSpPr/>
          <p:nvPr/>
        </p:nvSpPr>
        <p:spPr>
          <a:xfrm>
            <a:off x="3441636" y="771059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413" name="object 413"/>
          <p:cNvSpPr/>
          <p:nvPr/>
        </p:nvSpPr>
        <p:spPr>
          <a:xfrm>
            <a:off x="1501363" y="68919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14" name="object 414"/>
          <p:cNvSpPr/>
          <p:nvPr/>
        </p:nvSpPr>
        <p:spPr>
          <a:xfrm>
            <a:off x="1420366" y="67008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15" name="object 415"/>
          <p:cNvSpPr/>
          <p:nvPr/>
        </p:nvSpPr>
        <p:spPr>
          <a:xfrm>
            <a:off x="2095402" y="674074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16" name="object 416"/>
          <p:cNvSpPr/>
          <p:nvPr/>
        </p:nvSpPr>
        <p:spPr>
          <a:xfrm>
            <a:off x="1105708" y="695417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17" name="object 417"/>
          <p:cNvSpPr/>
          <p:nvPr/>
        </p:nvSpPr>
        <p:spPr>
          <a:xfrm>
            <a:off x="738011" y="6652628"/>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418" name="object 418"/>
          <p:cNvSpPr/>
          <p:nvPr/>
        </p:nvSpPr>
        <p:spPr>
          <a:xfrm>
            <a:off x="1021469" y="63160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19" name="object 419"/>
          <p:cNvSpPr/>
          <p:nvPr/>
        </p:nvSpPr>
        <p:spPr>
          <a:xfrm>
            <a:off x="241134" y="6978130"/>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0" name="object 420"/>
          <p:cNvSpPr/>
          <p:nvPr/>
        </p:nvSpPr>
        <p:spPr>
          <a:xfrm>
            <a:off x="366519" y="7241433"/>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21" name="object 421"/>
          <p:cNvSpPr/>
          <p:nvPr/>
        </p:nvSpPr>
        <p:spPr>
          <a:xfrm>
            <a:off x="160138" y="6786990"/>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22" name="object 422"/>
          <p:cNvSpPr/>
          <p:nvPr/>
        </p:nvSpPr>
        <p:spPr>
          <a:xfrm>
            <a:off x="310683" y="631139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23" name="object 423"/>
          <p:cNvSpPr/>
          <p:nvPr/>
        </p:nvSpPr>
        <p:spPr>
          <a:xfrm>
            <a:off x="367572" y="830505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24" name="object 424"/>
          <p:cNvSpPr/>
          <p:nvPr/>
        </p:nvSpPr>
        <p:spPr>
          <a:xfrm>
            <a:off x="7137900" y="8474819"/>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425" name="object 425"/>
          <p:cNvSpPr/>
          <p:nvPr/>
        </p:nvSpPr>
        <p:spPr>
          <a:xfrm>
            <a:off x="7381362" y="10274595"/>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426" name="object 426"/>
          <p:cNvSpPr/>
          <p:nvPr/>
        </p:nvSpPr>
        <p:spPr>
          <a:xfrm>
            <a:off x="7737727" y="984740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27" name="object 427"/>
          <p:cNvSpPr/>
          <p:nvPr/>
        </p:nvSpPr>
        <p:spPr>
          <a:xfrm>
            <a:off x="6383686" y="10770113"/>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428" name="object 428"/>
          <p:cNvSpPr/>
          <p:nvPr/>
        </p:nvSpPr>
        <p:spPr>
          <a:xfrm>
            <a:off x="5719480" y="104085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429" name="object 429"/>
          <p:cNvSpPr/>
          <p:nvPr/>
        </p:nvSpPr>
        <p:spPr>
          <a:xfrm>
            <a:off x="8807946" y="9330929"/>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430" name="object 430"/>
          <p:cNvSpPr/>
          <p:nvPr/>
        </p:nvSpPr>
        <p:spPr>
          <a:xfrm>
            <a:off x="8266743" y="939671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31" name="object 431"/>
          <p:cNvSpPr/>
          <p:nvPr/>
        </p:nvSpPr>
        <p:spPr>
          <a:xfrm>
            <a:off x="7321326" y="10227264"/>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432" name="object 432"/>
          <p:cNvSpPr/>
          <p:nvPr/>
        </p:nvSpPr>
        <p:spPr>
          <a:xfrm>
            <a:off x="6659746" y="9280349"/>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433" name="object 433"/>
          <p:cNvSpPr/>
          <p:nvPr/>
        </p:nvSpPr>
        <p:spPr>
          <a:xfrm>
            <a:off x="8342710" y="1010676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434" name="object 434"/>
          <p:cNvSpPr/>
          <p:nvPr/>
        </p:nvSpPr>
        <p:spPr>
          <a:xfrm>
            <a:off x="7366699" y="992927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35" name="object 435"/>
          <p:cNvSpPr/>
          <p:nvPr/>
        </p:nvSpPr>
        <p:spPr>
          <a:xfrm>
            <a:off x="5469529" y="10963185"/>
            <a:ext cx="20320" cy="20320"/>
          </a:xfrm>
          <a:custGeom>
            <a:avLst/>
            <a:gdLst/>
            <a:ahLst/>
            <a:cxnLst/>
            <a:rect l="l" t="t" r="r" b="b"/>
            <a:pathLst>
              <a:path w="20320"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436" name="object 436"/>
          <p:cNvSpPr/>
          <p:nvPr/>
        </p:nvSpPr>
        <p:spPr>
          <a:xfrm>
            <a:off x="7148575" y="10416249"/>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437" name="object 437"/>
          <p:cNvSpPr/>
          <p:nvPr/>
        </p:nvSpPr>
        <p:spPr>
          <a:xfrm>
            <a:off x="9167909" y="89876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38" name="object 438"/>
          <p:cNvSpPr/>
          <p:nvPr/>
        </p:nvSpPr>
        <p:spPr>
          <a:xfrm>
            <a:off x="8291931" y="9143671"/>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39" name="object 439"/>
          <p:cNvSpPr/>
          <p:nvPr/>
        </p:nvSpPr>
        <p:spPr>
          <a:xfrm>
            <a:off x="8255920" y="1085237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40" name="object 440"/>
          <p:cNvSpPr/>
          <p:nvPr/>
        </p:nvSpPr>
        <p:spPr>
          <a:xfrm>
            <a:off x="8731680" y="821812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441" name="object 441"/>
          <p:cNvSpPr/>
          <p:nvPr/>
        </p:nvSpPr>
        <p:spPr>
          <a:xfrm>
            <a:off x="8767991" y="801296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42" name="object 442"/>
          <p:cNvSpPr/>
          <p:nvPr/>
        </p:nvSpPr>
        <p:spPr>
          <a:xfrm>
            <a:off x="7342075" y="9909602"/>
            <a:ext cx="17145" cy="17145"/>
          </a:xfrm>
          <a:custGeom>
            <a:avLst/>
            <a:gdLst/>
            <a:ahLst/>
            <a:cxnLst/>
            <a:rect l="l" t="t" r="r" b="b"/>
            <a:pathLst>
              <a:path w="17145"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43" name="object 443"/>
          <p:cNvSpPr/>
          <p:nvPr/>
        </p:nvSpPr>
        <p:spPr>
          <a:xfrm>
            <a:off x="5197971" y="9823941"/>
            <a:ext cx="12065" cy="12065"/>
          </a:xfrm>
          <a:custGeom>
            <a:avLst/>
            <a:gdLst/>
            <a:ahLst/>
            <a:cxnLst/>
            <a:rect l="l" t="t" r="r" b="b"/>
            <a:pathLst>
              <a:path w="12064"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444" name="object 444"/>
          <p:cNvSpPr/>
          <p:nvPr/>
        </p:nvSpPr>
        <p:spPr>
          <a:xfrm>
            <a:off x="6222441" y="8718334"/>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445" name="object 445"/>
          <p:cNvSpPr/>
          <p:nvPr/>
        </p:nvSpPr>
        <p:spPr>
          <a:xfrm>
            <a:off x="7138437" y="9519946"/>
            <a:ext cx="23495" cy="23495"/>
          </a:xfrm>
          <a:custGeom>
            <a:avLst/>
            <a:gdLst/>
            <a:ahLst/>
            <a:cxnLst/>
            <a:rect l="l" t="t" r="r" b="b"/>
            <a:pathLst>
              <a:path w="23495" h="23495">
                <a:moveTo>
                  <a:pt x="17842" y="0"/>
                </a:moveTo>
                <a:lnTo>
                  <a:pt x="5141" y="0"/>
                </a:lnTo>
                <a:lnTo>
                  <a:pt x="0" y="5193"/>
                </a:lnTo>
                <a:lnTo>
                  <a:pt x="0" y="17978"/>
                </a:lnTo>
                <a:lnTo>
                  <a:pt x="514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46" name="object 446"/>
          <p:cNvSpPr/>
          <p:nvPr/>
        </p:nvSpPr>
        <p:spPr>
          <a:xfrm>
            <a:off x="7294348" y="9303082"/>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447" name="object 447"/>
          <p:cNvSpPr/>
          <p:nvPr/>
        </p:nvSpPr>
        <p:spPr>
          <a:xfrm>
            <a:off x="8535833" y="92945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448" name="object 448"/>
          <p:cNvSpPr/>
          <p:nvPr/>
        </p:nvSpPr>
        <p:spPr>
          <a:xfrm>
            <a:off x="8868736" y="85921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49" name="object 449"/>
          <p:cNvSpPr/>
          <p:nvPr/>
        </p:nvSpPr>
        <p:spPr>
          <a:xfrm>
            <a:off x="7268286" y="8791678"/>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50" name="object 450"/>
          <p:cNvSpPr/>
          <p:nvPr/>
        </p:nvSpPr>
        <p:spPr>
          <a:xfrm>
            <a:off x="8178074" y="865927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51" name="object 451"/>
          <p:cNvSpPr/>
          <p:nvPr/>
        </p:nvSpPr>
        <p:spPr>
          <a:xfrm>
            <a:off x="8439955" y="85339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2" name="object 452"/>
          <p:cNvSpPr/>
          <p:nvPr/>
        </p:nvSpPr>
        <p:spPr>
          <a:xfrm>
            <a:off x="8041492" y="81575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453" name="object 453"/>
          <p:cNvSpPr/>
          <p:nvPr/>
        </p:nvSpPr>
        <p:spPr>
          <a:xfrm>
            <a:off x="9079305" y="81797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454" name="object 454"/>
          <p:cNvSpPr/>
          <p:nvPr/>
        </p:nvSpPr>
        <p:spPr>
          <a:xfrm>
            <a:off x="7959927" y="851210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55" name="object 455"/>
          <p:cNvSpPr/>
          <p:nvPr/>
        </p:nvSpPr>
        <p:spPr>
          <a:xfrm>
            <a:off x="7688154" y="7928019"/>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456" name="object 456"/>
          <p:cNvSpPr/>
          <p:nvPr/>
        </p:nvSpPr>
        <p:spPr>
          <a:xfrm>
            <a:off x="7575599" y="8034581"/>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457" name="object 457"/>
          <p:cNvSpPr/>
          <p:nvPr/>
        </p:nvSpPr>
        <p:spPr>
          <a:xfrm>
            <a:off x="7663093" y="738083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58" name="object 458"/>
          <p:cNvSpPr/>
          <p:nvPr/>
        </p:nvSpPr>
        <p:spPr>
          <a:xfrm>
            <a:off x="6798571" y="879014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459" name="object 459"/>
          <p:cNvSpPr/>
          <p:nvPr/>
        </p:nvSpPr>
        <p:spPr>
          <a:xfrm>
            <a:off x="5594853" y="8782035"/>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460" name="object 460"/>
          <p:cNvSpPr/>
          <p:nvPr/>
        </p:nvSpPr>
        <p:spPr>
          <a:xfrm>
            <a:off x="5844335" y="846372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61" name="object 461"/>
          <p:cNvSpPr/>
          <p:nvPr/>
        </p:nvSpPr>
        <p:spPr>
          <a:xfrm>
            <a:off x="5932397" y="913954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462" name="object 462"/>
          <p:cNvSpPr/>
          <p:nvPr/>
        </p:nvSpPr>
        <p:spPr>
          <a:xfrm>
            <a:off x="6291643" y="9660265"/>
            <a:ext cx="10160" cy="10160"/>
          </a:xfrm>
          <a:custGeom>
            <a:avLst/>
            <a:gdLst/>
            <a:ahLst/>
            <a:cxnLst/>
            <a:rect l="l" t="t" r="r" b="b"/>
            <a:pathLst>
              <a:path w="10160"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463" name="object 463"/>
          <p:cNvSpPr/>
          <p:nvPr/>
        </p:nvSpPr>
        <p:spPr>
          <a:xfrm>
            <a:off x="7657709" y="1095776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464" name="object 464"/>
          <p:cNvSpPr/>
          <p:nvPr/>
        </p:nvSpPr>
        <p:spPr>
          <a:xfrm>
            <a:off x="9059199" y="7884848"/>
            <a:ext cx="10795" cy="10795"/>
          </a:xfrm>
          <a:custGeom>
            <a:avLst/>
            <a:gdLst/>
            <a:ahLst/>
            <a:cxnLst/>
            <a:rect l="l" t="t" r="r" b="b"/>
            <a:pathLst>
              <a:path w="10795"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465" name="object 465"/>
          <p:cNvSpPr/>
          <p:nvPr/>
        </p:nvSpPr>
        <p:spPr>
          <a:xfrm>
            <a:off x="8086186" y="967617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466" name="object 466"/>
          <p:cNvSpPr/>
          <p:nvPr/>
        </p:nvSpPr>
        <p:spPr>
          <a:xfrm>
            <a:off x="9237448" y="7800114"/>
            <a:ext cx="13335" cy="13335"/>
          </a:xfrm>
          <a:custGeom>
            <a:avLst/>
            <a:gdLst/>
            <a:ahLst/>
            <a:cxnLst/>
            <a:rect l="l" t="t" r="r" b="b"/>
            <a:pathLst>
              <a:path w="13334" h="13334">
                <a:moveTo>
                  <a:pt x="10125" y="0"/>
                </a:moveTo>
                <a:lnTo>
                  <a:pt x="2910" y="0"/>
                </a:lnTo>
                <a:lnTo>
                  <a:pt x="0" y="2952"/>
                </a:lnTo>
                <a:lnTo>
                  <a:pt x="0" y="10188"/>
                </a:lnTo>
                <a:lnTo>
                  <a:pt x="2910" y="13140"/>
                </a:lnTo>
                <a:lnTo>
                  <a:pt x="10125" y="13140"/>
                </a:lnTo>
                <a:lnTo>
                  <a:pt x="13057" y="10188"/>
                </a:lnTo>
                <a:lnTo>
                  <a:pt x="13057" y="6554"/>
                </a:lnTo>
                <a:lnTo>
                  <a:pt x="13057" y="2952"/>
                </a:lnTo>
                <a:lnTo>
                  <a:pt x="10125" y="0"/>
                </a:lnTo>
                <a:close/>
              </a:path>
            </a:pathLst>
          </a:custGeom>
          <a:solidFill>
            <a:srgbClr val="FFFFFF">
              <a:alpha val="23999"/>
            </a:srgbClr>
          </a:solidFill>
        </p:spPr>
        <p:txBody>
          <a:bodyPr wrap="square" lIns="0" tIns="0" rIns="0" bIns="0" rtlCol="0"/>
          <a:lstStyle/>
          <a:p>
            <a:endParaRPr/>
          </a:p>
        </p:txBody>
      </p:sp>
      <p:sp>
        <p:nvSpPr>
          <p:cNvPr id="467" name="object 467"/>
          <p:cNvSpPr/>
          <p:nvPr/>
        </p:nvSpPr>
        <p:spPr>
          <a:xfrm>
            <a:off x="6794945" y="830596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468" name="object 468"/>
          <p:cNvSpPr/>
          <p:nvPr/>
        </p:nvSpPr>
        <p:spPr>
          <a:xfrm>
            <a:off x="8036649" y="10641126"/>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469" name="object 469"/>
          <p:cNvSpPr/>
          <p:nvPr/>
        </p:nvSpPr>
        <p:spPr>
          <a:xfrm>
            <a:off x="9271563" y="9681555"/>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470" name="object 470"/>
          <p:cNvSpPr/>
          <p:nvPr/>
        </p:nvSpPr>
        <p:spPr>
          <a:xfrm>
            <a:off x="5922904" y="7446532"/>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471" name="object 471"/>
          <p:cNvSpPr/>
          <p:nvPr/>
        </p:nvSpPr>
        <p:spPr>
          <a:xfrm>
            <a:off x="6263860" y="826375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472" name="object 472"/>
          <p:cNvSpPr/>
          <p:nvPr/>
        </p:nvSpPr>
        <p:spPr>
          <a:xfrm>
            <a:off x="6055343" y="1047079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473" name="object 473"/>
          <p:cNvSpPr/>
          <p:nvPr/>
        </p:nvSpPr>
        <p:spPr>
          <a:xfrm>
            <a:off x="6287106" y="100556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474" name="object 474"/>
          <p:cNvSpPr/>
          <p:nvPr/>
        </p:nvSpPr>
        <p:spPr>
          <a:xfrm>
            <a:off x="5972081" y="103467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475" name="object 475"/>
          <p:cNvSpPr/>
          <p:nvPr/>
        </p:nvSpPr>
        <p:spPr>
          <a:xfrm>
            <a:off x="6010107" y="10135253"/>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476" name="object 476"/>
          <p:cNvSpPr/>
          <p:nvPr/>
        </p:nvSpPr>
        <p:spPr>
          <a:xfrm>
            <a:off x="5541920" y="10186778"/>
            <a:ext cx="19685" cy="19685"/>
          </a:xfrm>
          <a:custGeom>
            <a:avLst/>
            <a:gdLst/>
            <a:ahLst/>
            <a:cxnLst/>
            <a:rect l="l" t="t" r="r" b="b"/>
            <a:pathLst>
              <a:path w="19685"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477" name="object 477"/>
          <p:cNvSpPr/>
          <p:nvPr/>
        </p:nvSpPr>
        <p:spPr>
          <a:xfrm>
            <a:off x="7546880" y="7848284"/>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478" name="object 478"/>
          <p:cNvSpPr/>
          <p:nvPr/>
        </p:nvSpPr>
        <p:spPr>
          <a:xfrm>
            <a:off x="5547063" y="9294241"/>
            <a:ext cx="8890" cy="9525"/>
          </a:xfrm>
          <a:custGeom>
            <a:avLst/>
            <a:gdLst/>
            <a:ahLst/>
            <a:cxnLst/>
            <a:rect l="l" t="t" r="r" b="b"/>
            <a:pathLst>
              <a:path w="8889"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479" name="object 479"/>
          <p:cNvSpPr/>
          <p:nvPr/>
        </p:nvSpPr>
        <p:spPr>
          <a:xfrm>
            <a:off x="6974366" y="9608053"/>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480" name="object 480"/>
          <p:cNvSpPr/>
          <p:nvPr/>
        </p:nvSpPr>
        <p:spPr>
          <a:xfrm>
            <a:off x="7807277" y="918067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481" name="object 481"/>
          <p:cNvSpPr/>
          <p:nvPr/>
        </p:nvSpPr>
        <p:spPr>
          <a:xfrm>
            <a:off x="5302064" y="10244908"/>
            <a:ext cx="17145" cy="17780"/>
          </a:xfrm>
          <a:custGeom>
            <a:avLst/>
            <a:gdLst/>
            <a:ahLst/>
            <a:cxnLst/>
            <a:rect l="l" t="t" r="r" b="b"/>
            <a:pathLst>
              <a:path w="17145"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482" name="object 482"/>
          <p:cNvSpPr/>
          <p:nvPr/>
        </p:nvSpPr>
        <p:spPr>
          <a:xfrm>
            <a:off x="5517225" y="11176415"/>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483" name="object 483"/>
          <p:cNvSpPr/>
          <p:nvPr/>
        </p:nvSpPr>
        <p:spPr>
          <a:xfrm>
            <a:off x="7744301" y="90593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484" name="object 484"/>
          <p:cNvSpPr/>
          <p:nvPr/>
        </p:nvSpPr>
        <p:spPr>
          <a:xfrm>
            <a:off x="9777386" y="8192950"/>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485" name="object 485"/>
          <p:cNvSpPr/>
          <p:nvPr/>
        </p:nvSpPr>
        <p:spPr>
          <a:xfrm>
            <a:off x="10377216" y="956555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86" name="object 486"/>
          <p:cNvSpPr/>
          <p:nvPr/>
        </p:nvSpPr>
        <p:spPr>
          <a:xfrm>
            <a:off x="9044068" y="1086330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487" name="object 487"/>
          <p:cNvSpPr/>
          <p:nvPr/>
        </p:nvSpPr>
        <p:spPr>
          <a:xfrm>
            <a:off x="10296219" y="937440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488" name="object 488"/>
          <p:cNvSpPr/>
          <p:nvPr/>
        </p:nvSpPr>
        <p:spPr>
          <a:xfrm>
            <a:off x="5003553" y="838790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489" name="object 489"/>
          <p:cNvSpPr/>
          <p:nvPr/>
        </p:nvSpPr>
        <p:spPr>
          <a:xfrm>
            <a:off x="9069258" y="1061025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490" name="object 490"/>
          <p:cNvSpPr/>
          <p:nvPr/>
        </p:nvSpPr>
        <p:spPr>
          <a:xfrm>
            <a:off x="9514117" y="11131835"/>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491" name="object 491"/>
          <p:cNvSpPr/>
          <p:nvPr/>
        </p:nvSpPr>
        <p:spPr>
          <a:xfrm>
            <a:off x="9981559" y="962774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492" name="object 492"/>
          <p:cNvSpPr/>
          <p:nvPr/>
        </p:nvSpPr>
        <p:spPr>
          <a:xfrm>
            <a:off x="9309864" y="9967113"/>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493" name="object 493"/>
          <p:cNvSpPr/>
          <p:nvPr/>
        </p:nvSpPr>
        <p:spPr>
          <a:xfrm>
            <a:off x="9933824" y="9021221"/>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494" name="object 494"/>
          <p:cNvSpPr/>
          <p:nvPr/>
        </p:nvSpPr>
        <p:spPr>
          <a:xfrm>
            <a:off x="9313157" y="10761185"/>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495" name="object 495"/>
          <p:cNvSpPr/>
          <p:nvPr/>
        </p:nvSpPr>
        <p:spPr>
          <a:xfrm>
            <a:off x="4704372" y="7992395"/>
            <a:ext cx="10160" cy="10160"/>
          </a:xfrm>
          <a:custGeom>
            <a:avLst/>
            <a:gdLst/>
            <a:ahLst/>
            <a:cxnLst/>
            <a:rect l="l" t="t" r="r" b="b"/>
            <a:pathLst>
              <a:path w="10160"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496" name="object 496"/>
          <p:cNvSpPr/>
          <p:nvPr/>
        </p:nvSpPr>
        <p:spPr>
          <a:xfrm>
            <a:off x="9907773" y="8509818"/>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497" name="object 497"/>
          <p:cNvSpPr/>
          <p:nvPr/>
        </p:nvSpPr>
        <p:spPr>
          <a:xfrm>
            <a:off x="8955399" y="101258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498" name="object 498"/>
          <p:cNvSpPr/>
          <p:nvPr/>
        </p:nvSpPr>
        <p:spPr>
          <a:xfrm>
            <a:off x="9217283" y="1000055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499" name="object 499"/>
          <p:cNvSpPr/>
          <p:nvPr/>
        </p:nvSpPr>
        <p:spPr>
          <a:xfrm>
            <a:off x="4721283" y="648728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FFFFFF">
              <a:alpha val="31198"/>
            </a:srgbClr>
          </a:solidFill>
        </p:spPr>
        <p:txBody>
          <a:bodyPr wrap="square" lIns="0" tIns="0" rIns="0" bIns="0" rtlCol="0"/>
          <a:lstStyle/>
          <a:p>
            <a:endParaRPr/>
          </a:p>
        </p:txBody>
      </p:sp>
      <p:sp>
        <p:nvSpPr>
          <p:cNvPr id="500" name="object 500"/>
          <p:cNvSpPr/>
          <p:nvPr/>
        </p:nvSpPr>
        <p:spPr>
          <a:xfrm>
            <a:off x="4933271" y="67834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01" name="object 501"/>
          <p:cNvSpPr/>
          <p:nvPr/>
        </p:nvSpPr>
        <p:spPr>
          <a:xfrm>
            <a:off x="8737254" y="997869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02" name="object 502"/>
          <p:cNvSpPr/>
          <p:nvPr/>
        </p:nvSpPr>
        <p:spPr>
          <a:xfrm>
            <a:off x="10327639" y="764615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03" name="object 503"/>
          <p:cNvSpPr/>
          <p:nvPr/>
        </p:nvSpPr>
        <p:spPr>
          <a:xfrm>
            <a:off x="10215086" y="7752731"/>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04" name="object 504"/>
          <p:cNvSpPr/>
          <p:nvPr/>
        </p:nvSpPr>
        <p:spPr>
          <a:xfrm>
            <a:off x="10302577" y="7098972"/>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505" name="object 505"/>
          <p:cNvSpPr/>
          <p:nvPr/>
        </p:nvSpPr>
        <p:spPr>
          <a:xfrm>
            <a:off x="8863513" y="1114276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06" name="object 506"/>
          <p:cNvSpPr/>
          <p:nvPr/>
        </p:nvSpPr>
        <p:spPr>
          <a:xfrm>
            <a:off x="5107208" y="9081810"/>
            <a:ext cx="20320" cy="20320"/>
          </a:xfrm>
          <a:custGeom>
            <a:avLst/>
            <a:gdLst/>
            <a:ahLst/>
            <a:cxnLst/>
            <a:rect l="l" t="t" r="r" b="b"/>
            <a:pathLst>
              <a:path w="20320"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507" name="object 507"/>
          <p:cNvSpPr/>
          <p:nvPr/>
        </p:nvSpPr>
        <p:spPr>
          <a:xfrm>
            <a:off x="9613862" y="9326193"/>
            <a:ext cx="14604" cy="14604"/>
          </a:xfrm>
          <a:custGeom>
            <a:avLst/>
            <a:gdLst/>
            <a:ahLst/>
            <a:cxnLst/>
            <a:rect l="l" t="t" r="r" b="b"/>
            <a:pathLst>
              <a:path w="14604"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508" name="object 508"/>
          <p:cNvSpPr/>
          <p:nvPr/>
        </p:nvSpPr>
        <p:spPr>
          <a:xfrm>
            <a:off x="10446762" y="88988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09" name="object 509"/>
          <p:cNvSpPr/>
          <p:nvPr/>
        </p:nvSpPr>
        <p:spPr>
          <a:xfrm>
            <a:off x="10383786" y="87774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0" name="object 510"/>
          <p:cNvSpPr/>
          <p:nvPr/>
        </p:nvSpPr>
        <p:spPr>
          <a:xfrm>
            <a:off x="4681375" y="6529616"/>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1" name="object 511"/>
          <p:cNvSpPr/>
          <p:nvPr/>
        </p:nvSpPr>
        <p:spPr>
          <a:xfrm>
            <a:off x="5286358" y="678897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2" name="object 512"/>
          <p:cNvSpPr/>
          <p:nvPr/>
        </p:nvSpPr>
        <p:spPr>
          <a:xfrm>
            <a:off x="10054007" y="11274056"/>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39999"/>
            </a:srgbClr>
          </a:solidFill>
        </p:spPr>
        <p:txBody>
          <a:bodyPr wrap="square" lIns="0" tIns="0" rIns="0" bIns="0" rtlCol="0"/>
          <a:lstStyle/>
          <a:p>
            <a:endParaRPr/>
          </a:p>
        </p:txBody>
      </p:sp>
      <p:sp>
        <p:nvSpPr>
          <p:cNvPr id="513" name="object 513"/>
          <p:cNvSpPr/>
          <p:nvPr/>
        </p:nvSpPr>
        <p:spPr>
          <a:xfrm>
            <a:off x="10103612" y="1052816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14" name="object 514"/>
          <p:cNvSpPr/>
          <p:nvPr/>
        </p:nvSpPr>
        <p:spPr>
          <a:xfrm>
            <a:off x="9979282" y="100760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15" name="object 515"/>
          <p:cNvSpPr/>
          <p:nvPr/>
        </p:nvSpPr>
        <p:spPr>
          <a:xfrm>
            <a:off x="8883294" y="757930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16" name="object 516"/>
          <p:cNvSpPr/>
          <p:nvPr/>
        </p:nvSpPr>
        <p:spPr>
          <a:xfrm>
            <a:off x="9710100" y="6548507"/>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17" name="object 517"/>
          <p:cNvSpPr/>
          <p:nvPr/>
        </p:nvSpPr>
        <p:spPr>
          <a:xfrm>
            <a:off x="9412306" y="712860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18" name="object 518"/>
          <p:cNvSpPr/>
          <p:nvPr/>
        </p:nvSpPr>
        <p:spPr>
          <a:xfrm>
            <a:off x="9488274" y="7838659"/>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19" name="object 519"/>
          <p:cNvSpPr/>
          <p:nvPr/>
        </p:nvSpPr>
        <p:spPr>
          <a:xfrm>
            <a:off x="5188898" y="6861681"/>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520" name="object 520"/>
          <p:cNvSpPr/>
          <p:nvPr/>
        </p:nvSpPr>
        <p:spPr>
          <a:xfrm>
            <a:off x="5076335" y="6968253"/>
            <a:ext cx="10160" cy="10160"/>
          </a:xfrm>
          <a:custGeom>
            <a:avLst/>
            <a:gdLst/>
            <a:ahLst/>
            <a:cxnLst/>
            <a:rect l="l" t="t" r="r" b="b"/>
            <a:pathLst>
              <a:path w="10160"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521" name="object 521"/>
          <p:cNvSpPr/>
          <p:nvPr/>
        </p:nvSpPr>
        <p:spPr>
          <a:xfrm>
            <a:off x="9681394" y="702648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22" name="object 522"/>
          <p:cNvSpPr/>
          <p:nvPr/>
        </p:nvSpPr>
        <p:spPr>
          <a:xfrm>
            <a:off x="9231750" y="740806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523" name="object 523"/>
          <p:cNvSpPr/>
          <p:nvPr/>
        </p:nvSpPr>
        <p:spPr>
          <a:xfrm>
            <a:off x="9182215" y="83730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524" name="object 524"/>
          <p:cNvSpPr/>
          <p:nvPr/>
        </p:nvSpPr>
        <p:spPr>
          <a:xfrm>
            <a:off x="9937761" y="7153917"/>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525" name="object 525"/>
          <p:cNvSpPr/>
          <p:nvPr/>
        </p:nvSpPr>
        <p:spPr>
          <a:xfrm>
            <a:off x="8843641" y="6954808"/>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526" name="object 526"/>
          <p:cNvSpPr/>
          <p:nvPr/>
        </p:nvSpPr>
        <p:spPr>
          <a:xfrm>
            <a:off x="8544029" y="7434939"/>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527" name="object 527"/>
          <p:cNvSpPr/>
          <p:nvPr/>
        </p:nvSpPr>
        <p:spPr>
          <a:xfrm>
            <a:off x="9882816" y="7710590"/>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28" name="object 528"/>
          <p:cNvSpPr/>
          <p:nvPr/>
        </p:nvSpPr>
        <p:spPr>
          <a:xfrm>
            <a:off x="7942541" y="68919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29" name="object 529"/>
          <p:cNvSpPr/>
          <p:nvPr/>
        </p:nvSpPr>
        <p:spPr>
          <a:xfrm>
            <a:off x="7861544" y="67008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30" name="object 530"/>
          <p:cNvSpPr/>
          <p:nvPr/>
        </p:nvSpPr>
        <p:spPr>
          <a:xfrm>
            <a:off x="8528584" y="710277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1" name="object 531"/>
          <p:cNvSpPr/>
          <p:nvPr/>
        </p:nvSpPr>
        <p:spPr>
          <a:xfrm>
            <a:off x="7546888" y="695417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32" name="object 532"/>
          <p:cNvSpPr/>
          <p:nvPr/>
        </p:nvSpPr>
        <p:spPr>
          <a:xfrm>
            <a:off x="8229412" y="670726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33" name="object 533"/>
          <p:cNvSpPr/>
          <p:nvPr/>
        </p:nvSpPr>
        <p:spPr>
          <a:xfrm>
            <a:off x="7179178" y="6652628"/>
            <a:ext cx="14604" cy="14604"/>
          </a:xfrm>
          <a:custGeom>
            <a:avLst/>
            <a:gdLst/>
            <a:ahLst/>
            <a:cxnLst/>
            <a:rect l="l" t="t" r="r" b="b"/>
            <a:pathLst>
              <a:path w="14604"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34" name="object 534"/>
          <p:cNvSpPr/>
          <p:nvPr/>
        </p:nvSpPr>
        <p:spPr>
          <a:xfrm>
            <a:off x="7462646" y="63160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35" name="object 535"/>
          <p:cNvSpPr/>
          <p:nvPr/>
        </p:nvSpPr>
        <p:spPr>
          <a:xfrm>
            <a:off x="5473006" y="64002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36" name="object 536"/>
          <p:cNvSpPr/>
          <p:nvPr/>
        </p:nvSpPr>
        <p:spPr>
          <a:xfrm>
            <a:off x="998196" y="7064366"/>
            <a:ext cx="23495" cy="23495"/>
          </a:xfrm>
          <a:custGeom>
            <a:avLst/>
            <a:gdLst/>
            <a:ahLst/>
            <a:cxnLst/>
            <a:rect l="l" t="t" r="r" b="b"/>
            <a:pathLst>
              <a:path w="23494"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537" name="object 537"/>
          <p:cNvSpPr/>
          <p:nvPr/>
        </p:nvSpPr>
        <p:spPr>
          <a:xfrm>
            <a:off x="2254334" y="6631884"/>
            <a:ext cx="17780" cy="17780"/>
          </a:xfrm>
          <a:custGeom>
            <a:avLst/>
            <a:gdLst/>
            <a:ahLst/>
            <a:cxnLst/>
            <a:rect l="l" t="t" r="r" b="b"/>
            <a:pathLst>
              <a:path w="17780"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538" name="object 538"/>
          <p:cNvSpPr/>
          <p:nvPr/>
        </p:nvSpPr>
        <p:spPr>
          <a:xfrm>
            <a:off x="2051706" y="6378854"/>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539" name="object 539"/>
          <p:cNvSpPr/>
          <p:nvPr/>
        </p:nvSpPr>
        <p:spPr>
          <a:xfrm>
            <a:off x="2015531" y="7870211"/>
            <a:ext cx="23495" cy="23495"/>
          </a:xfrm>
          <a:custGeom>
            <a:avLst/>
            <a:gdLst/>
            <a:ahLst/>
            <a:cxnLst/>
            <a:rect l="l" t="t" r="r" b="b"/>
            <a:pathLst>
              <a:path w="23494"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540" name="object 540"/>
          <p:cNvSpPr/>
          <p:nvPr/>
        </p:nvSpPr>
        <p:spPr>
          <a:xfrm>
            <a:off x="903722" y="7620065"/>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541" name="object 541"/>
          <p:cNvSpPr/>
          <p:nvPr/>
        </p:nvSpPr>
        <p:spPr>
          <a:xfrm>
            <a:off x="1410673" y="10283636"/>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542" name="object 542"/>
          <p:cNvSpPr/>
          <p:nvPr/>
        </p:nvSpPr>
        <p:spPr>
          <a:xfrm>
            <a:off x="1142436" y="8428966"/>
            <a:ext cx="36195" cy="36830"/>
          </a:xfrm>
          <a:custGeom>
            <a:avLst/>
            <a:gdLst/>
            <a:ahLst/>
            <a:cxnLst/>
            <a:rect l="l" t="t" r="r" b="b"/>
            <a:pathLst>
              <a:path w="36194" h="36829">
                <a:moveTo>
                  <a:pt x="18051" y="0"/>
                </a:moveTo>
                <a:lnTo>
                  <a:pt x="11012" y="1433"/>
                </a:lnTo>
                <a:lnTo>
                  <a:pt x="5276" y="5340"/>
                </a:lnTo>
                <a:lnTo>
                  <a:pt x="1414" y="11131"/>
                </a:lnTo>
                <a:lnTo>
                  <a:pt x="0" y="18219"/>
                </a:lnTo>
                <a:lnTo>
                  <a:pt x="1414" y="25311"/>
                </a:lnTo>
                <a:lnTo>
                  <a:pt x="5276" y="31114"/>
                </a:lnTo>
                <a:lnTo>
                  <a:pt x="11012"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543" name="object 543"/>
          <p:cNvSpPr/>
          <p:nvPr/>
        </p:nvSpPr>
        <p:spPr>
          <a:xfrm>
            <a:off x="1547026" y="7675635"/>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544" name="object 544"/>
          <p:cNvSpPr/>
          <p:nvPr/>
        </p:nvSpPr>
        <p:spPr>
          <a:xfrm>
            <a:off x="223994" y="7312897"/>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545" name="object 545"/>
          <p:cNvSpPr/>
          <p:nvPr/>
        </p:nvSpPr>
        <p:spPr>
          <a:xfrm>
            <a:off x="1965060" y="7236724"/>
            <a:ext cx="13970" cy="14604"/>
          </a:xfrm>
          <a:custGeom>
            <a:avLst/>
            <a:gdLst/>
            <a:ahLst/>
            <a:cxnLst/>
            <a:rect l="l" t="t" r="r" b="b"/>
            <a:pathLst>
              <a:path w="13969"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546" name="object 546"/>
          <p:cNvSpPr/>
          <p:nvPr/>
        </p:nvSpPr>
        <p:spPr>
          <a:xfrm>
            <a:off x="6682311" y="697813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47" name="object 547"/>
          <p:cNvSpPr/>
          <p:nvPr/>
        </p:nvSpPr>
        <p:spPr>
          <a:xfrm>
            <a:off x="6908394" y="7532189"/>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548" name="object 548"/>
          <p:cNvSpPr/>
          <p:nvPr/>
        </p:nvSpPr>
        <p:spPr>
          <a:xfrm>
            <a:off x="5349168" y="827588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49" name="object 549"/>
          <p:cNvSpPr/>
          <p:nvPr/>
        </p:nvSpPr>
        <p:spPr>
          <a:xfrm>
            <a:off x="6601316" y="678699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50" name="object 550"/>
          <p:cNvSpPr/>
          <p:nvPr/>
        </p:nvSpPr>
        <p:spPr>
          <a:xfrm>
            <a:off x="5374358" y="8022840"/>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51" name="object 551"/>
          <p:cNvSpPr/>
          <p:nvPr/>
        </p:nvSpPr>
        <p:spPr>
          <a:xfrm>
            <a:off x="6286658" y="704032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552" name="object 552"/>
          <p:cNvSpPr/>
          <p:nvPr/>
        </p:nvSpPr>
        <p:spPr>
          <a:xfrm>
            <a:off x="5614961" y="7379694"/>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553" name="object 553"/>
          <p:cNvSpPr/>
          <p:nvPr/>
        </p:nvSpPr>
        <p:spPr>
          <a:xfrm>
            <a:off x="6238924" y="6433801"/>
            <a:ext cx="13335" cy="13335"/>
          </a:xfrm>
          <a:custGeom>
            <a:avLst/>
            <a:gdLst/>
            <a:ahLst/>
            <a:cxnLst/>
            <a:rect l="l" t="t" r="r" b="b"/>
            <a:pathLst>
              <a:path w="13335"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554" name="object 554"/>
          <p:cNvSpPr/>
          <p:nvPr/>
        </p:nvSpPr>
        <p:spPr>
          <a:xfrm>
            <a:off x="5618257" y="8173766"/>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55" name="object 555"/>
          <p:cNvSpPr/>
          <p:nvPr/>
        </p:nvSpPr>
        <p:spPr>
          <a:xfrm>
            <a:off x="5260498" y="7538441"/>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556" name="object 556"/>
          <p:cNvSpPr/>
          <p:nvPr/>
        </p:nvSpPr>
        <p:spPr>
          <a:xfrm>
            <a:off x="5918950" y="6738773"/>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57" name="object 557"/>
          <p:cNvSpPr/>
          <p:nvPr/>
        </p:nvSpPr>
        <p:spPr>
          <a:xfrm>
            <a:off x="6751863" y="631139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58" name="object 558"/>
          <p:cNvSpPr/>
          <p:nvPr/>
        </p:nvSpPr>
        <p:spPr>
          <a:xfrm>
            <a:off x="3993947" y="8656721"/>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559" name="object 559"/>
          <p:cNvSpPr/>
          <p:nvPr/>
        </p:nvSpPr>
        <p:spPr>
          <a:xfrm>
            <a:off x="3665606" y="8357402"/>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560" name="object 560"/>
          <p:cNvSpPr/>
          <p:nvPr/>
        </p:nvSpPr>
        <p:spPr>
          <a:xfrm>
            <a:off x="3897371" y="794226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61" name="object 561"/>
          <p:cNvSpPr/>
          <p:nvPr/>
        </p:nvSpPr>
        <p:spPr>
          <a:xfrm>
            <a:off x="3582352" y="8233359"/>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562" name="object 562"/>
          <p:cNvSpPr/>
          <p:nvPr/>
        </p:nvSpPr>
        <p:spPr>
          <a:xfrm>
            <a:off x="3620368" y="8021861"/>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63" name="object 563"/>
          <p:cNvSpPr/>
          <p:nvPr/>
        </p:nvSpPr>
        <p:spPr>
          <a:xfrm>
            <a:off x="4211578" y="8894651"/>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64" name="object 564"/>
          <p:cNvSpPr/>
          <p:nvPr/>
        </p:nvSpPr>
        <p:spPr>
          <a:xfrm>
            <a:off x="3849191" y="8541462"/>
            <a:ext cx="13335" cy="6985"/>
          </a:xfrm>
          <a:custGeom>
            <a:avLst/>
            <a:gdLst/>
            <a:ahLst/>
            <a:cxnLst/>
            <a:rect l="l" t="t" r="r" b="b"/>
            <a:pathLst>
              <a:path w="13335"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565" name="object 565"/>
          <p:cNvSpPr/>
          <p:nvPr/>
        </p:nvSpPr>
        <p:spPr>
          <a:xfrm>
            <a:off x="3529212" y="8846436"/>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66" name="object 566"/>
          <p:cNvSpPr/>
          <p:nvPr/>
        </p:nvSpPr>
        <p:spPr>
          <a:xfrm>
            <a:off x="4362124" y="84190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67" name="object 567"/>
          <p:cNvSpPr/>
          <p:nvPr/>
        </p:nvSpPr>
        <p:spPr>
          <a:xfrm>
            <a:off x="541440" y="1004950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568" name="object 568"/>
          <p:cNvSpPr/>
          <p:nvPr/>
        </p:nvSpPr>
        <p:spPr>
          <a:xfrm>
            <a:off x="629534" y="7853865"/>
            <a:ext cx="31750" cy="32384"/>
          </a:xfrm>
          <a:custGeom>
            <a:avLst/>
            <a:gdLst/>
            <a:ahLst/>
            <a:cxnLst/>
            <a:rect l="l" t="t" r="r" b="b"/>
            <a:pathLst>
              <a:path w="31750" h="32384">
                <a:moveTo>
                  <a:pt x="24575" y="0"/>
                </a:moveTo>
                <a:lnTo>
                  <a:pt x="7057" y="0"/>
                </a:lnTo>
                <a:lnTo>
                  <a:pt x="0" y="7162"/>
                </a:lnTo>
                <a:lnTo>
                  <a:pt x="0" y="24784"/>
                </a:lnTo>
                <a:lnTo>
                  <a:pt x="7057" y="31957"/>
                </a:lnTo>
                <a:lnTo>
                  <a:pt x="24575" y="3195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569" name="object 569"/>
          <p:cNvSpPr/>
          <p:nvPr/>
        </p:nvSpPr>
        <p:spPr>
          <a:xfrm>
            <a:off x="532074" y="792657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570" name="object 570"/>
          <p:cNvSpPr/>
          <p:nvPr/>
        </p:nvSpPr>
        <p:spPr>
          <a:xfrm>
            <a:off x="419520" y="803314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571" name="object 571"/>
          <p:cNvSpPr/>
          <p:nvPr/>
        </p:nvSpPr>
        <p:spPr>
          <a:xfrm>
            <a:off x="3503891" y="10521998"/>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72" name="object 572"/>
          <p:cNvSpPr/>
          <p:nvPr/>
        </p:nvSpPr>
        <p:spPr>
          <a:xfrm>
            <a:off x="3175550" y="1022267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573" name="object 573"/>
          <p:cNvSpPr/>
          <p:nvPr/>
        </p:nvSpPr>
        <p:spPr>
          <a:xfrm>
            <a:off x="3407315" y="980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574" name="object 574"/>
          <p:cNvSpPr/>
          <p:nvPr/>
        </p:nvSpPr>
        <p:spPr>
          <a:xfrm>
            <a:off x="3092287" y="10098639"/>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575" name="object 575"/>
          <p:cNvSpPr/>
          <p:nvPr/>
        </p:nvSpPr>
        <p:spPr>
          <a:xfrm>
            <a:off x="3130312" y="9887140"/>
            <a:ext cx="5715" cy="5715"/>
          </a:xfrm>
          <a:custGeom>
            <a:avLst/>
            <a:gdLst/>
            <a:ahLst/>
            <a:cxnLst/>
            <a:rect l="l" t="t" r="r" b="b"/>
            <a:pathLst>
              <a:path w="5714"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576" name="object 576"/>
          <p:cNvSpPr/>
          <p:nvPr/>
        </p:nvSpPr>
        <p:spPr>
          <a:xfrm>
            <a:off x="3721524" y="10759930"/>
            <a:ext cx="13335" cy="13335"/>
          </a:xfrm>
          <a:custGeom>
            <a:avLst/>
            <a:gdLst/>
            <a:ahLst/>
            <a:cxnLst/>
            <a:rect l="l" t="t" r="r" b="b"/>
            <a:pathLst>
              <a:path w="13335"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77" name="object 577"/>
          <p:cNvSpPr/>
          <p:nvPr/>
        </p:nvSpPr>
        <p:spPr>
          <a:xfrm>
            <a:off x="3039157" y="10711713"/>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578" name="object 578"/>
          <p:cNvSpPr/>
          <p:nvPr/>
        </p:nvSpPr>
        <p:spPr>
          <a:xfrm>
            <a:off x="3872068" y="1028433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79" name="object 579"/>
          <p:cNvSpPr/>
          <p:nvPr/>
        </p:nvSpPr>
        <p:spPr>
          <a:xfrm>
            <a:off x="6808749" y="830505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580" name="object 580"/>
          <p:cNvSpPr/>
          <p:nvPr/>
        </p:nvSpPr>
        <p:spPr>
          <a:xfrm>
            <a:off x="6408709" y="794074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581" name="object 581"/>
          <p:cNvSpPr/>
          <p:nvPr/>
        </p:nvSpPr>
        <p:spPr>
          <a:xfrm>
            <a:off x="6284381" y="748858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582" name="object 582"/>
          <p:cNvSpPr/>
          <p:nvPr/>
        </p:nvSpPr>
        <p:spPr>
          <a:xfrm>
            <a:off x="10888884" y="425376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583" name="object 583"/>
          <p:cNvSpPr/>
          <p:nvPr/>
        </p:nvSpPr>
        <p:spPr>
          <a:xfrm>
            <a:off x="11132347" y="605353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584" name="object 584"/>
          <p:cNvSpPr/>
          <p:nvPr/>
        </p:nvSpPr>
        <p:spPr>
          <a:xfrm>
            <a:off x="11488714" y="56263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85" name="object 585"/>
          <p:cNvSpPr/>
          <p:nvPr/>
        </p:nvSpPr>
        <p:spPr>
          <a:xfrm>
            <a:off x="10134669" y="6549059"/>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586" name="object 586"/>
          <p:cNvSpPr/>
          <p:nvPr/>
        </p:nvSpPr>
        <p:spPr>
          <a:xfrm>
            <a:off x="12558931" y="510987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587" name="object 587"/>
          <p:cNvSpPr/>
          <p:nvPr/>
        </p:nvSpPr>
        <p:spPr>
          <a:xfrm>
            <a:off x="12017728" y="5175659"/>
            <a:ext cx="24130" cy="24765"/>
          </a:xfrm>
          <a:custGeom>
            <a:avLst/>
            <a:gdLst/>
            <a:ahLst/>
            <a:cxnLst/>
            <a:rect l="l" t="t" r="r" b="b"/>
            <a:pathLst>
              <a:path w="24129"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588" name="object 588"/>
          <p:cNvSpPr/>
          <p:nvPr/>
        </p:nvSpPr>
        <p:spPr>
          <a:xfrm>
            <a:off x="11072310" y="6006209"/>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589" name="object 589"/>
          <p:cNvSpPr/>
          <p:nvPr/>
        </p:nvSpPr>
        <p:spPr>
          <a:xfrm>
            <a:off x="10410731" y="5059294"/>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590" name="object 590"/>
          <p:cNvSpPr/>
          <p:nvPr/>
        </p:nvSpPr>
        <p:spPr>
          <a:xfrm>
            <a:off x="12093696" y="5885715"/>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591" name="object 591"/>
          <p:cNvSpPr/>
          <p:nvPr/>
        </p:nvSpPr>
        <p:spPr>
          <a:xfrm>
            <a:off x="11117683" y="570822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592" name="object 592"/>
          <p:cNvSpPr/>
          <p:nvPr/>
        </p:nvSpPr>
        <p:spPr>
          <a:xfrm>
            <a:off x="10899560" y="6195195"/>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593" name="object 593"/>
          <p:cNvSpPr/>
          <p:nvPr/>
        </p:nvSpPr>
        <p:spPr>
          <a:xfrm>
            <a:off x="12918892" y="476659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594" name="object 594"/>
          <p:cNvSpPr/>
          <p:nvPr/>
        </p:nvSpPr>
        <p:spPr>
          <a:xfrm>
            <a:off x="12042918" y="4922615"/>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595" name="object 595"/>
          <p:cNvSpPr/>
          <p:nvPr/>
        </p:nvSpPr>
        <p:spPr>
          <a:xfrm>
            <a:off x="13228431" y="8916113"/>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596" name="object 596"/>
          <p:cNvSpPr/>
          <p:nvPr/>
        </p:nvSpPr>
        <p:spPr>
          <a:xfrm>
            <a:off x="12482665" y="3997071"/>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597" name="object 597"/>
          <p:cNvSpPr/>
          <p:nvPr/>
        </p:nvSpPr>
        <p:spPr>
          <a:xfrm>
            <a:off x="12518977" y="3791909"/>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598" name="object 598"/>
          <p:cNvSpPr/>
          <p:nvPr/>
        </p:nvSpPr>
        <p:spPr>
          <a:xfrm>
            <a:off x="11093057" y="5688546"/>
            <a:ext cx="17145" cy="17145"/>
          </a:xfrm>
          <a:custGeom>
            <a:avLst/>
            <a:gdLst/>
            <a:ahLst/>
            <a:cxnLst/>
            <a:rect l="l" t="t" r="r" b="b"/>
            <a:pathLst>
              <a:path w="17145"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599" name="object 599"/>
          <p:cNvSpPr/>
          <p:nvPr/>
        </p:nvSpPr>
        <p:spPr>
          <a:xfrm>
            <a:off x="9973426" y="4497279"/>
            <a:ext cx="19050" cy="19050"/>
          </a:xfrm>
          <a:custGeom>
            <a:avLst/>
            <a:gdLst/>
            <a:ahLst/>
            <a:cxnLst/>
            <a:rect l="l" t="t" r="r" b="b"/>
            <a:pathLst>
              <a:path w="19050" h="19050">
                <a:moveTo>
                  <a:pt x="14512" y="0"/>
                </a:moveTo>
                <a:lnTo>
                  <a:pt x="4167" y="0"/>
                </a:lnTo>
                <a:lnTo>
                  <a:pt x="0" y="4219"/>
                </a:lnTo>
                <a:lnTo>
                  <a:pt x="0" y="14638"/>
                </a:lnTo>
                <a:lnTo>
                  <a:pt x="416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600" name="object 600"/>
          <p:cNvSpPr/>
          <p:nvPr/>
        </p:nvSpPr>
        <p:spPr>
          <a:xfrm>
            <a:off x="10889421" y="5298892"/>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601" name="object 601"/>
          <p:cNvSpPr/>
          <p:nvPr/>
        </p:nvSpPr>
        <p:spPr>
          <a:xfrm>
            <a:off x="11045333" y="5082026"/>
            <a:ext cx="13335" cy="13335"/>
          </a:xfrm>
          <a:custGeom>
            <a:avLst/>
            <a:gdLst/>
            <a:ahLst/>
            <a:cxnLst/>
            <a:rect l="l" t="t" r="r" b="b"/>
            <a:pathLst>
              <a:path w="13334" h="13335">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02" name="object 602"/>
          <p:cNvSpPr/>
          <p:nvPr/>
        </p:nvSpPr>
        <p:spPr>
          <a:xfrm>
            <a:off x="12286817" y="507354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03" name="object 603"/>
          <p:cNvSpPr/>
          <p:nvPr/>
        </p:nvSpPr>
        <p:spPr>
          <a:xfrm>
            <a:off x="12619722" y="437108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04" name="object 604"/>
          <p:cNvSpPr/>
          <p:nvPr/>
        </p:nvSpPr>
        <p:spPr>
          <a:xfrm>
            <a:off x="11019273" y="4570633"/>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605" name="object 605"/>
          <p:cNvSpPr/>
          <p:nvPr/>
        </p:nvSpPr>
        <p:spPr>
          <a:xfrm>
            <a:off x="11929058" y="443821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06" name="object 606"/>
          <p:cNvSpPr/>
          <p:nvPr/>
        </p:nvSpPr>
        <p:spPr>
          <a:xfrm>
            <a:off x="12190938" y="4312913"/>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607" name="object 607"/>
          <p:cNvSpPr/>
          <p:nvPr/>
        </p:nvSpPr>
        <p:spPr>
          <a:xfrm>
            <a:off x="11792478" y="393652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08" name="object 608"/>
          <p:cNvSpPr/>
          <p:nvPr/>
        </p:nvSpPr>
        <p:spPr>
          <a:xfrm>
            <a:off x="12830291" y="395875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09" name="object 609"/>
          <p:cNvSpPr/>
          <p:nvPr/>
        </p:nvSpPr>
        <p:spPr>
          <a:xfrm>
            <a:off x="11710913" y="429105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0" name="object 610"/>
          <p:cNvSpPr/>
          <p:nvPr/>
        </p:nvSpPr>
        <p:spPr>
          <a:xfrm>
            <a:off x="11439137" y="370696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11" name="object 611"/>
          <p:cNvSpPr/>
          <p:nvPr/>
        </p:nvSpPr>
        <p:spPr>
          <a:xfrm>
            <a:off x="11326586" y="3813536"/>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2" name="object 612"/>
          <p:cNvSpPr/>
          <p:nvPr/>
        </p:nvSpPr>
        <p:spPr>
          <a:xfrm>
            <a:off x="11414068" y="315977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13" name="object 613"/>
          <p:cNvSpPr/>
          <p:nvPr/>
        </p:nvSpPr>
        <p:spPr>
          <a:xfrm>
            <a:off x="10549557" y="456908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614" name="object 614"/>
          <p:cNvSpPr/>
          <p:nvPr/>
        </p:nvSpPr>
        <p:spPr>
          <a:xfrm>
            <a:off x="9595318" y="424266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15" name="object 615"/>
          <p:cNvSpPr/>
          <p:nvPr/>
        </p:nvSpPr>
        <p:spPr>
          <a:xfrm>
            <a:off x="9683383" y="4918488"/>
            <a:ext cx="8255" cy="8255"/>
          </a:xfrm>
          <a:custGeom>
            <a:avLst/>
            <a:gdLst/>
            <a:ahLst/>
            <a:cxnLst/>
            <a:rect l="l" t="t" r="r" b="b"/>
            <a:pathLst>
              <a:path w="8254"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16" name="object 616"/>
          <p:cNvSpPr/>
          <p:nvPr/>
        </p:nvSpPr>
        <p:spPr>
          <a:xfrm>
            <a:off x="10042630" y="5439211"/>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17" name="object 617"/>
          <p:cNvSpPr/>
          <p:nvPr/>
        </p:nvSpPr>
        <p:spPr>
          <a:xfrm>
            <a:off x="11408694" y="6736711"/>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18" name="object 618"/>
          <p:cNvSpPr/>
          <p:nvPr/>
        </p:nvSpPr>
        <p:spPr>
          <a:xfrm>
            <a:off x="12810184" y="3663786"/>
            <a:ext cx="10795" cy="10795"/>
          </a:xfrm>
          <a:custGeom>
            <a:avLst/>
            <a:gdLst/>
            <a:ahLst/>
            <a:cxnLst/>
            <a:rect l="l" t="t" r="r" b="b"/>
            <a:pathLst>
              <a:path w="10795" h="10795">
                <a:moveTo>
                  <a:pt x="8031" y="0"/>
                </a:moveTo>
                <a:lnTo>
                  <a:pt x="2303" y="0"/>
                </a:lnTo>
                <a:lnTo>
                  <a:pt x="0" y="2355"/>
                </a:lnTo>
                <a:lnTo>
                  <a:pt x="0" y="8114"/>
                </a:lnTo>
                <a:lnTo>
                  <a:pt x="2303" y="10460"/>
                </a:lnTo>
                <a:lnTo>
                  <a:pt x="8031" y="10460"/>
                </a:lnTo>
                <a:lnTo>
                  <a:pt x="10366" y="8114"/>
                </a:lnTo>
                <a:lnTo>
                  <a:pt x="10366" y="5235"/>
                </a:lnTo>
                <a:lnTo>
                  <a:pt x="10366" y="2355"/>
                </a:lnTo>
                <a:lnTo>
                  <a:pt x="8031" y="0"/>
                </a:lnTo>
                <a:close/>
              </a:path>
            </a:pathLst>
          </a:custGeom>
          <a:solidFill>
            <a:srgbClr val="FFFFFF">
              <a:alpha val="23999"/>
            </a:srgbClr>
          </a:solidFill>
        </p:spPr>
        <p:txBody>
          <a:bodyPr wrap="square" lIns="0" tIns="0" rIns="0" bIns="0" rtlCol="0"/>
          <a:lstStyle/>
          <a:p>
            <a:endParaRPr/>
          </a:p>
        </p:txBody>
      </p:sp>
      <p:sp>
        <p:nvSpPr>
          <p:cNvPr id="619" name="object 619"/>
          <p:cNvSpPr/>
          <p:nvPr/>
        </p:nvSpPr>
        <p:spPr>
          <a:xfrm>
            <a:off x="11837172" y="5455124"/>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20" name="object 620"/>
          <p:cNvSpPr/>
          <p:nvPr/>
        </p:nvSpPr>
        <p:spPr>
          <a:xfrm>
            <a:off x="12988444" y="3579058"/>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21" name="object 621"/>
          <p:cNvSpPr/>
          <p:nvPr/>
        </p:nvSpPr>
        <p:spPr>
          <a:xfrm>
            <a:off x="10545931" y="408491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622" name="object 622"/>
          <p:cNvSpPr/>
          <p:nvPr/>
        </p:nvSpPr>
        <p:spPr>
          <a:xfrm>
            <a:off x="11787633" y="642007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23" name="object 623"/>
          <p:cNvSpPr/>
          <p:nvPr/>
        </p:nvSpPr>
        <p:spPr>
          <a:xfrm>
            <a:off x="13022547" y="5460503"/>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624" name="object 624"/>
          <p:cNvSpPr/>
          <p:nvPr/>
        </p:nvSpPr>
        <p:spPr>
          <a:xfrm>
            <a:off x="9673890" y="3225477"/>
            <a:ext cx="27305" cy="27940"/>
          </a:xfrm>
          <a:custGeom>
            <a:avLst/>
            <a:gdLst/>
            <a:ahLst/>
            <a:cxnLst/>
            <a:rect l="l" t="t" r="r" b="b"/>
            <a:pathLst>
              <a:path w="27304"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625" name="object 625"/>
          <p:cNvSpPr/>
          <p:nvPr/>
        </p:nvSpPr>
        <p:spPr>
          <a:xfrm>
            <a:off x="10014846" y="404270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26" name="object 626"/>
          <p:cNvSpPr/>
          <p:nvPr/>
        </p:nvSpPr>
        <p:spPr>
          <a:xfrm>
            <a:off x="9806328" y="6249749"/>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27" name="object 627"/>
          <p:cNvSpPr/>
          <p:nvPr/>
        </p:nvSpPr>
        <p:spPr>
          <a:xfrm>
            <a:off x="10038093" y="583460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28" name="object 628"/>
          <p:cNvSpPr/>
          <p:nvPr/>
        </p:nvSpPr>
        <p:spPr>
          <a:xfrm>
            <a:off x="9723066" y="6125698"/>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29" name="object 629"/>
          <p:cNvSpPr/>
          <p:nvPr/>
        </p:nvSpPr>
        <p:spPr>
          <a:xfrm>
            <a:off x="9761081" y="5914200"/>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30" name="object 630"/>
          <p:cNvSpPr/>
          <p:nvPr/>
        </p:nvSpPr>
        <p:spPr>
          <a:xfrm>
            <a:off x="11297865" y="3627232"/>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631" name="object 631"/>
          <p:cNvSpPr/>
          <p:nvPr/>
        </p:nvSpPr>
        <p:spPr>
          <a:xfrm>
            <a:off x="10725353" y="5386989"/>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632" name="object 632"/>
          <p:cNvSpPr/>
          <p:nvPr/>
        </p:nvSpPr>
        <p:spPr>
          <a:xfrm>
            <a:off x="11558261" y="49596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33" name="object 633"/>
          <p:cNvSpPr/>
          <p:nvPr/>
        </p:nvSpPr>
        <p:spPr>
          <a:xfrm>
            <a:off x="11495286" y="48382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34" name="object 634"/>
          <p:cNvSpPr/>
          <p:nvPr/>
        </p:nvSpPr>
        <p:spPr>
          <a:xfrm>
            <a:off x="13528371" y="397189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635" name="object 635"/>
          <p:cNvSpPr/>
          <p:nvPr/>
        </p:nvSpPr>
        <p:spPr>
          <a:xfrm>
            <a:off x="14128199" y="5344495"/>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36" name="object 636"/>
          <p:cNvSpPr/>
          <p:nvPr/>
        </p:nvSpPr>
        <p:spPr>
          <a:xfrm>
            <a:off x="14354283" y="5898564"/>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637" name="object 637"/>
          <p:cNvSpPr/>
          <p:nvPr/>
        </p:nvSpPr>
        <p:spPr>
          <a:xfrm>
            <a:off x="12737154" y="6914974"/>
            <a:ext cx="24130" cy="24765"/>
          </a:xfrm>
          <a:custGeom>
            <a:avLst/>
            <a:gdLst/>
            <a:ahLst/>
            <a:cxnLst/>
            <a:rect l="l" t="t" r="r" b="b"/>
            <a:pathLst>
              <a:path w="24129" h="24765">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638" name="object 638"/>
          <p:cNvSpPr/>
          <p:nvPr/>
        </p:nvSpPr>
        <p:spPr>
          <a:xfrm>
            <a:off x="14047203" y="5153357"/>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39" name="object 639"/>
          <p:cNvSpPr/>
          <p:nvPr/>
        </p:nvSpPr>
        <p:spPr>
          <a:xfrm>
            <a:off x="14714233" y="555528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640" name="object 640"/>
          <p:cNvSpPr/>
          <p:nvPr/>
        </p:nvSpPr>
        <p:spPr>
          <a:xfrm>
            <a:off x="12473478" y="6180331"/>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641" name="object 641"/>
          <p:cNvSpPr/>
          <p:nvPr/>
        </p:nvSpPr>
        <p:spPr>
          <a:xfrm>
            <a:off x="13265100" y="6910778"/>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42" name="object 642"/>
          <p:cNvSpPr/>
          <p:nvPr/>
        </p:nvSpPr>
        <p:spPr>
          <a:xfrm>
            <a:off x="13732546" y="5406686"/>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643" name="object 643"/>
          <p:cNvSpPr/>
          <p:nvPr/>
        </p:nvSpPr>
        <p:spPr>
          <a:xfrm>
            <a:off x="13060850" y="574605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44" name="object 644"/>
          <p:cNvSpPr/>
          <p:nvPr/>
        </p:nvSpPr>
        <p:spPr>
          <a:xfrm>
            <a:off x="13684811" y="4800167"/>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645" name="object 645"/>
          <p:cNvSpPr/>
          <p:nvPr/>
        </p:nvSpPr>
        <p:spPr>
          <a:xfrm>
            <a:off x="13064143" y="65401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46" name="object 646"/>
          <p:cNvSpPr/>
          <p:nvPr/>
        </p:nvSpPr>
        <p:spPr>
          <a:xfrm>
            <a:off x="14415070" y="5159778"/>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47" name="object 647"/>
          <p:cNvSpPr/>
          <p:nvPr/>
        </p:nvSpPr>
        <p:spPr>
          <a:xfrm>
            <a:off x="13658758" y="4288764"/>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648" name="object 648"/>
          <p:cNvSpPr/>
          <p:nvPr/>
        </p:nvSpPr>
        <p:spPr>
          <a:xfrm>
            <a:off x="12706384" y="590480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49" name="object 649"/>
          <p:cNvSpPr/>
          <p:nvPr/>
        </p:nvSpPr>
        <p:spPr>
          <a:xfrm>
            <a:off x="12968255" y="57795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0" name="object 650"/>
          <p:cNvSpPr/>
          <p:nvPr/>
        </p:nvSpPr>
        <p:spPr>
          <a:xfrm>
            <a:off x="14431964" y="365466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651" name="object 651"/>
          <p:cNvSpPr/>
          <p:nvPr/>
        </p:nvSpPr>
        <p:spPr>
          <a:xfrm>
            <a:off x="14643960" y="3950841"/>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652" name="object 652"/>
          <p:cNvSpPr/>
          <p:nvPr/>
        </p:nvSpPr>
        <p:spPr>
          <a:xfrm>
            <a:off x="12488240" y="575764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653" name="object 653"/>
          <p:cNvSpPr/>
          <p:nvPr/>
        </p:nvSpPr>
        <p:spPr>
          <a:xfrm>
            <a:off x="14078624" y="342510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654" name="object 654"/>
          <p:cNvSpPr/>
          <p:nvPr/>
        </p:nvSpPr>
        <p:spPr>
          <a:xfrm>
            <a:off x="13966071" y="3531677"/>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55" name="object 655"/>
          <p:cNvSpPr/>
          <p:nvPr/>
        </p:nvSpPr>
        <p:spPr>
          <a:xfrm>
            <a:off x="14053554" y="287791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656" name="object 656"/>
          <p:cNvSpPr/>
          <p:nvPr/>
        </p:nvSpPr>
        <p:spPr>
          <a:xfrm>
            <a:off x="12622492" y="6559683"/>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57" name="object 657"/>
          <p:cNvSpPr/>
          <p:nvPr/>
        </p:nvSpPr>
        <p:spPr>
          <a:xfrm>
            <a:off x="14817895" y="6249191"/>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658" name="object 658"/>
          <p:cNvSpPr/>
          <p:nvPr/>
        </p:nvSpPr>
        <p:spPr>
          <a:xfrm>
            <a:off x="13364838" y="5105139"/>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659" name="object 659"/>
          <p:cNvSpPr/>
          <p:nvPr/>
        </p:nvSpPr>
        <p:spPr>
          <a:xfrm>
            <a:off x="14197747" y="467776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0" name="object 660"/>
          <p:cNvSpPr/>
          <p:nvPr/>
        </p:nvSpPr>
        <p:spPr>
          <a:xfrm>
            <a:off x="14134771" y="4556392"/>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1" name="object 661"/>
          <p:cNvSpPr/>
          <p:nvPr/>
        </p:nvSpPr>
        <p:spPr>
          <a:xfrm>
            <a:off x="14392065" y="3696998"/>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2" name="object 662"/>
          <p:cNvSpPr/>
          <p:nvPr/>
        </p:nvSpPr>
        <p:spPr>
          <a:xfrm>
            <a:off x="14997045" y="3956356"/>
            <a:ext cx="31750" cy="32384"/>
          </a:xfrm>
          <a:custGeom>
            <a:avLst/>
            <a:gdLst/>
            <a:ahLst/>
            <a:cxnLst/>
            <a:rect l="l" t="t" r="r" b="b"/>
            <a:pathLst>
              <a:path w="31750" h="32385">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63" name="object 663"/>
          <p:cNvSpPr/>
          <p:nvPr/>
        </p:nvSpPr>
        <p:spPr>
          <a:xfrm>
            <a:off x="14254636" y="667142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64" name="object 664"/>
          <p:cNvSpPr/>
          <p:nvPr/>
        </p:nvSpPr>
        <p:spPr>
          <a:xfrm>
            <a:off x="13804989" y="705300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65" name="object 665"/>
          <p:cNvSpPr/>
          <p:nvPr/>
        </p:nvSpPr>
        <p:spPr>
          <a:xfrm>
            <a:off x="13854596" y="6307114"/>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666" name="object 666"/>
          <p:cNvSpPr/>
          <p:nvPr/>
        </p:nvSpPr>
        <p:spPr>
          <a:xfrm>
            <a:off x="13730268" y="585495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667" name="object 667"/>
          <p:cNvSpPr/>
          <p:nvPr/>
        </p:nvSpPr>
        <p:spPr>
          <a:xfrm>
            <a:off x="14458765" y="1831934"/>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668" name="object 668"/>
          <p:cNvSpPr/>
          <p:nvPr/>
        </p:nvSpPr>
        <p:spPr>
          <a:xfrm>
            <a:off x="12634276" y="335824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69" name="object 669"/>
          <p:cNvSpPr/>
          <p:nvPr/>
        </p:nvSpPr>
        <p:spPr>
          <a:xfrm>
            <a:off x="13461083" y="2327452"/>
            <a:ext cx="17145" cy="17145"/>
          </a:xfrm>
          <a:custGeom>
            <a:avLst/>
            <a:gdLst/>
            <a:ahLst/>
            <a:cxnLst/>
            <a:rect l="l" t="t" r="r" b="b"/>
            <a:pathLst>
              <a:path w="17144" h="17144">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670" name="object 670"/>
          <p:cNvSpPr/>
          <p:nvPr/>
        </p:nvSpPr>
        <p:spPr>
          <a:xfrm>
            <a:off x="12796884" y="1965848"/>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671" name="object 671"/>
          <p:cNvSpPr/>
          <p:nvPr/>
        </p:nvSpPr>
        <p:spPr>
          <a:xfrm>
            <a:off x="9864478" y="212733"/>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672" name="object 672"/>
          <p:cNvSpPr/>
          <p:nvPr/>
        </p:nvSpPr>
        <p:spPr>
          <a:xfrm>
            <a:off x="13163292" y="2907550"/>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673" name="object 673"/>
          <p:cNvSpPr/>
          <p:nvPr/>
        </p:nvSpPr>
        <p:spPr>
          <a:xfrm>
            <a:off x="14398727" y="1784603"/>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674" name="object 674"/>
          <p:cNvSpPr/>
          <p:nvPr/>
        </p:nvSpPr>
        <p:spPr>
          <a:xfrm>
            <a:off x="13737145" y="837688"/>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675" name="object 675"/>
          <p:cNvSpPr/>
          <p:nvPr/>
        </p:nvSpPr>
        <p:spPr>
          <a:xfrm>
            <a:off x="13239257" y="3617605"/>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676" name="object 676"/>
          <p:cNvSpPr/>
          <p:nvPr/>
        </p:nvSpPr>
        <p:spPr>
          <a:xfrm>
            <a:off x="14444099" y="1486618"/>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77" name="object 677"/>
          <p:cNvSpPr/>
          <p:nvPr/>
        </p:nvSpPr>
        <p:spPr>
          <a:xfrm>
            <a:off x="14225975" y="1973589"/>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678" name="object 678"/>
          <p:cNvSpPr/>
          <p:nvPr/>
        </p:nvSpPr>
        <p:spPr>
          <a:xfrm>
            <a:off x="14873537" y="3302702"/>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679" name="object 679"/>
          <p:cNvSpPr/>
          <p:nvPr/>
        </p:nvSpPr>
        <p:spPr>
          <a:xfrm>
            <a:off x="9740968" y="73451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680" name="object 680"/>
          <p:cNvSpPr/>
          <p:nvPr/>
        </p:nvSpPr>
        <p:spPr>
          <a:xfrm>
            <a:off x="9659973" y="543378"/>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81" name="object 681"/>
          <p:cNvSpPr/>
          <p:nvPr/>
        </p:nvSpPr>
        <p:spPr>
          <a:xfrm>
            <a:off x="10027840" y="54980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2" name="object 682"/>
          <p:cNvSpPr/>
          <p:nvPr/>
        </p:nvSpPr>
        <p:spPr>
          <a:xfrm>
            <a:off x="14899589" y="402906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683" name="object 683"/>
          <p:cNvSpPr/>
          <p:nvPr/>
        </p:nvSpPr>
        <p:spPr>
          <a:xfrm>
            <a:off x="14787033" y="4135636"/>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84" name="object 684"/>
          <p:cNvSpPr/>
          <p:nvPr/>
        </p:nvSpPr>
        <p:spPr>
          <a:xfrm>
            <a:off x="14909858" y="3097539"/>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685" name="object 685"/>
          <p:cNvSpPr/>
          <p:nvPr/>
        </p:nvSpPr>
        <p:spPr>
          <a:xfrm>
            <a:off x="14419465" y="1466940"/>
            <a:ext cx="17145" cy="17145"/>
          </a:xfrm>
          <a:custGeom>
            <a:avLst/>
            <a:gdLst/>
            <a:ahLst/>
            <a:cxnLst/>
            <a:rect l="l" t="t" r="r" b="b"/>
            <a:pathLst>
              <a:path w="17144" h="17144">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39999"/>
            </a:srgbClr>
          </a:solidFill>
        </p:spPr>
        <p:txBody>
          <a:bodyPr wrap="square" lIns="0" tIns="0" rIns="0" bIns="0" rtlCol="0"/>
          <a:lstStyle/>
          <a:p>
            <a:endParaRPr/>
          </a:p>
        </p:txBody>
      </p:sp>
      <p:sp>
        <p:nvSpPr>
          <p:cNvPr id="686" name="object 686"/>
          <p:cNvSpPr/>
          <p:nvPr/>
        </p:nvSpPr>
        <p:spPr>
          <a:xfrm>
            <a:off x="14215837" y="1077284"/>
            <a:ext cx="23495" cy="23495"/>
          </a:xfrm>
          <a:custGeom>
            <a:avLst/>
            <a:gdLst/>
            <a:ahLst/>
            <a:cxnLst/>
            <a:rect l="l" t="t" r="r" b="b"/>
            <a:pathLst>
              <a:path w="23494" h="23494">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687" name="object 687"/>
          <p:cNvSpPr/>
          <p:nvPr/>
        </p:nvSpPr>
        <p:spPr>
          <a:xfrm>
            <a:off x="14371750" y="860420"/>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688" name="object 688"/>
          <p:cNvSpPr/>
          <p:nvPr/>
        </p:nvSpPr>
        <p:spPr>
          <a:xfrm>
            <a:off x="13432380" y="280543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689" name="object 689"/>
          <p:cNvSpPr/>
          <p:nvPr/>
        </p:nvSpPr>
        <p:spPr>
          <a:xfrm>
            <a:off x="13369045" y="121760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690" name="object 690"/>
          <p:cNvSpPr/>
          <p:nvPr/>
        </p:nvSpPr>
        <p:spPr>
          <a:xfrm>
            <a:off x="14735108" y="2515105"/>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691" name="object 691"/>
          <p:cNvSpPr/>
          <p:nvPr/>
        </p:nvSpPr>
        <p:spPr>
          <a:xfrm>
            <a:off x="12982734" y="3187014"/>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692" name="object 692"/>
          <p:cNvSpPr/>
          <p:nvPr/>
        </p:nvSpPr>
        <p:spPr>
          <a:xfrm>
            <a:off x="14553508" y="3158636"/>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693" name="object 693"/>
          <p:cNvSpPr/>
          <p:nvPr/>
        </p:nvSpPr>
        <p:spPr>
          <a:xfrm>
            <a:off x="12933198" y="415196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694" name="object 694"/>
          <p:cNvSpPr/>
          <p:nvPr/>
        </p:nvSpPr>
        <p:spPr>
          <a:xfrm>
            <a:off x="13132742" y="20281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695" name="object 695"/>
          <p:cNvSpPr/>
          <p:nvPr/>
        </p:nvSpPr>
        <p:spPr>
          <a:xfrm>
            <a:off x="13364508" y="1612992"/>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696" name="object 696"/>
          <p:cNvSpPr/>
          <p:nvPr/>
        </p:nvSpPr>
        <p:spPr>
          <a:xfrm>
            <a:off x="13049479" y="1904091"/>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697" name="object 697"/>
          <p:cNvSpPr/>
          <p:nvPr/>
        </p:nvSpPr>
        <p:spPr>
          <a:xfrm>
            <a:off x="13087497" y="1692592"/>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698" name="object 698"/>
          <p:cNvSpPr/>
          <p:nvPr/>
        </p:nvSpPr>
        <p:spPr>
          <a:xfrm>
            <a:off x="12619320" y="1744117"/>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699" name="object 699"/>
          <p:cNvSpPr/>
          <p:nvPr/>
        </p:nvSpPr>
        <p:spPr>
          <a:xfrm>
            <a:off x="13688747" y="2932863"/>
            <a:ext cx="13335" cy="13335"/>
          </a:xfrm>
          <a:custGeom>
            <a:avLst/>
            <a:gdLst/>
            <a:ahLst/>
            <a:cxnLst/>
            <a:rect l="l" t="t" r="r" b="b"/>
            <a:pathLst>
              <a:path w="13334" h="13335">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700" name="object 700"/>
          <p:cNvSpPr/>
          <p:nvPr/>
        </p:nvSpPr>
        <p:spPr>
          <a:xfrm>
            <a:off x="12624462" y="851580"/>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701" name="object 701"/>
          <p:cNvSpPr/>
          <p:nvPr/>
        </p:nvSpPr>
        <p:spPr>
          <a:xfrm>
            <a:off x="14051765" y="1165392"/>
            <a:ext cx="14604" cy="14604"/>
          </a:xfrm>
          <a:custGeom>
            <a:avLst/>
            <a:gdLst/>
            <a:ahLst/>
            <a:cxnLst/>
            <a:rect l="l" t="t" r="r" b="b"/>
            <a:pathLst>
              <a:path w="14605" h="14605">
                <a:moveTo>
                  <a:pt x="11141" y="0"/>
                </a:moveTo>
                <a:lnTo>
                  <a:pt x="3183" y="0"/>
                </a:lnTo>
                <a:lnTo>
                  <a:pt x="0" y="3214"/>
                </a:lnTo>
                <a:lnTo>
                  <a:pt x="0" y="11235"/>
                </a:lnTo>
                <a:lnTo>
                  <a:pt x="3183" y="14481"/>
                </a:lnTo>
                <a:lnTo>
                  <a:pt x="11141" y="14481"/>
                </a:lnTo>
                <a:lnTo>
                  <a:pt x="14345" y="11235"/>
                </a:lnTo>
                <a:lnTo>
                  <a:pt x="14345" y="7224"/>
                </a:lnTo>
                <a:lnTo>
                  <a:pt x="14345" y="3214"/>
                </a:lnTo>
                <a:lnTo>
                  <a:pt x="11141" y="0"/>
                </a:lnTo>
                <a:close/>
              </a:path>
            </a:pathLst>
          </a:custGeom>
          <a:solidFill>
            <a:srgbClr val="FFFFFF">
              <a:alpha val="39999"/>
            </a:srgbClr>
          </a:solidFill>
        </p:spPr>
        <p:txBody>
          <a:bodyPr wrap="square" lIns="0" tIns="0" rIns="0" bIns="0" rtlCol="0"/>
          <a:lstStyle/>
          <a:p>
            <a:endParaRPr/>
          </a:p>
        </p:txBody>
      </p:sp>
      <p:sp>
        <p:nvSpPr>
          <p:cNvPr id="702" name="object 702"/>
          <p:cNvSpPr/>
          <p:nvPr/>
        </p:nvSpPr>
        <p:spPr>
          <a:xfrm>
            <a:off x="12594627" y="2733754"/>
            <a:ext cx="20320" cy="20955"/>
          </a:xfrm>
          <a:custGeom>
            <a:avLst/>
            <a:gdLst/>
            <a:ahLst/>
            <a:cxnLst/>
            <a:rect l="l" t="t" r="r" b="b"/>
            <a:pathLst>
              <a:path w="20320"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703" name="object 703"/>
          <p:cNvSpPr/>
          <p:nvPr/>
        </p:nvSpPr>
        <p:spPr>
          <a:xfrm>
            <a:off x="12495572" y="362830"/>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04" name="object 704"/>
          <p:cNvSpPr/>
          <p:nvPr/>
        </p:nvSpPr>
        <p:spPr>
          <a:xfrm>
            <a:off x="10936345" y="110651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05" name="object 705"/>
          <p:cNvSpPr/>
          <p:nvPr/>
        </p:nvSpPr>
        <p:spPr>
          <a:xfrm>
            <a:off x="12855533" y="1955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06" name="object 706"/>
          <p:cNvSpPr/>
          <p:nvPr/>
        </p:nvSpPr>
        <p:spPr>
          <a:xfrm>
            <a:off x="11883673" y="1005513"/>
            <a:ext cx="14604" cy="14604"/>
          </a:xfrm>
          <a:custGeom>
            <a:avLst/>
            <a:gdLst/>
            <a:ahLst/>
            <a:cxnLst/>
            <a:rect l="l" t="t" r="r" b="b"/>
            <a:pathLst>
              <a:path w="14604"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07" name="object 707"/>
          <p:cNvSpPr/>
          <p:nvPr/>
        </p:nvSpPr>
        <p:spPr>
          <a:xfrm>
            <a:off x="11406390" y="1375054"/>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708" name="object 708"/>
          <p:cNvSpPr/>
          <p:nvPr/>
        </p:nvSpPr>
        <p:spPr>
          <a:xfrm>
            <a:off x="12295015" y="3213886"/>
            <a:ext cx="23495" cy="23495"/>
          </a:xfrm>
          <a:custGeom>
            <a:avLst/>
            <a:gdLst/>
            <a:ahLst/>
            <a:cxnLst/>
            <a:rect l="l" t="t" r="r" b="b"/>
            <a:pathLst>
              <a:path w="23495"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709" name="object 709"/>
          <p:cNvSpPr/>
          <p:nvPr/>
        </p:nvSpPr>
        <p:spPr>
          <a:xfrm>
            <a:off x="11205434" y="1004396"/>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10" name="object 710"/>
          <p:cNvSpPr/>
          <p:nvPr/>
        </p:nvSpPr>
        <p:spPr>
          <a:xfrm>
            <a:off x="10847674" y="36907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1" name="object 711"/>
          <p:cNvSpPr/>
          <p:nvPr/>
        </p:nvSpPr>
        <p:spPr>
          <a:xfrm>
            <a:off x="11109545" y="2437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12" name="object 712"/>
          <p:cNvSpPr/>
          <p:nvPr/>
        </p:nvSpPr>
        <p:spPr>
          <a:xfrm>
            <a:off x="13633800" y="3489547"/>
            <a:ext cx="22225" cy="22225"/>
          </a:xfrm>
          <a:custGeom>
            <a:avLst/>
            <a:gdLst/>
            <a:ahLst/>
            <a:cxnLst/>
            <a:rect l="l" t="t" r="r" b="b"/>
            <a:pathLst>
              <a:path w="22225" h="22225">
                <a:moveTo>
                  <a:pt x="16837" y="0"/>
                </a:moveTo>
                <a:lnTo>
                  <a:pt x="4858" y="0"/>
                </a:lnTo>
                <a:lnTo>
                  <a:pt x="0" y="4889"/>
                </a:lnTo>
                <a:lnTo>
                  <a:pt x="0" y="16952"/>
                </a:lnTo>
                <a:lnTo>
                  <a:pt x="4858" y="21852"/>
                </a:lnTo>
                <a:lnTo>
                  <a:pt x="16837" y="21852"/>
                </a:lnTo>
                <a:lnTo>
                  <a:pt x="21643" y="16952"/>
                </a:lnTo>
                <a:lnTo>
                  <a:pt x="21643" y="10910"/>
                </a:lnTo>
                <a:lnTo>
                  <a:pt x="21643" y="4889"/>
                </a:lnTo>
                <a:lnTo>
                  <a:pt x="16837" y="0"/>
                </a:lnTo>
                <a:close/>
              </a:path>
            </a:pathLst>
          </a:custGeom>
          <a:solidFill>
            <a:srgbClr val="FFFFFF">
              <a:alpha val="39999"/>
            </a:srgbClr>
          </a:solidFill>
        </p:spPr>
        <p:txBody>
          <a:bodyPr wrap="square" lIns="0" tIns="0" rIns="0" bIns="0" rtlCol="0"/>
          <a:lstStyle/>
          <a:p>
            <a:endParaRPr/>
          </a:p>
        </p:txBody>
      </p:sp>
      <p:sp>
        <p:nvSpPr>
          <p:cNvPr id="713" name="object 713"/>
          <p:cNvSpPr/>
          <p:nvPr/>
        </p:nvSpPr>
        <p:spPr>
          <a:xfrm>
            <a:off x="10755789" y="1385976"/>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14" name="object 714"/>
          <p:cNvSpPr/>
          <p:nvPr/>
        </p:nvSpPr>
        <p:spPr>
          <a:xfrm>
            <a:off x="12959186" y="713456"/>
            <a:ext cx="20320" cy="20320"/>
          </a:xfrm>
          <a:custGeom>
            <a:avLst/>
            <a:gdLst/>
            <a:ahLst/>
            <a:cxnLst/>
            <a:rect l="l" t="t" r="r" b="b"/>
            <a:pathLst>
              <a:path w="20320"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715" name="object 715"/>
          <p:cNvSpPr/>
          <p:nvPr/>
        </p:nvSpPr>
        <p:spPr>
          <a:xfrm>
            <a:off x="10665478" y="208047"/>
            <a:ext cx="14604" cy="14604"/>
          </a:xfrm>
          <a:custGeom>
            <a:avLst/>
            <a:gdLst/>
            <a:ahLst/>
            <a:cxnLst/>
            <a:rect l="l" t="t" r="r" b="b"/>
            <a:pathLst>
              <a:path w="14604"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716" name="object 716"/>
          <p:cNvSpPr/>
          <p:nvPr/>
        </p:nvSpPr>
        <p:spPr>
          <a:xfrm>
            <a:off x="11693526" y="26709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17" name="object 717"/>
          <p:cNvSpPr/>
          <p:nvPr/>
        </p:nvSpPr>
        <p:spPr>
          <a:xfrm>
            <a:off x="11612529" y="247978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18" name="object 718"/>
          <p:cNvSpPr/>
          <p:nvPr/>
        </p:nvSpPr>
        <p:spPr>
          <a:xfrm>
            <a:off x="12279560" y="2881730"/>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719" name="object 719"/>
          <p:cNvSpPr/>
          <p:nvPr/>
        </p:nvSpPr>
        <p:spPr>
          <a:xfrm>
            <a:off x="11297871" y="2733121"/>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20" name="object 720"/>
          <p:cNvSpPr/>
          <p:nvPr/>
        </p:nvSpPr>
        <p:spPr>
          <a:xfrm>
            <a:off x="11980398" y="248621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21" name="object 721"/>
          <p:cNvSpPr/>
          <p:nvPr/>
        </p:nvSpPr>
        <p:spPr>
          <a:xfrm>
            <a:off x="10930163" y="2431563"/>
            <a:ext cx="14604" cy="14604"/>
          </a:xfrm>
          <a:custGeom>
            <a:avLst/>
            <a:gdLst/>
            <a:ahLst/>
            <a:cxnLst/>
            <a:rect l="l" t="t" r="r" b="b"/>
            <a:pathLst>
              <a:path w="14604" h="14605">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722" name="object 722"/>
          <p:cNvSpPr/>
          <p:nvPr/>
        </p:nvSpPr>
        <p:spPr>
          <a:xfrm>
            <a:off x="11597823" y="1688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23" name="object 723"/>
          <p:cNvSpPr/>
          <p:nvPr/>
        </p:nvSpPr>
        <p:spPr>
          <a:xfrm>
            <a:off x="13144861" y="55990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24" name="object 724"/>
          <p:cNvSpPr/>
          <p:nvPr/>
        </p:nvSpPr>
        <p:spPr>
          <a:xfrm>
            <a:off x="12202804" y="19478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25" name="object 725"/>
          <p:cNvSpPr/>
          <p:nvPr/>
        </p:nvSpPr>
        <p:spPr>
          <a:xfrm>
            <a:off x="13170050" y="306860"/>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26" name="object 726"/>
          <p:cNvSpPr/>
          <p:nvPr/>
        </p:nvSpPr>
        <p:spPr>
          <a:xfrm>
            <a:off x="12395925" y="1135687"/>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27" name="object 727"/>
          <p:cNvSpPr/>
          <p:nvPr/>
        </p:nvSpPr>
        <p:spPr>
          <a:xfrm>
            <a:off x="11946280" y="1517267"/>
            <a:ext cx="10795" cy="10795"/>
          </a:xfrm>
          <a:custGeom>
            <a:avLst/>
            <a:gdLst/>
            <a:ahLst/>
            <a:cxnLst/>
            <a:rect l="l" t="t" r="r" b="b"/>
            <a:pathLst>
              <a:path w="10795"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28" name="object 728"/>
          <p:cNvSpPr/>
          <p:nvPr/>
        </p:nvSpPr>
        <p:spPr>
          <a:xfrm>
            <a:off x="11995887" y="77137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29" name="object 729"/>
          <p:cNvSpPr/>
          <p:nvPr/>
        </p:nvSpPr>
        <p:spPr>
          <a:xfrm>
            <a:off x="11213632" y="20949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30" name="object 730"/>
          <p:cNvSpPr/>
          <p:nvPr/>
        </p:nvSpPr>
        <p:spPr>
          <a:xfrm>
            <a:off x="9833471" y="1384486"/>
            <a:ext cx="21590" cy="21590"/>
          </a:xfrm>
          <a:custGeom>
            <a:avLst/>
            <a:gdLst/>
            <a:ahLst/>
            <a:cxnLst/>
            <a:rect l="l" t="t" r="r" b="b"/>
            <a:pathLst>
              <a:path w="21590" h="21590">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6F4478">
              <a:alpha val="39999"/>
            </a:srgbClr>
          </a:solidFill>
        </p:spPr>
        <p:txBody>
          <a:bodyPr wrap="square" lIns="0" tIns="0" rIns="0" bIns="0" rtlCol="0"/>
          <a:lstStyle/>
          <a:p>
            <a:endParaRPr/>
          </a:p>
        </p:txBody>
      </p:sp>
      <p:sp>
        <p:nvSpPr>
          <p:cNvPr id="731" name="object 731"/>
          <p:cNvSpPr/>
          <p:nvPr/>
        </p:nvSpPr>
        <p:spPr>
          <a:xfrm>
            <a:off x="10433297" y="275707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32" name="object 732"/>
          <p:cNvSpPr/>
          <p:nvPr/>
        </p:nvSpPr>
        <p:spPr>
          <a:xfrm>
            <a:off x="10659381" y="3311135"/>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733" name="object 733"/>
          <p:cNvSpPr/>
          <p:nvPr/>
        </p:nvSpPr>
        <p:spPr>
          <a:xfrm>
            <a:off x="10352302" y="256593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34" name="object 734"/>
          <p:cNvSpPr/>
          <p:nvPr/>
        </p:nvSpPr>
        <p:spPr>
          <a:xfrm>
            <a:off x="10037645" y="2819266"/>
            <a:ext cx="17145" cy="17145"/>
          </a:xfrm>
          <a:custGeom>
            <a:avLst/>
            <a:gdLst/>
            <a:ahLst/>
            <a:cxnLst/>
            <a:rect l="l" t="t" r="r" b="b"/>
            <a:pathLst>
              <a:path w="17145"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35" name="object 735"/>
          <p:cNvSpPr/>
          <p:nvPr/>
        </p:nvSpPr>
        <p:spPr>
          <a:xfrm>
            <a:off x="9989910" y="221274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36" name="object 736"/>
          <p:cNvSpPr/>
          <p:nvPr/>
        </p:nvSpPr>
        <p:spPr>
          <a:xfrm>
            <a:off x="9963859" y="1701354"/>
            <a:ext cx="21590" cy="21590"/>
          </a:xfrm>
          <a:custGeom>
            <a:avLst/>
            <a:gdLst/>
            <a:ahLst/>
            <a:cxnLst/>
            <a:rect l="l" t="t" r="r" b="b"/>
            <a:pathLst>
              <a:path w="21590" h="21589">
                <a:moveTo>
                  <a:pt x="16564" y="0"/>
                </a:moveTo>
                <a:lnTo>
                  <a:pt x="4785" y="0"/>
                </a:lnTo>
                <a:lnTo>
                  <a:pt x="0" y="4806"/>
                </a:lnTo>
                <a:lnTo>
                  <a:pt x="0" y="16701"/>
                </a:lnTo>
                <a:lnTo>
                  <a:pt x="4785" y="21538"/>
                </a:lnTo>
                <a:lnTo>
                  <a:pt x="16564" y="21538"/>
                </a:lnTo>
                <a:lnTo>
                  <a:pt x="21360" y="16701"/>
                </a:lnTo>
                <a:lnTo>
                  <a:pt x="21360" y="10764"/>
                </a:lnTo>
                <a:lnTo>
                  <a:pt x="21360" y="4806"/>
                </a:lnTo>
                <a:lnTo>
                  <a:pt x="16564" y="0"/>
                </a:lnTo>
                <a:close/>
              </a:path>
            </a:pathLst>
          </a:custGeom>
          <a:solidFill>
            <a:srgbClr val="FFFFFF">
              <a:alpha val="39999"/>
            </a:srgbClr>
          </a:solidFill>
        </p:spPr>
        <p:txBody>
          <a:bodyPr wrap="square" lIns="0" tIns="0" rIns="0" bIns="0" rtlCol="0"/>
          <a:lstStyle/>
          <a:p>
            <a:endParaRPr/>
          </a:p>
        </p:txBody>
      </p:sp>
      <p:sp>
        <p:nvSpPr>
          <p:cNvPr id="737" name="object 737"/>
          <p:cNvSpPr/>
          <p:nvPr/>
        </p:nvSpPr>
        <p:spPr>
          <a:xfrm>
            <a:off x="10383725" y="83768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38" name="object 738"/>
          <p:cNvSpPr/>
          <p:nvPr/>
        </p:nvSpPr>
        <p:spPr>
          <a:xfrm>
            <a:off x="10271169" y="94425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39" name="object 739"/>
          <p:cNvSpPr/>
          <p:nvPr/>
        </p:nvSpPr>
        <p:spPr>
          <a:xfrm>
            <a:off x="10358652" y="29049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40" name="object 740"/>
          <p:cNvSpPr/>
          <p:nvPr/>
        </p:nvSpPr>
        <p:spPr>
          <a:xfrm>
            <a:off x="9669936" y="2517709"/>
            <a:ext cx="14604" cy="14604"/>
          </a:xfrm>
          <a:custGeom>
            <a:avLst/>
            <a:gdLst/>
            <a:ahLst/>
            <a:cxnLst/>
            <a:rect l="l" t="t" r="r" b="b"/>
            <a:pathLst>
              <a:path w="14604"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741" name="object 741"/>
          <p:cNvSpPr/>
          <p:nvPr/>
        </p:nvSpPr>
        <p:spPr>
          <a:xfrm>
            <a:off x="10502846" y="209034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2" name="object 742"/>
          <p:cNvSpPr/>
          <p:nvPr/>
        </p:nvSpPr>
        <p:spPr>
          <a:xfrm>
            <a:off x="10439870" y="19689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3" name="object 743"/>
          <p:cNvSpPr/>
          <p:nvPr/>
        </p:nvSpPr>
        <p:spPr>
          <a:xfrm>
            <a:off x="10559735" y="4084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44" name="object 744"/>
          <p:cNvSpPr/>
          <p:nvPr/>
        </p:nvSpPr>
        <p:spPr>
          <a:xfrm>
            <a:off x="10159694" y="371969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745" name="object 745"/>
          <p:cNvSpPr/>
          <p:nvPr/>
        </p:nvSpPr>
        <p:spPr>
          <a:xfrm>
            <a:off x="10035365" y="32675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746" name="object 746"/>
          <p:cNvSpPr/>
          <p:nvPr/>
        </p:nvSpPr>
        <p:spPr>
          <a:xfrm>
            <a:off x="17330064" y="4253765"/>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747" name="object 747"/>
          <p:cNvSpPr/>
          <p:nvPr/>
        </p:nvSpPr>
        <p:spPr>
          <a:xfrm>
            <a:off x="17573527" y="6053539"/>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748" name="object 748"/>
          <p:cNvSpPr/>
          <p:nvPr/>
        </p:nvSpPr>
        <p:spPr>
          <a:xfrm>
            <a:off x="17929890" y="562635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49" name="object 749"/>
          <p:cNvSpPr/>
          <p:nvPr/>
        </p:nvSpPr>
        <p:spPr>
          <a:xfrm>
            <a:off x="16575848" y="6549059"/>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750" name="object 750"/>
          <p:cNvSpPr/>
          <p:nvPr/>
        </p:nvSpPr>
        <p:spPr>
          <a:xfrm>
            <a:off x="15911644" y="6187456"/>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751" name="object 751"/>
          <p:cNvSpPr/>
          <p:nvPr/>
        </p:nvSpPr>
        <p:spPr>
          <a:xfrm>
            <a:off x="19000110" y="5109875"/>
            <a:ext cx="19050" cy="19050"/>
          </a:xfrm>
          <a:custGeom>
            <a:avLst/>
            <a:gdLst/>
            <a:ahLst/>
            <a:cxnLst/>
            <a:rect l="l" t="t" r="r" b="b"/>
            <a:pathLst>
              <a:path w="19050" h="19050">
                <a:moveTo>
                  <a:pt x="14366" y="0"/>
                </a:moveTo>
                <a:lnTo>
                  <a:pt x="4156" y="0"/>
                </a:lnTo>
                <a:lnTo>
                  <a:pt x="0" y="4167"/>
                </a:lnTo>
                <a:lnTo>
                  <a:pt x="0" y="14470"/>
                </a:lnTo>
                <a:lnTo>
                  <a:pt x="415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752" name="object 752"/>
          <p:cNvSpPr/>
          <p:nvPr/>
        </p:nvSpPr>
        <p:spPr>
          <a:xfrm>
            <a:off x="18458905" y="5175659"/>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753" name="object 753"/>
          <p:cNvSpPr/>
          <p:nvPr/>
        </p:nvSpPr>
        <p:spPr>
          <a:xfrm>
            <a:off x="17513490" y="6006209"/>
            <a:ext cx="19050" cy="19685"/>
          </a:xfrm>
          <a:custGeom>
            <a:avLst/>
            <a:gdLst/>
            <a:ahLst/>
            <a:cxnLst/>
            <a:rect l="l" t="t" r="r" b="b"/>
            <a:pathLst>
              <a:path w="19050" h="19685">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754" name="object 754"/>
          <p:cNvSpPr/>
          <p:nvPr/>
        </p:nvSpPr>
        <p:spPr>
          <a:xfrm>
            <a:off x="16851909" y="5059294"/>
            <a:ext cx="22225" cy="22860"/>
          </a:xfrm>
          <a:custGeom>
            <a:avLst/>
            <a:gdLst/>
            <a:ahLst/>
            <a:cxnLst/>
            <a:rect l="l" t="t" r="r" b="b"/>
            <a:pathLst>
              <a:path w="22225" h="22860">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755" name="object 755"/>
          <p:cNvSpPr/>
          <p:nvPr/>
        </p:nvSpPr>
        <p:spPr>
          <a:xfrm>
            <a:off x="18534873" y="5885715"/>
            <a:ext cx="31750" cy="32384"/>
          </a:xfrm>
          <a:custGeom>
            <a:avLst/>
            <a:gdLst/>
            <a:ahLst/>
            <a:cxnLst/>
            <a:rect l="l" t="t" r="r" b="b"/>
            <a:pathLst>
              <a:path w="31750" h="32385">
                <a:moveTo>
                  <a:pt x="24585" y="0"/>
                </a:moveTo>
                <a:lnTo>
                  <a:pt x="7057" y="0"/>
                </a:lnTo>
                <a:lnTo>
                  <a:pt x="0" y="7162"/>
                </a:lnTo>
                <a:lnTo>
                  <a:pt x="0" y="24774"/>
                </a:lnTo>
                <a:lnTo>
                  <a:pt x="7057" y="31957"/>
                </a:lnTo>
                <a:lnTo>
                  <a:pt x="24585" y="31957"/>
                </a:lnTo>
                <a:lnTo>
                  <a:pt x="31674" y="2477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756" name="object 756"/>
          <p:cNvSpPr/>
          <p:nvPr/>
        </p:nvSpPr>
        <p:spPr>
          <a:xfrm>
            <a:off x="17558863" y="570822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757" name="object 757"/>
          <p:cNvSpPr/>
          <p:nvPr/>
        </p:nvSpPr>
        <p:spPr>
          <a:xfrm>
            <a:off x="15661692" y="6742131"/>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758" name="object 758"/>
          <p:cNvSpPr/>
          <p:nvPr/>
        </p:nvSpPr>
        <p:spPr>
          <a:xfrm>
            <a:off x="17340738" y="6195195"/>
            <a:ext cx="26034" cy="26034"/>
          </a:xfrm>
          <a:custGeom>
            <a:avLst/>
            <a:gdLst/>
            <a:ahLst/>
            <a:cxnLst/>
            <a:rect l="l" t="t" r="r" b="b"/>
            <a:pathLst>
              <a:path w="26034" h="26035">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759" name="object 759"/>
          <p:cNvSpPr/>
          <p:nvPr/>
        </p:nvSpPr>
        <p:spPr>
          <a:xfrm>
            <a:off x="19360072" y="4766595"/>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760" name="object 760"/>
          <p:cNvSpPr/>
          <p:nvPr/>
        </p:nvSpPr>
        <p:spPr>
          <a:xfrm>
            <a:off x="18484095" y="4922615"/>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761" name="object 761"/>
          <p:cNvSpPr/>
          <p:nvPr/>
        </p:nvSpPr>
        <p:spPr>
          <a:xfrm>
            <a:off x="18448083" y="6631317"/>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62" name="object 762"/>
          <p:cNvSpPr/>
          <p:nvPr/>
        </p:nvSpPr>
        <p:spPr>
          <a:xfrm>
            <a:off x="18923844" y="3997071"/>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29998"/>
            </a:srgbClr>
          </a:solidFill>
        </p:spPr>
        <p:txBody>
          <a:bodyPr wrap="square" lIns="0" tIns="0" rIns="0" bIns="0" rtlCol="0"/>
          <a:lstStyle/>
          <a:p>
            <a:endParaRPr/>
          </a:p>
        </p:txBody>
      </p:sp>
      <p:sp>
        <p:nvSpPr>
          <p:cNvPr id="763" name="object 763"/>
          <p:cNvSpPr/>
          <p:nvPr/>
        </p:nvSpPr>
        <p:spPr>
          <a:xfrm>
            <a:off x="18960154" y="3791909"/>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64" name="object 764"/>
          <p:cNvSpPr/>
          <p:nvPr/>
        </p:nvSpPr>
        <p:spPr>
          <a:xfrm>
            <a:off x="17534238" y="5688546"/>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765" name="object 765"/>
          <p:cNvSpPr/>
          <p:nvPr/>
        </p:nvSpPr>
        <p:spPr>
          <a:xfrm>
            <a:off x="15390135" y="5602887"/>
            <a:ext cx="12065" cy="12065"/>
          </a:xfrm>
          <a:custGeom>
            <a:avLst/>
            <a:gdLst/>
            <a:ahLst/>
            <a:cxnLst/>
            <a:rect l="l" t="t" r="r" b="b"/>
            <a:pathLst>
              <a:path w="12065" h="12064">
                <a:moveTo>
                  <a:pt x="9277" y="0"/>
                </a:moveTo>
                <a:lnTo>
                  <a:pt x="2701" y="0"/>
                </a:lnTo>
                <a:lnTo>
                  <a:pt x="0" y="2701"/>
                </a:lnTo>
                <a:lnTo>
                  <a:pt x="0" y="9329"/>
                </a:lnTo>
                <a:lnTo>
                  <a:pt x="2701" y="12031"/>
                </a:lnTo>
                <a:lnTo>
                  <a:pt x="9277" y="1203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766" name="object 766"/>
          <p:cNvSpPr/>
          <p:nvPr/>
        </p:nvSpPr>
        <p:spPr>
          <a:xfrm>
            <a:off x="16414604" y="4497279"/>
            <a:ext cx="19050" cy="19050"/>
          </a:xfrm>
          <a:custGeom>
            <a:avLst/>
            <a:gdLst/>
            <a:ahLst/>
            <a:cxnLst/>
            <a:rect l="l" t="t" r="r" b="b"/>
            <a:pathLst>
              <a:path w="19050" h="19050">
                <a:moveTo>
                  <a:pt x="14512" y="0"/>
                </a:moveTo>
                <a:lnTo>
                  <a:pt x="4177" y="0"/>
                </a:lnTo>
                <a:lnTo>
                  <a:pt x="0" y="4219"/>
                </a:lnTo>
                <a:lnTo>
                  <a:pt x="0" y="14638"/>
                </a:lnTo>
                <a:lnTo>
                  <a:pt x="4177" y="18868"/>
                </a:lnTo>
                <a:lnTo>
                  <a:pt x="14512" y="18868"/>
                </a:lnTo>
                <a:lnTo>
                  <a:pt x="18711" y="1463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767" name="object 767"/>
          <p:cNvSpPr/>
          <p:nvPr/>
        </p:nvSpPr>
        <p:spPr>
          <a:xfrm>
            <a:off x="17330599" y="5298892"/>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768" name="object 768"/>
          <p:cNvSpPr/>
          <p:nvPr/>
        </p:nvSpPr>
        <p:spPr>
          <a:xfrm>
            <a:off x="17486501" y="5082026"/>
            <a:ext cx="13335" cy="13335"/>
          </a:xfrm>
          <a:custGeom>
            <a:avLst/>
            <a:gdLst/>
            <a:ahLst/>
            <a:cxnLst/>
            <a:rect l="l" t="t" r="r" b="b"/>
            <a:pathLst>
              <a:path w="13334" h="13335">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769" name="object 769"/>
          <p:cNvSpPr/>
          <p:nvPr/>
        </p:nvSpPr>
        <p:spPr>
          <a:xfrm>
            <a:off x="18727996" y="507354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770" name="object 770"/>
          <p:cNvSpPr/>
          <p:nvPr/>
        </p:nvSpPr>
        <p:spPr>
          <a:xfrm>
            <a:off x="19060900" y="4371089"/>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1" name="object 771"/>
          <p:cNvSpPr/>
          <p:nvPr/>
        </p:nvSpPr>
        <p:spPr>
          <a:xfrm>
            <a:off x="17460448" y="4570633"/>
            <a:ext cx="21590" cy="21590"/>
          </a:xfrm>
          <a:custGeom>
            <a:avLst/>
            <a:gdLst/>
            <a:ahLst/>
            <a:cxnLst/>
            <a:rect l="l" t="t" r="r" b="b"/>
            <a:pathLst>
              <a:path w="21590" h="21589">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FFFFFF">
              <a:alpha val="39999"/>
            </a:srgbClr>
          </a:solidFill>
        </p:spPr>
        <p:txBody>
          <a:bodyPr wrap="square" lIns="0" tIns="0" rIns="0" bIns="0" rtlCol="0"/>
          <a:lstStyle/>
          <a:p>
            <a:endParaRPr/>
          </a:p>
        </p:txBody>
      </p:sp>
      <p:sp>
        <p:nvSpPr>
          <p:cNvPr id="772" name="object 772"/>
          <p:cNvSpPr/>
          <p:nvPr/>
        </p:nvSpPr>
        <p:spPr>
          <a:xfrm>
            <a:off x="18370236" y="443821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773" name="object 773"/>
          <p:cNvSpPr/>
          <p:nvPr/>
        </p:nvSpPr>
        <p:spPr>
          <a:xfrm>
            <a:off x="18632109" y="431291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74" name="object 774"/>
          <p:cNvSpPr/>
          <p:nvPr/>
        </p:nvSpPr>
        <p:spPr>
          <a:xfrm>
            <a:off x="18233656" y="393652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775" name="object 775"/>
          <p:cNvSpPr/>
          <p:nvPr/>
        </p:nvSpPr>
        <p:spPr>
          <a:xfrm>
            <a:off x="19271470" y="3958754"/>
            <a:ext cx="12700" cy="12700"/>
          </a:xfrm>
          <a:custGeom>
            <a:avLst/>
            <a:gdLst/>
            <a:ahLst/>
            <a:cxnLst/>
            <a:rect l="l" t="t" r="r" b="b"/>
            <a:pathLst>
              <a:path w="12700" h="12700">
                <a:moveTo>
                  <a:pt x="9455" y="0"/>
                </a:moveTo>
                <a:lnTo>
                  <a:pt x="2711" y="0"/>
                </a:lnTo>
                <a:lnTo>
                  <a:pt x="0" y="2753"/>
                </a:lnTo>
                <a:lnTo>
                  <a:pt x="0" y="9538"/>
                </a:lnTo>
                <a:lnTo>
                  <a:pt x="2711" y="12303"/>
                </a:lnTo>
                <a:lnTo>
                  <a:pt x="9455" y="12303"/>
                </a:lnTo>
                <a:lnTo>
                  <a:pt x="12188" y="9538"/>
                </a:lnTo>
                <a:lnTo>
                  <a:pt x="12188" y="6135"/>
                </a:lnTo>
                <a:lnTo>
                  <a:pt x="12188" y="2753"/>
                </a:lnTo>
                <a:lnTo>
                  <a:pt x="9455" y="0"/>
                </a:lnTo>
                <a:close/>
              </a:path>
            </a:pathLst>
          </a:custGeom>
          <a:solidFill>
            <a:srgbClr val="FFFFFF">
              <a:alpha val="39999"/>
            </a:srgbClr>
          </a:solidFill>
        </p:spPr>
        <p:txBody>
          <a:bodyPr wrap="square" lIns="0" tIns="0" rIns="0" bIns="0" rtlCol="0"/>
          <a:lstStyle/>
          <a:p>
            <a:endParaRPr/>
          </a:p>
        </p:txBody>
      </p:sp>
      <p:sp>
        <p:nvSpPr>
          <p:cNvPr id="776" name="object 776"/>
          <p:cNvSpPr/>
          <p:nvPr/>
        </p:nvSpPr>
        <p:spPr>
          <a:xfrm>
            <a:off x="18152092" y="4291055"/>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77" name="object 777"/>
          <p:cNvSpPr/>
          <p:nvPr/>
        </p:nvSpPr>
        <p:spPr>
          <a:xfrm>
            <a:off x="17880317" y="370696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778" name="object 778"/>
          <p:cNvSpPr/>
          <p:nvPr/>
        </p:nvSpPr>
        <p:spPr>
          <a:xfrm>
            <a:off x="17767761" y="3813536"/>
            <a:ext cx="10160" cy="10160"/>
          </a:xfrm>
          <a:custGeom>
            <a:avLst/>
            <a:gdLst/>
            <a:ahLst/>
            <a:cxnLst/>
            <a:rect l="l" t="t" r="r" b="b"/>
            <a:pathLst>
              <a:path w="10159" h="10160">
                <a:moveTo>
                  <a:pt x="7664" y="0"/>
                </a:moveTo>
                <a:lnTo>
                  <a:pt x="2219" y="0"/>
                </a:lnTo>
                <a:lnTo>
                  <a:pt x="0" y="2240"/>
                </a:lnTo>
                <a:lnTo>
                  <a:pt x="0" y="7737"/>
                </a:lnTo>
                <a:lnTo>
                  <a:pt x="2219" y="9978"/>
                </a:lnTo>
                <a:lnTo>
                  <a:pt x="7664" y="9978"/>
                </a:lnTo>
                <a:lnTo>
                  <a:pt x="9884" y="773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79" name="object 779"/>
          <p:cNvSpPr/>
          <p:nvPr/>
        </p:nvSpPr>
        <p:spPr>
          <a:xfrm>
            <a:off x="17855246" y="3159777"/>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780" name="object 780"/>
          <p:cNvSpPr/>
          <p:nvPr/>
        </p:nvSpPr>
        <p:spPr>
          <a:xfrm>
            <a:off x="16990734" y="456908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781" name="object 781"/>
          <p:cNvSpPr/>
          <p:nvPr/>
        </p:nvSpPr>
        <p:spPr>
          <a:xfrm>
            <a:off x="15787017" y="456098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782" name="object 782"/>
          <p:cNvSpPr/>
          <p:nvPr/>
        </p:nvSpPr>
        <p:spPr>
          <a:xfrm>
            <a:off x="16036498" y="424266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783" name="object 783"/>
          <p:cNvSpPr/>
          <p:nvPr/>
        </p:nvSpPr>
        <p:spPr>
          <a:xfrm>
            <a:off x="16124561" y="491848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784" name="object 784"/>
          <p:cNvSpPr/>
          <p:nvPr/>
        </p:nvSpPr>
        <p:spPr>
          <a:xfrm>
            <a:off x="16483807" y="5439211"/>
            <a:ext cx="10160" cy="10160"/>
          </a:xfrm>
          <a:custGeom>
            <a:avLst/>
            <a:gdLst/>
            <a:ahLst/>
            <a:cxnLst/>
            <a:rect l="l" t="t" r="r" b="b"/>
            <a:pathLst>
              <a:path w="10159" h="10160">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785" name="object 785"/>
          <p:cNvSpPr/>
          <p:nvPr/>
        </p:nvSpPr>
        <p:spPr>
          <a:xfrm>
            <a:off x="17849871" y="6736711"/>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786" name="object 786"/>
          <p:cNvSpPr/>
          <p:nvPr/>
        </p:nvSpPr>
        <p:spPr>
          <a:xfrm>
            <a:off x="19251362" y="3663786"/>
            <a:ext cx="10795" cy="10795"/>
          </a:xfrm>
          <a:custGeom>
            <a:avLst/>
            <a:gdLst/>
            <a:ahLst/>
            <a:cxnLst/>
            <a:rect l="l" t="t" r="r" b="b"/>
            <a:pathLst>
              <a:path w="10794" h="10795">
                <a:moveTo>
                  <a:pt x="8041" y="0"/>
                </a:moveTo>
                <a:lnTo>
                  <a:pt x="2303" y="0"/>
                </a:lnTo>
                <a:lnTo>
                  <a:pt x="0" y="2355"/>
                </a:lnTo>
                <a:lnTo>
                  <a:pt x="0" y="8114"/>
                </a:lnTo>
                <a:lnTo>
                  <a:pt x="2303" y="10460"/>
                </a:lnTo>
                <a:lnTo>
                  <a:pt x="8041" y="10460"/>
                </a:lnTo>
                <a:lnTo>
                  <a:pt x="10366" y="8114"/>
                </a:lnTo>
                <a:lnTo>
                  <a:pt x="10366" y="5235"/>
                </a:lnTo>
                <a:lnTo>
                  <a:pt x="10366" y="2355"/>
                </a:lnTo>
                <a:lnTo>
                  <a:pt x="8041" y="0"/>
                </a:lnTo>
                <a:close/>
              </a:path>
            </a:pathLst>
          </a:custGeom>
          <a:solidFill>
            <a:srgbClr val="FFFFFF">
              <a:alpha val="23999"/>
            </a:srgbClr>
          </a:solidFill>
        </p:spPr>
        <p:txBody>
          <a:bodyPr wrap="square" lIns="0" tIns="0" rIns="0" bIns="0" rtlCol="0"/>
          <a:lstStyle/>
          <a:p>
            <a:endParaRPr/>
          </a:p>
        </p:txBody>
      </p:sp>
      <p:sp>
        <p:nvSpPr>
          <p:cNvPr id="787" name="object 787"/>
          <p:cNvSpPr/>
          <p:nvPr/>
        </p:nvSpPr>
        <p:spPr>
          <a:xfrm>
            <a:off x="18278350" y="5455124"/>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788" name="object 788"/>
          <p:cNvSpPr/>
          <p:nvPr/>
        </p:nvSpPr>
        <p:spPr>
          <a:xfrm>
            <a:off x="19429621" y="3579058"/>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789" name="object 789"/>
          <p:cNvSpPr/>
          <p:nvPr/>
        </p:nvSpPr>
        <p:spPr>
          <a:xfrm>
            <a:off x="16987110" y="408491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790" name="object 790"/>
          <p:cNvSpPr/>
          <p:nvPr/>
        </p:nvSpPr>
        <p:spPr>
          <a:xfrm>
            <a:off x="18228812" y="6420070"/>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791" name="object 791"/>
          <p:cNvSpPr/>
          <p:nvPr/>
        </p:nvSpPr>
        <p:spPr>
          <a:xfrm>
            <a:off x="19463725" y="5460503"/>
            <a:ext cx="20320" cy="20320"/>
          </a:xfrm>
          <a:custGeom>
            <a:avLst/>
            <a:gdLst/>
            <a:ahLst/>
            <a:cxnLst/>
            <a:rect l="l" t="t" r="r" b="b"/>
            <a:pathLst>
              <a:path w="20319" h="20320">
                <a:moveTo>
                  <a:pt x="15653" y="0"/>
                </a:moveTo>
                <a:lnTo>
                  <a:pt x="4512" y="0"/>
                </a:lnTo>
                <a:lnTo>
                  <a:pt x="0" y="4523"/>
                </a:lnTo>
                <a:lnTo>
                  <a:pt x="0" y="15758"/>
                </a:lnTo>
                <a:lnTo>
                  <a:pt x="4512" y="20323"/>
                </a:lnTo>
                <a:lnTo>
                  <a:pt x="15653" y="20323"/>
                </a:lnTo>
                <a:lnTo>
                  <a:pt x="20166" y="15758"/>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792" name="object 792"/>
          <p:cNvSpPr/>
          <p:nvPr/>
        </p:nvSpPr>
        <p:spPr>
          <a:xfrm>
            <a:off x="16115067" y="3225477"/>
            <a:ext cx="27305" cy="27940"/>
          </a:xfrm>
          <a:custGeom>
            <a:avLst/>
            <a:gdLst/>
            <a:ahLst/>
            <a:cxnLst/>
            <a:rect l="l" t="t" r="r" b="b"/>
            <a:pathLst>
              <a:path w="27305" h="27939">
                <a:moveTo>
                  <a:pt x="21088" y="0"/>
                </a:moveTo>
                <a:lnTo>
                  <a:pt x="6114" y="0"/>
                </a:lnTo>
                <a:lnTo>
                  <a:pt x="0" y="6146"/>
                </a:lnTo>
                <a:lnTo>
                  <a:pt x="0" y="21266"/>
                </a:lnTo>
                <a:lnTo>
                  <a:pt x="6114" y="27433"/>
                </a:lnTo>
                <a:lnTo>
                  <a:pt x="21088" y="27433"/>
                </a:lnTo>
                <a:lnTo>
                  <a:pt x="27192" y="21266"/>
                </a:lnTo>
                <a:lnTo>
                  <a:pt x="27192" y="13727"/>
                </a:lnTo>
                <a:lnTo>
                  <a:pt x="27192" y="6146"/>
                </a:lnTo>
                <a:lnTo>
                  <a:pt x="21088" y="0"/>
                </a:lnTo>
                <a:close/>
              </a:path>
            </a:pathLst>
          </a:custGeom>
          <a:solidFill>
            <a:srgbClr val="FFFFFF">
              <a:alpha val="10398"/>
            </a:srgbClr>
          </a:solidFill>
        </p:spPr>
        <p:txBody>
          <a:bodyPr wrap="square" lIns="0" tIns="0" rIns="0" bIns="0" rtlCol="0"/>
          <a:lstStyle/>
          <a:p>
            <a:endParaRPr/>
          </a:p>
        </p:txBody>
      </p:sp>
      <p:sp>
        <p:nvSpPr>
          <p:cNvPr id="793" name="object 793"/>
          <p:cNvSpPr/>
          <p:nvPr/>
        </p:nvSpPr>
        <p:spPr>
          <a:xfrm>
            <a:off x="16456023" y="404270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794" name="object 794"/>
          <p:cNvSpPr/>
          <p:nvPr/>
        </p:nvSpPr>
        <p:spPr>
          <a:xfrm>
            <a:off x="16247505" y="6249749"/>
            <a:ext cx="6350" cy="6350"/>
          </a:xfrm>
          <a:custGeom>
            <a:avLst/>
            <a:gdLst/>
            <a:ahLst/>
            <a:cxnLst/>
            <a:rect l="l" t="t" r="r" b="b"/>
            <a:pathLst>
              <a:path w="6350" h="6350">
                <a:moveTo>
                  <a:pt x="4596" y="0"/>
                </a:moveTo>
                <a:lnTo>
                  <a:pt x="1287" y="0"/>
                </a:lnTo>
                <a:lnTo>
                  <a:pt x="0" y="1350"/>
                </a:lnTo>
                <a:lnTo>
                  <a:pt x="0" y="4649"/>
                </a:lnTo>
                <a:lnTo>
                  <a:pt x="1287" y="5947"/>
                </a:lnTo>
                <a:lnTo>
                  <a:pt x="4596" y="5947"/>
                </a:lnTo>
                <a:lnTo>
                  <a:pt x="5884" y="4649"/>
                </a:lnTo>
                <a:lnTo>
                  <a:pt x="5884" y="2994"/>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795" name="object 795"/>
          <p:cNvSpPr/>
          <p:nvPr/>
        </p:nvSpPr>
        <p:spPr>
          <a:xfrm>
            <a:off x="16479271" y="5834600"/>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796" name="object 796"/>
          <p:cNvSpPr/>
          <p:nvPr/>
        </p:nvSpPr>
        <p:spPr>
          <a:xfrm>
            <a:off x="16164244" y="6125698"/>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797" name="object 797"/>
          <p:cNvSpPr/>
          <p:nvPr/>
        </p:nvSpPr>
        <p:spPr>
          <a:xfrm>
            <a:off x="16202271" y="5914200"/>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798" name="object 798"/>
          <p:cNvSpPr/>
          <p:nvPr/>
        </p:nvSpPr>
        <p:spPr>
          <a:xfrm>
            <a:off x="15734084" y="5965725"/>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799" name="object 799"/>
          <p:cNvSpPr/>
          <p:nvPr/>
        </p:nvSpPr>
        <p:spPr>
          <a:xfrm>
            <a:off x="17739042" y="3627232"/>
            <a:ext cx="13335" cy="13335"/>
          </a:xfrm>
          <a:custGeom>
            <a:avLst/>
            <a:gdLst/>
            <a:ahLst/>
            <a:cxnLst/>
            <a:rect l="l" t="t" r="r" b="b"/>
            <a:pathLst>
              <a:path w="13334" h="13335">
                <a:moveTo>
                  <a:pt x="10114" y="0"/>
                </a:moveTo>
                <a:lnTo>
                  <a:pt x="2910" y="0"/>
                </a:lnTo>
                <a:lnTo>
                  <a:pt x="0" y="2942"/>
                </a:lnTo>
                <a:lnTo>
                  <a:pt x="0" y="10209"/>
                </a:lnTo>
                <a:lnTo>
                  <a:pt x="2910"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800" name="object 800"/>
          <p:cNvSpPr/>
          <p:nvPr/>
        </p:nvSpPr>
        <p:spPr>
          <a:xfrm>
            <a:off x="15739226" y="5073176"/>
            <a:ext cx="8890" cy="9525"/>
          </a:xfrm>
          <a:custGeom>
            <a:avLst/>
            <a:gdLst/>
            <a:ahLst/>
            <a:cxnLst/>
            <a:rect l="l" t="t" r="r" b="b"/>
            <a:pathLst>
              <a:path w="8890" h="9525">
                <a:moveTo>
                  <a:pt x="6889" y="0"/>
                </a:moveTo>
                <a:lnTo>
                  <a:pt x="1989" y="0"/>
                </a:lnTo>
                <a:lnTo>
                  <a:pt x="0" y="2031"/>
                </a:lnTo>
                <a:lnTo>
                  <a:pt x="0" y="6973"/>
                </a:lnTo>
                <a:lnTo>
                  <a:pt x="1989" y="8973"/>
                </a:lnTo>
                <a:lnTo>
                  <a:pt x="6889" y="8973"/>
                </a:lnTo>
                <a:lnTo>
                  <a:pt x="8858" y="6973"/>
                </a:lnTo>
                <a:lnTo>
                  <a:pt x="8858" y="4492"/>
                </a:lnTo>
                <a:lnTo>
                  <a:pt x="8858" y="2031"/>
                </a:lnTo>
                <a:lnTo>
                  <a:pt x="6889" y="0"/>
                </a:lnTo>
                <a:close/>
              </a:path>
            </a:pathLst>
          </a:custGeom>
          <a:solidFill>
            <a:srgbClr val="6F4478">
              <a:alpha val="39999"/>
            </a:srgbClr>
          </a:solidFill>
        </p:spPr>
        <p:txBody>
          <a:bodyPr wrap="square" lIns="0" tIns="0" rIns="0" bIns="0" rtlCol="0"/>
          <a:lstStyle/>
          <a:p>
            <a:endParaRPr/>
          </a:p>
        </p:txBody>
      </p:sp>
      <p:sp>
        <p:nvSpPr>
          <p:cNvPr id="801" name="object 801"/>
          <p:cNvSpPr/>
          <p:nvPr/>
        </p:nvSpPr>
        <p:spPr>
          <a:xfrm>
            <a:off x="17166530" y="5386989"/>
            <a:ext cx="14604" cy="14604"/>
          </a:xfrm>
          <a:custGeom>
            <a:avLst/>
            <a:gdLst/>
            <a:ahLst/>
            <a:cxnLst/>
            <a:rect l="l" t="t" r="r" b="b"/>
            <a:pathLst>
              <a:path w="14605" h="14604">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02" name="object 802"/>
          <p:cNvSpPr/>
          <p:nvPr/>
        </p:nvSpPr>
        <p:spPr>
          <a:xfrm>
            <a:off x="17999440" y="4959621"/>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03" name="object 803"/>
          <p:cNvSpPr/>
          <p:nvPr/>
        </p:nvSpPr>
        <p:spPr>
          <a:xfrm>
            <a:off x="15494229" y="6023864"/>
            <a:ext cx="17145" cy="17780"/>
          </a:xfrm>
          <a:custGeom>
            <a:avLst/>
            <a:gdLst/>
            <a:ahLst/>
            <a:cxnLst/>
            <a:rect l="l" t="t" r="r" b="b"/>
            <a:pathLst>
              <a:path w="17144" h="17779">
                <a:moveTo>
                  <a:pt x="13224" y="0"/>
                </a:moveTo>
                <a:lnTo>
                  <a:pt x="3821" y="0"/>
                </a:lnTo>
                <a:lnTo>
                  <a:pt x="0" y="3874"/>
                </a:lnTo>
                <a:lnTo>
                  <a:pt x="0" y="13381"/>
                </a:lnTo>
                <a:lnTo>
                  <a:pt x="3821" y="17235"/>
                </a:lnTo>
                <a:lnTo>
                  <a:pt x="13224" y="17235"/>
                </a:lnTo>
                <a:lnTo>
                  <a:pt x="17088" y="13381"/>
                </a:lnTo>
                <a:lnTo>
                  <a:pt x="17088" y="8607"/>
                </a:lnTo>
                <a:lnTo>
                  <a:pt x="17088" y="3874"/>
                </a:lnTo>
                <a:lnTo>
                  <a:pt x="13224" y="0"/>
                </a:lnTo>
                <a:close/>
              </a:path>
            </a:pathLst>
          </a:custGeom>
          <a:solidFill>
            <a:srgbClr val="FFFFFF">
              <a:alpha val="31198"/>
            </a:srgbClr>
          </a:solidFill>
        </p:spPr>
        <p:txBody>
          <a:bodyPr wrap="square" lIns="0" tIns="0" rIns="0" bIns="0" rtlCol="0"/>
          <a:lstStyle/>
          <a:p>
            <a:endParaRPr/>
          </a:p>
        </p:txBody>
      </p:sp>
      <p:sp>
        <p:nvSpPr>
          <p:cNvPr id="804" name="object 804"/>
          <p:cNvSpPr/>
          <p:nvPr/>
        </p:nvSpPr>
        <p:spPr>
          <a:xfrm>
            <a:off x="15709389" y="6955360"/>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05" name="object 805"/>
          <p:cNvSpPr/>
          <p:nvPr/>
        </p:nvSpPr>
        <p:spPr>
          <a:xfrm>
            <a:off x="17936464" y="483825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06" name="object 806"/>
          <p:cNvSpPr/>
          <p:nvPr/>
        </p:nvSpPr>
        <p:spPr>
          <a:xfrm>
            <a:off x="19969550" y="3971896"/>
            <a:ext cx="21590" cy="21590"/>
          </a:xfrm>
          <a:custGeom>
            <a:avLst/>
            <a:gdLst/>
            <a:ahLst/>
            <a:cxnLst/>
            <a:rect l="l" t="t" r="r" b="b"/>
            <a:pathLst>
              <a:path w="21590" h="21589">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807" name="object 807"/>
          <p:cNvSpPr/>
          <p:nvPr/>
        </p:nvSpPr>
        <p:spPr>
          <a:xfrm>
            <a:off x="19236233" y="664224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08" name="object 808"/>
          <p:cNvSpPr/>
          <p:nvPr/>
        </p:nvSpPr>
        <p:spPr>
          <a:xfrm>
            <a:off x="15195717" y="416684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09" name="object 809"/>
          <p:cNvSpPr/>
          <p:nvPr/>
        </p:nvSpPr>
        <p:spPr>
          <a:xfrm>
            <a:off x="19261422" y="638920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10" name="object 810"/>
          <p:cNvSpPr/>
          <p:nvPr/>
        </p:nvSpPr>
        <p:spPr>
          <a:xfrm>
            <a:off x="19706280" y="6910778"/>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11" name="object 811"/>
          <p:cNvSpPr/>
          <p:nvPr/>
        </p:nvSpPr>
        <p:spPr>
          <a:xfrm>
            <a:off x="19502028" y="5746059"/>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12" name="object 812"/>
          <p:cNvSpPr/>
          <p:nvPr/>
        </p:nvSpPr>
        <p:spPr>
          <a:xfrm>
            <a:off x="19505321" y="65401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13" name="object 813"/>
          <p:cNvSpPr/>
          <p:nvPr/>
        </p:nvSpPr>
        <p:spPr>
          <a:xfrm>
            <a:off x="14896535" y="3771341"/>
            <a:ext cx="10160" cy="10160"/>
          </a:xfrm>
          <a:custGeom>
            <a:avLst/>
            <a:gdLst/>
            <a:ahLst/>
            <a:cxnLst/>
            <a:rect l="l" t="t" r="r" b="b"/>
            <a:pathLst>
              <a:path w="10159" h="10160">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14" name="object 814"/>
          <p:cNvSpPr/>
          <p:nvPr/>
        </p:nvSpPr>
        <p:spPr>
          <a:xfrm>
            <a:off x="20099937" y="4289393"/>
            <a:ext cx="4445" cy="20320"/>
          </a:xfrm>
          <a:custGeom>
            <a:avLst/>
            <a:gdLst/>
            <a:ahLst/>
            <a:cxnLst/>
            <a:rect l="l" t="t" r="r" b="b"/>
            <a:pathLst>
              <a:path w="4444" h="20320">
                <a:moveTo>
                  <a:pt x="4160" y="0"/>
                </a:moveTo>
                <a:lnTo>
                  <a:pt x="0" y="4188"/>
                </a:lnTo>
                <a:lnTo>
                  <a:pt x="0" y="16083"/>
                </a:lnTo>
                <a:lnTo>
                  <a:pt x="4160" y="20280"/>
                </a:lnTo>
                <a:lnTo>
                  <a:pt x="4160" y="0"/>
                </a:lnTo>
                <a:close/>
              </a:path>
            </a:pathLst>
          </a:custGeom>
          <a:solidFill>
            <a:srgbClr val="FFFFFF">
              <a:alpha val="39999"/>
            </a:srgbClr>
          </a:solidFill>
        </p:spPr>
        <p:txBody>
          <a:bodyPr wrap="square" lIns="0" tIns="0" rIns="0" bIns="0" rtlCol="0"/>
          <a:lstStyle/>
          <a:p>
            <a:endParaRPr/>
          </a:p>
        </p:txBody>
      </p:sp>
      <p:sp>
        <p:nvSpPr>
          <p:cNvPr id="815" name="object 815"/>
          <p:cNvSpPr/>
          <p:nvPr/>
        </p:nvSpPr>
        <p:spPr>
          <a:xfrm>
            <a:off x="19147563" y="5904806"/>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16" name="object 816"/>
          <p:cNvSpPr/>
          <p:nvPr/>
        </p:nvSpPr>
        <p:spPr>
          <a:xfrm>
            <a:off x="19409435" y="577950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817" name="object 817"/>
          <p:cNvSpPr/>
          <p:nvPr/>
        </p:nvSpPr>
        <p:spPr>
          <a:xfrm>
            <a:off x="14913436" y="2266228"/>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818" name="object 818"/>
          <p:cNvSpPr/>
          <p:nvPr/>
        </p:nvSpPr>
        <p:spPr>
          <a:xfrm>
            <a:off x="15125434" y="2562393"/>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19" name="object 819"/>
          <p:cNvSpPr/>
          <p:nvPr/>
        </p:nvSpPr>
        <p:spPr>
          <a:xfrm>
            <a:off x="18929418" y="5757645"/>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820" name="object 820"/>
          <p:cNvSpPr/>
          <p:nvPr/>
        </p:nvSpPr>
        <p:spPr>
          <a:xfrm>
            <a:off x="19055677" y="6921711"/>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21" name="object 821"/>
          <p:cNvSpPr/>
          <p:nvPr/>
        </p:nvSpPr>
        <p:spPr>
          <a:xfrm>
            <a:off x="15299371" y="4860753"/>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22" name="object 822"/>
          <p:cNvSpPr/>
          <p:nvPr/>
        </p:nvSpPr>
        <p:spPr>
          <a:xfrm>
            <a:off x="19806025" y="5105139"/>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823" name="object 823"/>
          <p:cNvSpPr/>
          <p:nvPr/>
        </p:nvSpPr>
        <p:spPr>
          <a:xfrm>
            <a:off x="14873540" y="2308559"/>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4" name="object 824"/>
          <p:cNvSpPr/>
          <p:nvPr/>
        </p:nvSpPr>
        <p:spPr>
          <a:xfrm>
            <a:off x="15410739" y="1155647"/>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25" name="object 825"/>
          <p:cNvSpPr/>
          <p:nvPr/>
        </p:nvSpPr>
        <p:spPr>
          <a:xfrm>
            <a:off x="15478521" y="2567917"/>
            <a:ext cx="31750" cy="32384"/>
          </a:xfrm>
          <a:custGeom>
            <a:avLst/>
            <a:gdLst/>
            <a:ahLst/>
            <a:cxnLst/>
            <a:rect l="l" t="t" r="r" b="b"/>
            <a:pathLst>
              <a:path w="31750" h="32385">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826" name="object 826"/>
          <p:cNvSpPr/>
          <p:nvPr/>
        </p:nvSpPr>
        <p:spPr>
          <a:xfrm>
            <a:off x="15435929" y="902604"/>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27" name="object 827"/>
          <p:cNvSpPr/>
          <p:nvPr/>
        </p:nvSpPr>
        <p:spPr>
          <a:xfrm>
            <a:off x="14940238" y="443494"/>
            <a:ext cx="15875" cy="15875"/>
          </a:xfrm>
          <a:custGeom>
            <a:avLst/>
            <a:gdLst/>
            <a:ahLst/>
            <a:cxnLst/>
            <a:rect l="l" t="t" r="r" b="b"/>
            <a:pathLst>
              <a:path w="15875" h="15875">
                <a:moveTo>
                  <a:pt x="11978" y="0"/>
                </a:moveTo>
                <a:lnTo>
                  <a:pt x="3455" y="0"/>
                </a:lnTo>
                <a:lnTo>
                  <a:pt x="0" y="3476"/>
                </a:lnTo>
                <a:lnTo>
                  <a:pt x="0" y="12083"/>
                </a:lnTo>
                <a:lnTo>
                  <a:pt x="3455" y="15570"/>
                </a:lnTo>
                <a:lnTo>
                  <a:pt x="11978" y="15570"/>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828" name="object 828"/>
          <p:cNvSpPr/>
          <p:nvPr/>
        </p:nvSpPr>
        <p:spPr>
          <a:xfrm>
            <a:off x="19075457" y="3358247"/>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29" name="object 829"/>
          <p:cNvSpPr/>
          <p:nvPr/>
        </p:nvSpPr>
        <p:spPr>
          <a:xfrm>
            <a:off x="19902264" y="2327452"/>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830" name="object 830"/>
          <p:cNvSpPr/>
          <p:nvPr/>
        </p:nvSpPr>
        <p:spPr>
          <a:xfrm>
            <a:off x="19238062" y="1965848"/>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831" name="object 831"/>
          <p:cNvSpPr/>
          <p:nvPr/>
        </p:nvSpPr>
        <p:spPr>
          <a:xfrm>
            <a:off x="16305657" y="212733"/>
            <a:ext cx="18415" cy="19050"/>
          </a:xfrm>
          <a:custGeom>
            <a:avLst/>
            <a:gdLst/>
            <a:ahLst/>
            <a:cxnLst/>
            <a:rect l="l" t="t" r="r" b="b"/>
            <a:pathLst>
              <a:path w="18415" h="19050">
                <a:moveTo>
                  <a:pt x="14271" y="0"/>
                </a:moveTo>
                <a:lnTo>
                  <a:pt x="4125" y="0"/>
                </a:lnTo>
                <a:lnTo>
                  <a:pt x="0" y="4125"/>
                </a:lnTo>
                <a:lnTo>
                  <a:pt x="0" y="14324"/>
                </a:lnTo>
                <a:lnTo>
                  <a:pt x="4125" y="18470"/>
                </a:lnTo>
                <a:lnTo>
                  <a:pt x="14271" y="18470"/>
                </a:lnTo>
                <a:lnTo>
                  <a:pt x="18386" y="14324"/>
                </a:lnTo>
                <a:lnTo>
                  <a:pt x="18386" y="9235"/>
                </a:lnTo>
                <a:lnTo>
                  <a:pt x="18386" y="4125"/>
                </a:lnTo>
                <a:lnTo>
                  <a:pt x="14271" y="0"/>
                </a:lnTo>
                <a:close/>
              </a:path>
            </a:pathLst>
          </a:custGeom>
          <a:solidFill>
            <a:srgbClr val="FFFFFF">
              <a:alpha val="31198"/>
            </a:srgbClr>
          </a:solidFill>
        </p:spPr>
        <p:txBody>
          <a:bodyPr wrap="square" lIns="0" tIns="0" rIns="0" bIns="0" rtlCol="0"/>
          <a:lstStyle/>
          <a:p>
            <a:endParaRPr/>
          </a:p>
        </p:txBody>
      </p:sp>
      <p:sp>
        <p:nvSpPr>
          <p:cNvPr id="832" name="object 832"/>
          <p:cNvSpPr/>
          <p:nvPr/>
        </p:nvSpPr>
        <p:spPr>
          <a:xfrm>
            <a:off x="19604470" y="2907550"/>
            <a:ext cx="24130" cy="24765"/>
          </a:xfrm>
          <a:custGeom>
            <a:avLst/>
            <a:gdLst/>
            <a:ahLst/>
            <a:cxnLst/>
            <a:rect l="l" t="t" r="r" b="b"/>
            <a:pathLst>
              <a:path w="24130" h="24764">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33" name="object 833"/>
          <p:cNvSpPr/>
          <p:nvPr/>
        </p:nvSpPr>
        <p:spPr>
          <a:xfrm>
            <a:off x="14880200" y="396165"/>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834" name="object 834"/>
          <p:cNvSpPr/>
          <p:nvPr/>
        </p:nvSpPr>
        <p:spPr>
          <a:xfrm>
            <a:off x="19680428" y="3617605"/>
            <a:ext cx="31750" cy="32384"/>
          </a:xfrm>
          <a:custGeom>
            <a:avLst/>
            <a:gdLst/>
            <a:ahLst/>
            <a:cxnLst/>
            <a:rect l="l" t="t" r="r" b="b"/>
            <a:pathLst>
              <a:path w="31750" h="32385">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835" name="object 835"/>
          <p:cNvSpPr/>
          <p:nvPr/>
        </p:nvSpPr>
        <p:spPr>
          <a:xfrm>
            <a:off x="14925574" y="98180"/>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6" name="object 836"/>
          <p:cNvSpPr/>
          <p:nvPr/>
        </p:nvSpPr>
        <p:spPr>
          <a:xfrm>
            <a:off x="15355011" y="1914263"/>
            <a:ext cx="27305" cy="27940"/>
          </a:xfrm>
          <a:custGeom>
            <a:avLst/>
            <a:gdLst/>
            <a:ahLst/>
            <a:cxnLst/>
            <a:rect l="l" t="t" r="r" b="b"/>
            <a:pathLst>
              <a:path w="27305" h="27939">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837" name="object 837"/>
          <p:cNvSpPr/>
          <p:nvPr/>
        </p:nvSpPr>
        <p:spPr>
          <a:xfrm>
            <a:off x="16182148" y="73451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38" name="object 838"/>
          <p:cNvSpPr/>
          <p:nvPr/>
        </p:nvSpPr>
        <p:spPr>
          <a:xfrm>
            <a:off x="16101152" y="543378"/>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39" name="object 839"/>
          <p:cNvSpPr/>
          <p:nvPr/>
        </p:nvSpPr>
        <p:spPr>
          <a:xfrm>
            <a:off x="15786493" y="796710"/>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40" name="object 840"/>
          <p:cNvSpPr/>
          <p:nvPr/>
        </p:nvSpPr>
        <p:spPr>
          <a:xfrm>
            <a:off x="16469019" y="549802"/>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1" name="object 841"/>
          <p:cNvSpPr/>
          <p:nvPr/>
        </p:nvSpPr>
        <p:spPr>
          <a:xfrm>
            <a:off x="15381061" y="2640626"/>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842" name="object 842"/>
          <p:cNvSpPr/>
          <p:nvPr/>
        </p:nvSpPr>
        <p:spPr>
          <a:xfrm>
            <a:off x="15268499" y="274719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843" name="object 843"/>
          <p:cNvSpPr/>
          <p:nvPr/>
        </p:nvSpPr>
        <p:spPr>
          <a:xfrm>
            <a:off x="15425881" y="34172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44" name="object 844"/>
          <p:cNvSpPr/>
          <p:nvPr/>
        </p:nvSpPr>
        <p:spPr>
          <a:xfrm>
            <a:off x="15391331" y="1709101"/>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845" name="object 845"/>
          <p:cNvSpPr/>
          <p:nvPr/>
        </p:nvSpPr>
        <p:spPr>
          <a:xfrm>
            <a:off x="14900947" y="78501"/>
            <a:ext cx="17145" cy="17145"/>
          </a:xfrm>
          <a:custGeom>
            <a:avLst/>
            <a:gdLst/>
            <a:ahLst/>
            <a:cxnLst/>
            <a:rect l="l" t="t" r="r" b="b"/>
            <a:pathLst>
              <a:path w="17144" h="17144">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846" name="object 846"/>
          <p:cNvSpPr/>
          <p:nvPr/>
        </p:nvSpPr>
        <p:spPr>
          <a:xfrm>
            <a:off x="19873559" y="2805434"/>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47" name="object 847"/>
          <p:cNvSpPr/>
          <p:nvPr/>
        </p:nvSpPr>
        <p:spPr>
          <a:xfrm>
            <a:off x="19810224" y="1217604"/>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48" name="object 848"/>
          <p:cNvSpPr/>
          <p:nvPr/>
        </p:nvSpPr>
        <p:spPr>
          <a:xfrm>
            <a:off x="15216584" y="1126667"/>
            <a:ext cx="10795" cy="11430"/>
          </a:xfrm>
          <a:custGeom>
            <a:avLst/>
            <a:gdLst/>
            <a:ahLst/>
            <a:cxnLst/>
            <a:rect l="l" t="t" r="r" b="b"/>
            <a:pathLst>
              <a:path w="10794" h="11430">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849" name="object 849"/>
          <p:cNvSpPr/>
          <p:nvPr/>
        </p:nvSpPr>
        <p:spPr>
          <a:xfrm>
            <a:off x="19423915" y="3187014"/>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50" name="object 850"/>
          <p:cNvSpPr/>
          <p:nvPr/>
        </p:nvSpPr>
        <p:spPr>
          <a:xfrm>
            <a:off x="15034984" y="1770199"/>
            <a:ext cx="13335" cy="13335"/>
          </a:xfrm>
          <a:custGeom>
            <a:avLst/>
            <a:gdLst/>
            <a:ahLst/>
            <a:cxnLst/>
            <a:rect l="l" t="t" r="r" b="b"/>
            <a:pathLst>
              <a:path w="13334" h="13335">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851" name="object 851"/>
          <p:cNvSpPr/>
          <p:nvPr/>
        </p:nvSpPr>
        <p:spPr>
          <a:xfrm>
            <a:off x="19374378" y="4151963"/>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852" name="object 852"/>
          <p:cNvSpPr/>
          <p:nvPr/>
        </p:nvSpPr>
        <p:spPr>
          <a:xfrm>
            <a:off x="19573923" y="202813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853" name="object 853"/>
          <p:cNvSpPr/>
          <p:nvPr/>
        </p:nvSpPr>
        <p:spPr>
          <a:xfrm>
            <a:off x="19805687" y="1612992"/>
            <a:ext cx="19050" cy="13970"/>
          </a:xfrm>
          <a:custGeom>
            <a:avLst/>
            <a:gdLst/>
            <a:ahLst/>
            <a:cxnLst/>
            <a:rect l="l" t="t" r="r" b="b"/>
            <a:pathLst>
              <a:path w="19050" h="13969">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854" name="object 854"/>
          <p:cNvSpPr/>
          <p:nvPr/>
        </p:nvSpPr>
        <p:spPr>
          <a:xfrm>
            <a:off x="19490659" y="1904091"/>
            <a:ext cx="25400" cy="25400"/>
          </a:xfrm>
          <a:custGeom>
            <a:avLst/>
            <a:gdLst/>
            <a:ahLst/>
            <a:cxnLst/>
            <a:rect l="l" t="t" r="r" b="b"/>
            <a:pathLst>
              <a:path w="25400" h="25400">
                <a:moveTo>
                  <a:pt x="19475" y="0"/>
                </a:moveTo>
                <a:lnTo>
                  <a:pt x="5612" y="0"/>
                </a:lnTo>
                <a:lnTo>
                  <a:pt x="0" y="5654"/>
                </a:lnTo>
                <a:lnTo>
                  <a:pt x="0" y="19622"/>
                </a:lnTo>
                <a:lnTo>
                  <a:pt x="5612" y="25297"/>
                </a:lnTo>
                <a:lnTo>
                  <a:pt x="19475" y="25297"/>
                </a:lnTo>
                <a:lnTo>
                  <a:pt x="25088" y="19622"/>
                </a:lnTo>
                <a:lnTo>
                  <a:pt x="25088" y="12638"/>
                </a:lnTo>
                <a:lnTo>
                  <a:pt x="25088" y="5654"/>
                </a:lnTo>
                <a:lnTo>
                  <a:pt x="19475" y="0"/>
                </a:lnTo>
                <a:close/>
              </a:path>
            </a:pathLst>
          </a:custGeom>
          <a:solidFill>
            <a:srgbClr val="FFFFFF">
              <a:alpha val="39999"/>
            </a:srgbClr>
          </a:solidFill>
        </p:spPr>
        <p:txBody>
          <a:bodyPr wrap="square" lIns="0" tIns="0" rIns="0" bIns="0" rtlCol="0"/>
          <a:lstStyle/>
          <a:p>
            <a:endParaRPr/>
          </a:p>
        </p:txBody>
      </p:sp>
      <p:sp>
        <p:nvSpPr>
          <p:cNvPr id="855" name="object 855"/>
          <p:cNvSpPr/>
          <p:nvPr/>
        </p:nvSpPr>
        <p:spPr>
          <a:xfrm>
            <a:off x="19528687" y="1692592"/>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856" name="object 856"/>
          <p:cNvSpPr/>
          <p:nvPr/>
        </p:nvSpPr>
        <p:spPr>
          <a:xfrm>
            <a:off x="19060501" y="1744117"/>
            <a:ext cx="19685" cy="19685"/>
          </a:xfrm>
          <a:custGeom>
            <a:avLst/>
            <a:gdLst/>
            <a:ahLst/>
            <a:cxnLst/>
            <a:rect l="l" t="t" r="r" b="b"/>
            <a:pathLst>
              <a:path w="19684" h="19685">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857" name="object 857"/>
          <p:cNvSpPr/>
          <p:nvPr/>
        </p:nvSpPr>
        <p:spPr>
          <a:xfrm>
            <a:off x="19065644" y="851580"/>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858" name="object 858"/>
          <p:cNvSpPr/>
          <p:nvPr/>
        </p:nvSpPr>
        <p:spPr>
          <a:xfrm>
            <a:off x="19035805" y="2733754"/>
            <a:ext cx="20320" cy="20955"/>
          </a:xfrm>
          <a:custGeom>
            <a:avLst/>
            <a:gdLst/>
            <a:ahLst/>
            <a:cxnLst/>
            <a:rect l="l" t="t" r="r" b="b"/>
            <a:pathLst>
              <a:path w="20319" h="20955">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859" name="object 859"/>
          <p:cNvSpPr/>
          <p:nvPr/>
        </p:nvSpPr>
        <p:spPr>
          <a:xfrm>
            <a:off x="18936752" y="362830"/>
            <a:ext cx="19050" cy="19050"/>
          </a:xfrm>
          <a:custGeom>
            <a:avLst/>
            <a:gdLst/>
            <a:ahLst/>
            <a:cxnLst/>
            <a:rect l="l" t="t" r="r" b="b"/>
            <a:pathLst>
              <a:path w="19050" h="19050">
                <a:moveTo>
                  <a:pt x="14366" y="0"/>
                </a:moveTo>
                <a:lnTo>
                  <a:pt x="4146" y="0"/>
                </a:lnTo>
                <a:lnTo>
                  <a:pt x="0" y="4167"/>
                </a:lnTo>
                <a:lnTo>
                  <a:pt x="0" y="14470"/>
                </a:lnTo>
                <a:lnTo>
                  <a:pt x="4146" y="18659"/>
                </a:lnTo>
                <a:lnTo>
                  <a:pt x="14366" y="18659"/>
                </a:lnTo>
                <a:lnTo>
                  <a:pt x="18502" y="14470"/>
                </a:lnTo>
                <a:lnTo>
                  <a:pt x="18502" y="9329"/>
                </a:lnTo>
                <a:lnTo>
                  <a:pt x="18502" y="4167"/>
                </a:lnTo>
                <a:lnTo>
                  <a:pt x="14366" y="0"/>
                </a:lnTo>
                <a:close/>
              </a:path>
            </a:pathLst>
          </a:custGeom>
          <a:solidFill>
            <a:srgbClr val="FFFFFF">
              <a:alpha val="31198"/>
            </a:srgbClr>
          </a:solidFill>
        </p:spPr>
        <p:txBody>
          <a:bodyPr wrap="square" lIns="0" tIns="0" rIns="0" bIns="0" rtlCol="0"/>
          <a:lstStyle/>
          <a:p>
            <a:endParaRPr/>
          </a:p>
        </p:txBody>
      </p:sp>
      <p:sp>
        <p:nvSpPr>
          <p:cNvPr id="860" name="object 860"/>
          <p:cNvSpPr/>
          <p:nvPr/>
        </p:nvSpPr>
        <p:spPr>
          <a:xfrm>
            <a:off x="17377523" y="110651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61" name="object 861"/>
          <p:cNvSpPr/>
          <p:nvPr/>
        </p:nvSpPr>
        <p:spPr>
          <a:xfrm>
            <a:off x="19296713" y="19550"/>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62" name="object 862"/>
          <p:cNvSpPr/>
          <p:nvPr/>
        </p:nvSpPr>
        <p:spPr>
          <a:xfrm>
            <a:off x="18324850" y="1005513"/>
            <a:ext cx="14604" cy="14604"/>
          </a:xfrm>
          <a:custGeom>
            <a:avLst/>
            <a:gdLst/>
            <a:ahLst/>
            <a:cxnLst/>
            <a:rect l="l" t="t" r="r" b="b"/>
            <a:pathLst>
              <a:path w="14605" h="14605">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63" name="object 863"/>
          <p:cNvSpPr/>
          <p:nvPr/>
        </p:nvSpPr>
        <p:spPr>
          <a:xfrm>
            <a:off x="17847569" y="1375054"/>
            <a:ext cx="22225" cy="22225"/>
          </a:xfrm>
          <a:custGeom>
            <a:avLst/>
            <a:gdLst/>
            <a:ahLst/>
            <a:cxnLst/>
            <a:rect l="l" t="t" r="r" b="b"/>
            <a:pathLst>
              <a:path w="22225" h="22225">
                <a:moveTo>
                  <a:pt x="16826" y="0"/>
                </a:moveTo>
                <a:lnTo>
                  <a:pt x="4858" y="0"/>
                </a:lnTo>
                <a:lnTo>
                  <a:pt x="0" y="4889"/>
                </a:lnTo>
                <a:lnTo>
                  <a:pt x="0" y="16952"/>
                </a:lnTo>
                <a:lnTo>
                  <a:pt x="485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4" name="object 864"/>
          <p:cNvSpPr/>
          <p:nvPr/>
        </p:nvSpPr>
        <p:spPr>
          <a:xfrm>
            <a:off x="18736192" y="3213886"/>
            <a:ext cx="23495" cy="23495"/>
          </a:xfrm>
          <a:custGeom>
            <a:avLst/>
            <a:gdLst/>
            <a:ahLst/>
            <a:cxnLst/>
            <a:rect l="l" t="t" r="r" b="b"/>
            <a:pathLst>
              <a:path w="23494" h="23494">
                <a:moveTo>
                  <a:pt x="17842" y="0"/>
                </a:moveTo>
                <a:lnTo>
                  <a:pt x="5151" y="0"/>
                </a:lnTo>
                <a:lnTo>
                  <a:pt x="0" y="5193"/>
                </a:lnTo>
                <a:lnTo>
                  <a:pt x="0" y="17968"/>
                </a:lnTo>
                <a:lnTo>
                  <a:pt x="5151" y="23182"/>
                </a:lnTo>
                <a:lnTo>
                  <a:pt x="17842" y="23182"/>
                </a:lnTo>
                <a:lnTo>
                  <a:pt x="22983" y="1796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865" name="object 865"/>
          <p:cNvSpPr/>
          <p:nvPr/>
        </p:nvSpPr>
        <p:spPr>
          <a:xfrm>
            <a:off x="17646622" y="1004396"/>
            <a:ext cx="8255" cy="8255"/>
          </a:xfrm>
          <a:custGeom>
            <a:avLst/>
            <a:gdLst/>
            <a:ahLst/>
            <a:cxnLst/>
            <a:rect l="l" t="t" r="r" b="b"/>
            <a:pathLst>
              <a:path w="8255" h="8255">
                <a:moveTo>
                  <a:pt x="6366" y="0"/>
                </a:moveTo>
                <a:lnTo>
                  <a:pt x="1842" y="0"/>
                </a:lnTo>
                <a:lnTo>
                  <a:pt x="0" y="1842"/>
                </a:lnTo>
                <a:lnTo>
                  <a:pt x="0" y="6408"/>
                </a:lnTo>
                <a:lnTo>
                  <a:pt x="1842" y="8251"/>
                </a:lnTo>
                <a:lnTo>
                  <a:pt x="6366" y="8251"/>
                </a:lnTo>
                <a:lnTo>
                  <a:pt x="8188" y="6408"/>
                </a:lnTo>
                <a:lnTo>
                  <a:pt x="8188" y="4125"/>
                </a:lnTo>
                <a:lnTo>
                  <a:pt x="8188" y="1842"/>
                </a:lnTo>
                <a:lnTo>
                  <a:pt x="6366" y="0"/>
                </a:lnTo>
                <a:close/>
              </a:path>
            </a:pathLst>
          </a:custGeom>
          <a:solidFill>
            <a:srgbClr val="FFFFFF">
              <a:alpha val="31198"/>
            </a:srgbClr>
          </a:solidFill>
        </p:spPr>
        <p:txBody>
          <a:bodyPr wrap="square" lIns="0" tIns="0" rIns="0" bIns="0" rtlCol="0"/>
          <a:lstStyle/>
          <a:p>
            <a:endParaRPr/>
          </a:p>
        </p:txBody>
      </p:sp>
      <p:sp>
        <p:nvSpPr>
          <p:cNvPr id="866" name="object 866"/>
          <p:cNvSpPr/>
          <p:nvPr/>
        </p:nvSpPr>
        <p:spPr>
          <a:xfrm>
            <a:off x="17288854" y="36907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67" name="object 867"/>
          <p:cNvSpPr/>
          <p:nvPr/>
        </p:nvSpPr>
        <p:spPr>
          <a:xfrm>
            <a:off x="17550734" y="2437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68" name="object 868"/>
          <p:cNvSpPr/>
          <p:nvPr/>
        </p:nvSpPr>
        <p:spPr>
          <a:xfrm>
            <a:off x="20074980" y="3489547"/>
            <a:ext cx="22225" cy="22225"/>
          </a:xfrm>
          <a:custGeom>
            <a:avLst/>
            <a:gdLst/>
            <a:ahLst/>
            <a:cxnLst/>
            <a:rect l="l" t="t" r="r" b="b"/>
            <a:pathLst>
              <a:path w="22225" h="22225">
                <a:moveTo>
                  <a:pt x="16826" y="0"/>
                </a:moveTo>
                <a:lnTo>
                  <a:pt x="4848" y="0"/>
                </a:lnTo>
                <a:lnTo>
                  <a:pt x="0" y="4889"/>
                </a:lnTo>
                <a:lnTo>
                  <a:pt x="0" y="16952"/>
                </a:lnTo>
                <a:lnTo>
                  <a:pt x="4848" y="21852"/>
                </a:lnTo>
                <a:lnTo>
                  <a:pt x="16826" y="21852"/>
                </a:lnTo>
                <a:lnTo>
                  <a:pt x="21643" y="16952"/>
                </a:lnTo>
                <a:lnTo>
                  <a:pt x="21643" y="10910"/>
                </a:lnTo>
                <a:lnTo>
                  <a:pt x="21643" y="4889"/>
                </a:lnTo>
                <a:lnTo>
                  <a:pt x="16826" y="0"/>
                </a:lnTo>
                <a:close/>
              </a:path>
            </a:pathLst>
          </a:custGeom>
          <a:solidFill>
            <a:srgbClr val="FFFFFF">
              <a:alpha val="39999"/>
            </a:srgbClr>
          </a:solidFill>
        </p:spPr>
        <p:txBody>
          <a:bodyPr wrap="square" lIns="0" tIns="0" rIns="0" bIns="0" rtlCol="0"/>
          <a:lstStyle/>
          <a:p>
            <a:endParaRPr/>
          </a:p>
        </p:txBody>
      </p:sp>
      <p:sp>
        <p:nvSpPr>
          <p:cNvPr id="869" name="object 869"/>
          <p:cNvSpPr/>
          <p:nvPr/>
        </p:nvSpPr>
        <p:spPr>
          <a:xfrm>
            <a:off x="17196965" y="1385976"/>
            <a:ext cx="10795" cy="10795"/>
          </a:xfrm>
          <a:custGeom>
            <a:avLst/>
            <a:gdLst/>
            <a:ahLst/>
            <a:cxnLst/>
            <a:rect l="l" t="t" r="r" b="b"/>
            <a:pathLst>
              <a:path w="10794" h="10794">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70" name="object 870"/>
          <p:cNvSpPr/>
          <p:nvPr/>
        </p:nvSpPr>
        <p:spPr>
          <a:xfrm>
            <a:off x="19400366" y="713456"/>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871" name="object 871"/>
          <p:cNvSpPr/>
          <p:nvPr/>
        </p:nvSpPr>
        <p:spPr>
          <a:xfrm>
            <a:off x="17106656" y="208047"/>
            <a:ext cx="14604" cy="14604"/>
          </a:xfrm>
          <a:custGeom>
            <a:avLst/>
            <a:gdLst/>
            <a:ahLst/>
            <a:cxnLst/>
            <a:rect l="l" t="t" r="r" b="b"/>
            <a:pathLst>
              <a:path w="14605" h="14604">
                <a:moveTo>
                  <a:pt x="11067" y="0"/>
                </a:moveTo>
                <a:lnTo>
                  <a:pt x="3151" y="0"/>
                </a:lnTo>
                <a:lnTo>
                  <a:pt x="0" y="3183"/>
                </a:lnTo>
                <a:lnTo>
                  <a:pt x="0" y="11120"/>
                </a:lnTo>
                <a:lnTo>
                  <a:pt x="3151" y="14334"/>
                </a:lnTo>
                <a:lnTo>
                  <a:pt x="11067" y="14334"/>
                </a:lnTo>
                <a:lnTo>
                  <a:pt x="14250" y="11120"/>
                </a:lnTo>
                <a:lnTo>
                  <a:pt x="14250" y="7151"/>
                </a:lnTo>
                <a:lnTo>
                  <a:pt x="14250" y="3183"/>
                </a:lnTo>
                <a:lnTo>
                  <a:pt x="11067" y="0"/>
                </a:lnTo>
                <a:close/>
              </a:path>
            </a:pathLst>
          </a:custGeom>
          <a:solidFill>
            <a:srgbClr val="FFFFFF">
              <a:alpha val="39999"/>
            </a:srgbClr>
          </a:solidFill>
        </p:spPr>
        <p:txBody>
          <a:bodyPr wrap="square" lIns="0" tIns="0" rIns="0" bIns="0" rtlCol="0"/>
          <a:lstStyle/>
          <a:p>
            <a:endParaRPr/>
          </a:p>
        </p:txBody>
      </p:sp>
      <p:sp>
        <p:nvSpPr>
          <p:cNvPr id="872" name="object 872"/>
          <p:cNvSpPr/>
          <p:nvPr/>
        </p:nvSpPr>
        <p:spPr>
          <a:xfrm>
            <a:off x="18134703" y="2670931"/>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3" name="object 873"/>
          <p:cNvSpPr/>
          <p:nvPr/>
        </p:nvSpPr>
        <p:spPr>
          <a:xfrm>
            <a:off x="18053707" y="2479789"/>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74" name="object 874"/>
          <p:cNvSpPr/>
          <p:nvPr/>
        </p:nvSpPr>
        <p:spPr>
          <a:xfrm>
            <a:off x="18720737" y="2881730"/>
            <a:ext cx="12700" cy="12700"/>
          </a:xfrm>
          <a:custGeom>
            <a:avLst/>
            <a:gdLst/>
            <a:ahLst/>
            <a:cxnLst/>
            <a:rect l="l" t="t" r="r" b="b"/>
            <a:pathLst>
              <a:path w="12700" h="12700">
                <a:moveTo>
                  <a:pt x="9465" y="0"/>
                </a:moveTo>
                <a:lnTo>
                  <a:pt x="2722" y="0"/>
                </a:lnTo>
                <a:lnTo>
                  <a:pt x="0" y="2753"/>
                </a:lnTo>
                <a:lnTo>
                  <a:pt x="0" y="9538"/>
                </a:lnTo>
                <a:lnTo>
                  <a:pt x="2722" y="12303"/>
                </a:lnTo>
                <a:lnTo>
                  <a:pt x="9465" y="12303"/>
                </a:lnTo>
                <a:lnTo>
                  <a:pt x="12198" y="9538"/>
                </a:lnTo>
                <a:lnTo>
                  <a:pt x="12198" y="6135"/>
                </a:lnTo>
                <a:lnTo>
                  <a:pt x="12198" y="2753"/>
                </a:lnTo>
                <a:lnTo>
                  <a:pt x="9465" y="0"/>
                </a:lnTo>
                <a:close/>
              </a:path>
            </a:pathLst>
          </a:custGeom>
          <a:solidFill>
            <a:srgbClr val="FFFFFF">
              <a:alpha val="31198"/>
            </a:srgbClr>
          </a:solidFill>
        </p:spPr>
        <p:txBody>
          <a:bodyPr wrap="square" lIns="0" tIns="0" rIns="0" bIns="0" rtlCol="0"/>
          <a:lstStyle/>
          <a:p>
            <a:endParaRPr/>
          </a:p>
        </p:txBody>
      </p:sp>
      <p:sp>
        <p:nvSpPr>
          <p:cNvPr id="875" name="object 875"/>
          <p:cNvSpPr/>
          <p:nvPr/>
        </p:nvSpPr>
        <p:spPr>
          <a:xfrm>
            <a:off x="17739052" y="2733121"/>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76" name="object 876"/>
          <p:cNvSpPr/>
          <p:nvPr/>
        </p:nvSpPr>
        <p:spPr>
          <a:xfrm>
            <a:off x="18421576" y="2486213"/>
            <a:ext cx="10160" cy="10160"/>
          </a:xfrm>
          <a:custGeom>
            <a:avLst/>
            <a:gdLst/>
            <a:ahLst/>
            <a:cxnLst/>
            <a:rect l="l" t="t" r="r" b="b"/>
            <a:pathLst>
              <a:path w="10159" h="10160">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877" name="object 877"/>
          <p:cNvSpPr/>
          <p:nvPr/>
        </p:nvSpPr>
        <p:spPr>
          <a:xfrm>
            <a:off x="17371342" y="2431563"/>
            <a:ext cx="14604" cy="14604"/>
          </a:xfrm>
          <a:custGeom>
            <a:avLst/>
            <a:gdLst/>
            <a:ahLst/>
            <a:cxnLst/>
            <a:rect l="l" t="t" r="r" b="b"/>
            <a:pathLst>
              <a:path w="14605" h="14605">
                <a:moveTo>
                  <a:pt x="11141" y="0"/>
                </a:moveTo>
                <a:lnTo>
                  <a:pt x="3183" y="0"/>
                </a:lnTo>
                <a:lnTo>
                  <a:pt x="0" y="3235"/>
                </a:lnTo>
                <a:lnTo>
                  <a:pt x="0" y="11245"/>
                </a:lnTo>
                <a:lnTo>
                  <a:pt x="3183" y="14491"/>
                </a:lnTo>
                <a:lnTo>
                  <a:pt x="11141" y="14491"/>
                </a:lnTo>
                <a:lnTo>
                  <a:pt x="14345" y="11245"/>
                </a:lnTo>
                <a:lnTo>
                  <a:pt x="14345" y="7235"/>
                </a:lnTo>
                <a:lnTo>
                  <a:pt x="14345" y="3235"/>
                </a:lnTo>
                <a:lnTo>
                  <a:pt x="11141" y="0"/>
                </a:lnTo>
                <a:close/>
              </a:path>
            </a:pathLst>
          </a:custGeom>
          <a:solidFill>
            <a:srgbClr val="FFFFFF">
              <a:alpha val="39999"/>
            </a:srgbClr>
          </a:solidFill>
        </p:spPr>
        <p:txBody>
          <a:bodyPr wrap="square" lIns="0" tIns="0" rIns="0" bIns="0" rtlCol="0"/>
          <a:lstStyle/>
          <a:p>
            <a:endParaRPr/>
          </a:p>
        </p:txBody>
      </p:sp>
      <p:sp>
        <p:nvSpPr>
          <p:cNvPr id="878" name="object 878"/>
          <p:cNvSpPr/>
          <p:nvPr/>
        </p:nvSpPr>
        <p:spPr>
          <a:xfrm>
            <a:off x="18039001" y="168850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79" name="object 879"/>
          <p:cNvSpPr/>
          <p:nvPr/>
        </p:nvSpPr>
        <p:spPr>
          <a:xfrm>
            <a:off x="19586041" y="559904"/>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880" name="object 880"/>
          <p:cNvSpPr/>
          <p:nvPr/>
        </p:nvSpPr>
        <p:spPr>
          <a:xfrm>
            <a:off x="18643982" y="1947859"/>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881" name="object 881"/>
          <p:cNvSpPr/>
          <p:nvPr/>
        </p:nvSpPr>
        <p:spPr>
          <a:xfrm>
            <a:off x="19611230" y="306860"/>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82" name="object 882"/>
          <p:cNvSpPr/>
          <p:nvPr/>
        </p:nvSpPr>
        <p:spPr>
          <a:xfrm>
            <a:off x="18837104" y="1135687"/>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83" name="object 883"/>
          <p:cNvSpPr/>
          <p:nvPr/>
        </p:nvSpPr>
        <p:spPr>
          <a:xfrm>
            <a:off x="18387459" y="1517267"/>
            <a:ext cx="10795" cy="10795"/>
          </a:xfrm>
          <a:custGeom>
            <a:avLst/>
            <a:gdLst/>
            <a:ahLst/>
            <a:cxnLst/>
            <a:rect l="l" t="t" r="r" b="b"/>
            <a:pathLst>
              <a:path w="10794" h="10794">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884" name="object 884"/>
          <p:cNvSpPr/>
          <p:nvPr/>
        </p:nvSpPr>
        <p:spPr>
          <a:xfrm>
            <a:off x="18437065" y="77137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885" name="object 885"/>
          <p:cNvSpPr/>
          <p:nvPr/>
        </p:nvSpPr>
        <p:spPr>
          <a:xfrm>
            <a:off x="17654810" y="2094984"/>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886" name="object 886"/>
          <p:cNvSpPr/>
          <p:nvPr/>
        </p:nvSpPr>
        <p:spPr>
          <a:xfrm>
            <a:off x="15665170" y="2179174"/>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887" name="object 887"/>
          <p:cNvSpPr/>
          <p:nvPr/>
        </p:nvSpPr>
        <p:spPr>
          <a:xfrm>
            <a:off x="15576568" y="1371326"/>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888" name="object 888"/>
          <p:cNvSpPr/>
          <p:nvPr/>
        </p:nvSpPr>
        <p:spPr>
          <a:xfrm>
            <a:off x="16274648" y="1384486"/>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889" name="object 889"/>
          <p:cNvSpPr/>
          <p:nvPr/>
        </p:nvSpPr>
        <p:spPr>
          <a:xfrm>
            <a:off x="16874475" y="2757077"/>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890" name="object 890"/>
          <p:cNvSpPr/>
          <p:nvPr/>
        </p:nvSpPr>
        <p:spPr>
          <a:xfrm>
            <a:off x="17100557" y="3311135"/>
            <a:ext cx="19050" cy="19050"/>
          </a:xfrm>
          <a:custGeom>
            <a:avLst/>
            <a:gdLst/>
            <a:ahLst/>
            <a:cxnLst/>
            <a:rect l="l" t="t" r="r" b="b"/>
            <a:pathLst>
              <a:path w="19050" h="19050">
                <a:moveTo>
                  <a:pt x="14366" y="0"/>
                </a:moveTo>
                <a:lnTo>
                  <a:pt x="4156" y="0"/>
                </a:lnTo>
                <a:lnTo>
                  <a:pt x="0" y="4177"/>
                </a:lnTo>
                <a:lnTo>
                  <a:pt x="0" y="14481"/>
                </a:lnTo>
                <a:lnTo>
                  <a:pt x="4156" y="18669"/>
                </a:lnTo>
                <a:lnTo>
                  <a:pt x="14366" y="18669"/>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891" name="object 891"/>
          <p:cNvSpPr/>
          <p:nvPr/>
        </p:nvSpPr>
        <p:spPr>
          <a:xfrm>
            <a:off x="15541331" y="4054826"/>
            <a:ext cx="24130" cy="24765"/>
          </a:xfrm>
          <a:custGeom>
            <a:avLst/>
            <a:gdLst/>
            <a:ahLst/>
            <a:cxnLst/>
            <a:rect l="l" t="t" r="r" b="b"/>
            <a:pathLst>
              <a:path w="24130" h="24764">
                <a:moveTo>
                  <a:pt x="18648" y="0"/>
                </a:moveTo>
                <a:lnTo>
                  <a:pt x="5392" y="0"/>
                </a:lnTo>
                <a:lnTo>
                  <a:pt x="0" y="5434"/>
                </a:lnTo>
                <a:lnTo>
                  <a:pt x="0" y="18805"/>
                </a:lnTo>
                <a:lnTo>
                  <a:pt x="5392" y="24229"/>
                </a:lnTo>
                <a:lnTo>
                  <a:pt x="18648" y="24229"/>
                </a:lnTo>
                <a:lnTo>
                  <a:pt x="24009" y="18805"/>
                </a:lnTo>
                <a:lnTo>
                  <a:pt x="24009" y="12104"/>
                </a:lnTo>
                <a:lnTo>
                  <a:pt x="24009" y="5434"/>
                </a:lnTo>
                <a:lnTo>
                  <a:pt x="18648" y="0"/>
                </a:lnTo>
                <a:close/>
              </a:path>
            </a:pathLst>
          </a:custGeom>
          <a:solidFill>
            <a:srgbClr val="384746">
              <a:alpha val="39999"/>
            </a:srgbClr>
          </a:solidFill>
        </p:spPr>
        <p:txBody>
          <a:bodyPr wrap="square" lIns="0" tIns="0" rIns="0" bIns="0" rtlCol="0"/>
          <a:lstStyle/>
          <a:p>
            <a:endParaRPr/>
          </a:p>
        </p:txBody>
      </p:sp>
      <p:sp>
        <p:nvSpPr>
          <p:cNvPr id="892" name="object 892"/>
          <p:cNvSpPr/>
          <p:nvPr/>
        </p:nvSpPr>
        <p:spPr>
          <a:xfrm>
            <a:off x="16793480" y="2565936"/>
            <a:ext cx="13335" cy="13335"/>
          </a:xfrm>
          <a:custGeom>
            <a:avLst/>
            <a:gdLst/>
            <a:ahLst/>
            <a:cxnLst/>
            <a:rect l="l" t="t" r="r" b="b"/>
            <a:pathLst>
              <a:path w="13334"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893" name="object 893"/>
          <p:cNvSpPr/>
          <p:nvPr/>
        </p:nvSpPr>
        <p:spPr>
          <a:xfrm>
            <a:off x="15566521" y="3801786"/>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894" name="object 894"/>
          <p:cNvSpPr/>
          <p:nvPr/>
        </p:nvSpPr>
        <p:spPr>
          <a:xfrm>
            <a:off x="16478823" y="2819266"/>
            <a:ext cx="17145" cy="17145"/>
          </a:xfrm>
          <a:custGeom>
            <a:avLst/>
            <a:gdLst/>
            <a:ahLst/>
            <a:cxnLst/>
            <a:rect l="l" t="t" r="r" b="b"/>
            <a:pathLst>
              <a:path w="17144" h="17144">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895" name="object 895"/>
          <p:cNvSpPr/>
          <p:nvPr/>
        </p:nvSpPr>
        <p:spPr>
          <a:xfrm>
            <a:off x="15807125" y="3158640"/>
            <a:ext cx="23495" cy="23495"/>
          </a:xfrm>
          <a:custGeom>
            <a:avLst/>
            <a:gdLst/>
            <a:ahLst/>
            <a:cxnLst/>
            <a:rect l="l" t="t" r="r" b="b"/>
            <a:pathLst>
              <a:path w="23494" h="23494">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896" name="object 896"/>
          <p:cNvSpPr/>
          <p:nvPr/>
        </p:nvSpPr>
        <p:spPr>
          <a:xfrm>
            <a:off x="16431088" y="221274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897" name="object 897"/>
          <p:cNvSpPr/>
          <p:nvPr/>
        </p:nvSpPr>
        <p:spPr>
          <a:xfrm>
            <a:off x="15810420" y="3952712"/>
            <a:ext cx="8255" cy="8255"/>
          </a:xfrm>
          <a:custGeom>
            <a:avLst/>
            <a:gdLst/>
            <a:ahLst/>
            <a:cxnLst/>
            <a:rect l="l" t="t" r="r" b="b"/>
            <a:pathLst>
              <a:path w="8255" h="8254">
                <a:moveTo>
                  <a:pt x="6366" y="0"/>
                </a:moveTo>
                <a:lnTo>
                  <a:pt x="1853" y="0"/>
                </a:lnTo>
                <a:lnTo>
                  <a:pt x="0" y="1842"/>
                </a:lnTo>
                <a:lnTo>
                  <a:pt x="0" y="6397"/>
                </a:lnTo>
                <a:lnTo>
                  <a:pt x="1853" y="8251"/>
                </a:lnTo>
                <a:lnTo>
                  <a:pt x="6366" y="8251"/>
                </a:lnTo>
                <a:lnTo>
                  <a:pt x="8198" y="6397"/>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898" name="object 898"/>
          <p:cNvSpPr/>
          <p:nvPr/>
        </p:nvSpPr>
        <p:spPr>
          <a:xfrm>
            <a:off x="16394354" y="1712113"/>
            <a:ext cx="21590" cy="21590"/>
          </a:xfrm>
          <a:custGeom>
            <a:avLst/>
            <a:gdLst/>
            <a:ahLst/>
            <a:cxnLst/>
            <a:rect l="l" t="t" r="r" b="b"/>
            <a:pathLst>
              <a:path w="21590" h="21589">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899" name="object 899"/>
          <p:cNvSpPr/>
          <p:nvPr/>
        </p:nvSpPr>
        <p:spPr>
          <a:xfrm>
            <a:off x="15452662" y="3317385"/>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900" name="object 900"/>
          <p:cNvSpPr/>
          <p:nvPr/>
        </p:nvSpPr>
        <p:spPr>
          <a:xfrm>
            <a:off x="16824901" y="83768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01" name="object 901"/>
          <p:cNvSpPr/>
          <p:nvPr/>
        </p:nvSpPr>
        <p:spPr>
          <a:xfrm>
            <a:off x="16712347" y="944257"/>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02" name="object 902"/>
          <p:cNvSpPr/>
          <p:nvPr/>
        </p:nvSpPr>
        <p:spPr>
          <a:xfrm>
            <a:off x="16799830" y="29049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03" name="object 903"/>
          <p:cNvSpPr/>
          <p:nvPr/>
        </p:nvSpPr>
        <p:spPr>
          <a:xfrm>
            <a:off x="16111114" y="2517709"/>
            <a:ext cx="14604" cy="14604"/>
          </a:xfrm>
          <a:custGeom>
            <a:avLst/>
            <a:gdLst/>
            <a:ahLst/>
            <a:cxnLst/>
            <a:rect l="l" t="t" r="r" b="b"/>
            <a:pathLst>
              <a:path w="14605" h="14605">
                <a:moveTo>
                  <a:pt x="11141" y="0"/>
                </a:moveTo>
                <a:lnTo>
                  <a:pt x="3183" y="0"/>
                </a:lnTo>
                <a:lnTo>
                  <a:pt x="0" y="3225"/>
                </a:lnTo>
                <a:lnTo>
                  <a:pt x="0" y="11245"/>
                </a:lnTo>
                <a:lnTo>
                  <a:pt x="3183" y="14491"/>
                </a:lnTo>
                <a:lnTo>
                  <a:pt x="11141" y="14491"/>
                </a:lnTo>
                <a:lnTo>
                  <a:pt x="14345" y="11245"/>
                </a:lnTo>
                <a:lnTo>
                  <a:pt x="14345" y="7235"/>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04" name="object 904"/>
          <p:cNvSpPr/>
          <p:nvPr/>
        </p:nvSpPr>
        <p:spPr>
          <a:xfrm>
            <a:off x="16944026" y="2090342"/>
            <a:ext cx="15875" cy="15875"/>
          </a:xfrm>
          <a:custGeom>
            <a:avLst/>
            <a:gdLst/>
            <a:ahLst/>
            <a:cxnLst/>
            <a:rect l="l" t="t" r="r" b="b"/>
            <a:pathLst>
              <a:path w="15875" h="15875">
                <a:moveTo>
                  <a:pt x="11905" y="0"/>
                </a:moveTo>
                <a:lnTo>
                  <a:pt x="3423" y="0"/>
                </a:lnTo>
                <a:lnTo>
                  <a:pt x="0" y="3455"/>
                </a:lnTo>
                <a:lnTo>
                  <a:pt x="0" y="12041"/>
                </a:lnTo>
                <a:lnTo>
                  <a:pt x="3423" y="15486"/>
                </a:lnTo>
                <a:lnTo>
                  <a:pt x="11905" y="1548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5" name="object 905"/>
          <p:cNvSpPr/>
          <p:nvPr/>
        </p:nvSpPr>
        <p:spPr>
          <a:xfrm>
            <a:off x="16881048" y="1968971"/>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6" name="object 906"/>
          <p:cNvSpPr/>
          <p:nvPr/>
        </p:nvSpPr>
        <p:spPr>
          <a:xfrm>
            <a:off x="17000914" y="4084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07" name="object 907"/>
          <p:cNvSpPr/>
          <p:nvPr/>
        </p:nvSpPr>
        <p:spPr>
          <a:xfrm>
            <a:off x="16600871" y="371969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08" name="object 908"/>
          <p:cNvSpPr/>
          <p:nvPr/>
        </p:nvSpPr>
        <p:spPr>
          <a:xfrm>
            <a:off x="16476544" y="3267530"/>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09" name="object 909"/>
          <p:cNvSpPr/>
          <p:nvPr/>
        </p:nvSpPr>
        <p:spPr>
          <a:xfrm>
            <a:off x="10888884" y="8474819"/>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910" name="object 910"/>
          <p:cNvSpPr/>
          <p:nvPr/>
        </p:nvSpPr>
        <p:spPr>
          <a:xfrm>
            <a:off x="11132347" y="10274595"/>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911" name="object 911"/>
          <p:cNvSpPr/>
          <p:nvPr/>
        </p:nvSpPr>
        <p:spPr>
          <a:xfrm>
            <a:off x="11488714" y="984740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12" name="object 912"/>
          <p:cNvSpPr/>
          <p:nvPr/>
        </p:nvSpPr>
        <p:spPr>
          <a:xfrm>
            <a:off x="10134669" y="10770113"/>
            <a:ext cx="17145" cy="17145"/>
          </a:xfrm>
          <a:custGeom>
            <a:avLst/>
            <a:gdLst/>
            <a:ahLst/>
            <a:cxnLst/>
            <a:rect l="l" t="t" r="r" b="b"/>
            <a:pathLst>
              <a:path w="17145"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13" name="object 913"/>
          <p:cNvSpPr/>
          <p:nvPr/>
        </p:nvSpPr>
        <p:spPr>
          <a:xfrm>
            <a:off x="12017728" y="9396713"/>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14" name="object 914"/>
          <p:cNvSpPr/>
          <p:nvPr/>
        </p:nvSpPr>
        <p:spPr>
          <a:xfrm>
            <a:off x="11072310" y="10227264"/>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915" name="object 915"/>
          <p:cNvSpPr/>
          <p:nvPr/>
        </p:nvSpPr>
        <p:spPr>
          <a:xfrm>
            <a:off x="10410731" y="9280349"/>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916" name="object 916"/>
          <p:cNvSpPr/>
          <p:nvPr/>
        </p:nvSpPr>
        <p:spPr>
          <a:xfrm>
            <a:off x="12093696" y="1010676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17" name="object 917"/>
          <p:cNvSpPr/>
          <p:nvPr/>
        </p:nvSpPr>
        <p:spPr>
          <a:xfrm>
            <a:off x="11117683" y="992927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18" name="object 918"/>
          <p:cNvSpPr/>
          <p:nvPr/>
        </p:nvSpPr>
        <p:spPr>
          <a:xfrm>
            <a:off x="10899560" y="10416249"/>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919" name="object 919"/>
          <p:cNvSpPr/>
          <p:nvPr/>
        </p:nvSpPr>
        <p:spPr>
          <a:xfrm>
            <a:off x="12918892" y="89876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920" name="object 920"/>
          <p:cNvSpPr/>
          <p:nvPr/>
        </p:nvSpPr>
        <p:spPr>
          <a:xfrm>
            <a:off x="12042918" y="9143671"/>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21" name="object 921"/>
          <p:cNvSpPr/>
          <p:nvPr/>
        </p:nvSpPr>
        <p:spPr>
          <a:xfrm>
            <a:off x="12006905" y="1085237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22" name="object 922"/>
          <p:cNvSpPr/>
          <p:nvPr/>
        </p:nvSpPr>
        <p:spPr>
          <a:xfrm>
            <a:off x="12482665" y="8218127"/>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923" name="object 923"/>
          <p:cNvSpPr/>
          <p:nvPr/>
        </p:nvSpPr>
        <p:spPr>
          <a:xfrm>
            <a:off x="12518977" y="8012963"/>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24" name="object 924"/>
          <p:cNvSpPr/>
          <p:nvPr/>
        </p:nvSpPr>
        <p:spPr>
          <a:xfrm>
            <a:off x="11093057" y="9909602"/>
            <a:ext cx="17145" cy="17145"/>
          </a:xfrm>
          <a:custGeom>
            <a:avLst/>
            <a:gdLst/>
            <a:ahLst/>
            <a:cxnLst/>
            <a:rect l="l" t="t" r="r" b="b"/>
            <a:pathLst>
              <a:path w="17145" h="17145">
                <a:moveTo>
                  <a:pt x="13109" y="0"/>
                </a:moveTo>
                <a:lnTo>
                  <a:pt x="3727" y="0"/>
                </a:lnTo>
                <a:lnTo>
                  <a:pt x="0" y="3842"/>
                </a:lnTo>
                <a:lnTo>
                  <a:pt x="0" y="13256"/>
                </a:lnTo>
                <a:lnTo>
                  <a:pt x="3727" y="17088"/>
                </a:lnTo>
                <a:lnTo>
                  <a:pt x="13109" y="17088"/>
                </a:lnTo>
                <a:lnTo>
                  <a:pt x="16900" y="1325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25" name="object 925"/>
          <p:cNvSpPr/>
          <p:nvPr/>
        </p:nvSpPr>
        <p:spPr>
          <a:xfrm>
            <a:off x="9973426" y="8718334"/>
            <a:ext cx="19050" cy="19050"/>
          </a:xfrm>
          <a:custGeom>
            <a:avLst/>
            <a:gdLst/>
            <a:ahLst/>
            <a:cxnLst/>
            <a:rect l="l" t="t" r="r" b="b"/>
            <a:pathLst>
              <a:path w="19050" h="19050">
                <a:moveTo>
                  <a:pt x="14512" y="0"/>
                </a:moveTo>
                <a:lnTo>
                  <a:pt x="4167" y="0"/>
                </a:lnTo>
                <a:lnTo>
                  <a:pt x="0" y="4219"/>
                </a:lnTo>
                <a:lnTo>
                  <a:pt x="0" y="14648"/>
                </a:lnTo>
                <a:lnTo>
                  <a:pt x="416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926" name="object 926"/>
          <p:cNvSpPr/>
          <p:nvPr/>
        </p:nvSpPr>
        <p:spPr>
          <a:xfrm>
            <a:off x="10889421" y="9519946"/>
            <a:ext cx="23495" cy="23495"/>
          </a:xfrm>
          <a:custGeom>
            <a:avLst/>
            <a:gdLst/>
            <a:ahLst/>
            <a:cxnLst/>
            <a:rect l="l" t="t" r="r" b="b"/>
            <a:pathLst>
              <a:path w="23495"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27" name="object 927"/>
          <p:cNvSpPr/>
          <p:nvPr/>
        </p:nvSpPr>
        <p:spPr>
          <a:xfrm>
            <a:off x="11045333" y="9303082"/>
            <a:ext cx="13335" cy="13335"/>
          </a:xfrm>
          <a:custGeom>
            <a:avLst/>
            <a:gdLst/>
            <a:ahLst/>
            <a:cxnLst/>
            <a:rect l="l" t="t" r="r" b="b"/>
            <a:pathLst>
              <a:path w="13334" h="13334">
                <a:moveTo>
                  <a:pt x="9936" y="0"/>
                </a:moveTo>
                <a:lnTo>
                  <a:pt x="2848" y="0"/>
                </a:lnTo>
                <a:lnTo>
                  <a:pt x="0" y="2879"/>
                </a:lnTo>
                <a:lnTo>
                  <a:pt x="0" y="9978"/>
                </a:lnTo>
                <a:lnTo>
                  <a:pt x="2848" y="12910"/>
                </a:lnTo>
                <a:lnTo>
                  <a:pt x="9936" y="12910"/>
                </a:lnTo>
                <a:lnTo>
                  <a:pt x="12795" y="9978"/>
                </a:lnTo>
                <a:lnTo>
                  <a:pt x="12795" y="6429"/>
                </a:lnTo>
                <a:lnTo>
                  <a:pt x="12795" y="2879"/>
                </a:lnTo>
                <a:lnTo>
                  <a:pt x="9936" y="0"/>
                </a:lnTo>
                <a:close/>
              </a:path>
            </a:pathLst>
          </a:custGeom>
          <a:solidFill>
            <a:srgbClr val="FFFFFF">
              <a:alpha val="31198"/>
            </a:srgbClr>
          </a:solidFill>
        </p:spPr>
        <p:txBody>
          <a:bodyPr wrap="square" lIns="0" tIns="0" rIns="0" bIns="0" rtlCol="0"/>
          <a:lstStyle/>
          <a:p>
            <a:endParaRPr/>
          </a:p>
        </p:txBody>
      </p:sp>
      <p:sp>
        <p:nvSpPr>
          <p:cNvPr id="928" name="object 928"/>
          <p:cNvSpPr/>
          <p:nvPr/>
        </p:nvSpPr>
        <p:spPr>
          <a:xfrm>
            <a:off x="12286817" y="929459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29" name="object 929"/>
          <p:cNvSpPr/>
          <p:nvPr/>
        </p:nvSpPr>
        <p:spPr>
          <a:xfrm>
            <a:off x="12619722" y="85921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30" name="object 930"/>
          <p:cNvSpPr/>
          <p:nvPr/>
        </p:nvSpPr>
        <p:spPr>
          <a:xfrm>
            <a:off x="11019273" y="8791678"/>
            <a:ext cx="21590" cy="21590"/>
          </a:xfrm>
          <a:custGeom>
            <a:avLst/>
            <a:gdLst/>
            <a:ahLst/>
            <a:cxnLst/>
            <a:rect l="l" t="t" r="r" b="b"/>
            <a:pathLst>
              <a:path w="21590" h="21590">
                <a:moveTo>
                  <a:pt x="16564" y="0"/>
                </a:moveTo>
                <a:lnTo>
                  <a:pt x="4785" y="0"/>
                </a:lnTo>
                <a:lnTo>
                  <a:pt x="0" y="4816"/>
                </a:lnTo>
                <a:lnTo>
                  <a:pt x="0" y="16711"/>
                </a:lnTo>
                <a:lnTo>
                  <a:pt x="4785" y="21538"/>
                </a:lnTo>
                <a:lnTo>
                  <a:pt x="16564" y="21538"/>
                </a:lnTo>
                <a:lnTo>
                  <a:pt x="21360" y="16711"/>
                </a:lnTo>
                <a:lnTo>
                  <a:pt x="21360" y="10774"/>
                </a:lnTo>
                <a:lnTo>
                  <a:pt x="21360" y="4816"/>
                </a:lnTo>
                <a:lnTo>
                  <a:pt x="16564" y="0"/>
                </a:lnTo>
                <a:close/>
              </a:path>
            </a:pathLst>
          </a:custGeom>
          <a:solidFill>
            <a:srgbClr val="FFFFFF">
              <a:alpha val="39999"/>
            </a:srgbClr>
          </a:solidFill>
        </p:spPr>
        <p:txBody>
          <a:bodyPr wrap="square" lIns="0" tIns="0" rIns="0" bIns="0" rtlCol="0"/>
          <a:lstStyle/>
          <a:p>
            <a:endParaRPr/>
          </a:p>
        </p:txBody>
      </p:sp>
      <p:sp>
        <p:nvSpPr>
          <p:cNvPr id="931" name="object 931"/>
          <p:cNvSpPr/>
          <p:nvPr/>
        </p:nvSpPr>
        <p:spPr>
          <a:xfrm>
            <a:off x="11929058" y="865927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32" name="object 932"/>
          <p:cNvSpPr/>
          <p:nvPr/>
        </p:nvSpPr>
        <p:spPr>
          <a:xfrm>
            <a:off x="12190938" y="8533965"/>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933" name="object 933"/>
          <p:cNvSpPr/>
          <p:nvPr/>
        </p:nvSpPr>
        <p:spPr>
          <a:xfrm>
            <a:off x="11792478" y="81575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34" name="object 934"/>
          <p:cNvSpPr/>
          <p:nvPr/>
        </p:nvSpPr>
        <p:spPr>
          <a:xfrm>
            <a:off x="12830291" y="81797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35" name="object 935"/>
          <p:cNvSpPr/>
          <p:nvPr/>
        </p:nvSpPr>
        <p:spPr>
          <a:xfrm>
            <a:off x="11710913" y="851210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36" name="object 936"/>
          <p:cNvSpPr/>
          <p:nvPr/>
        </p:nvSpPr>
        <p:spPr>
          <a:xfrm>
            <a:off x="11326586" y="8034581"/>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937" name="object 937"/>
          <p:cNvSpPr/>
          <p:nvPr/>
        </p:nvSpPr>
        <p:spPr>
          <a:xfrm>
            <a:off x="11842506" y="7308444"/>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38" name="object 938"/>
          <p:cNvSpPr/>
          <p:nvPr/>
        </p:nvSpPr>
        <p:spPr>
          <a:xfrm>
            <a:off x="10549557" y="879014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939" name="object 939"/>
          <p:cNvSpPr/>
          <p:nvPr/>
        </p:nvSpPr>
        <p:spPr>
          <a:xfrm>
            <a:off x="10042630" y="966026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40" name="object 940"/>
          <p:cNvSpPr/>
          <p:nvPr/>
        </p:nvSpPr>
        <p:spPr>
          <a:xfrm>
            <a:off x="11408694" y="1095776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41" name="object 941"/>
          <p:cNvSpPr/>
          <p:nvPr/>
        </p:nvSpPr>
        <p:spPr>
          <a:xfrm>
            <a:off x="12810184" y="7884848"/>
            <a:ext cx="10795" cy="10795"/>
          </a:xfrm>
          <a:custGeom>
            <a:avLst/>
            <a:gdLst/>
            <a:ahLst/>
            <a:cxnLst/>
            <a:rect l="l" t="t" r="r" b="b"/>
            <a:pathLst>
              <a:path w="10795" h="10795">
                <a:moveTo>
                  <a:pt x="8031" y="0"/>
                </a:moveTo>
                <a:lnTo>
                  <a:pt x="2303" y="0"/>
                </a:lnTo>
                <a:lnTo>
                  <a:pt x="0" y="2345"/>
                </a:lnTo>
                <a:lnTo>
                  <a:pt x="0" y="8104"/>
                </a:lnTo>
                <a:lnTo>
                  <a:pt x="2303" y="10460"/>
                </a:lnTo>
                <a:lnTo>
                  <a:pt x="8031" y="10460"/>
                </a:lnTo>
                <a:lnTo>
                  <a:pt x="10366" y="8104"/>
                </a:lnTo>
                <a:lnTo>
                  <a:pt x="10366" y="5224"/>
                </a:lnTo>
                <a:lnTo>
                  <a:pt x="10366" y="2345"/>
                </a:lnTo>
                <a:lnTo>
                  <a:pt x="8031" y="0"/>
                </a:lnTo>
                <a:close/>
              </a:path>
            </a:pathLst>
          </a:custGeom>
          <a:solidFill>
            <a:srgbClr val="FFFFFF">
              <a:alpha val="23999"/>
            </a:srgbClr>
          </a:solidFill>
        </p:spPr>
        <p:txBody>
          <a:bodyPr wrap="square" lIns="0" tIns="0" rIns="0" bIns="0" rtlCol="0"/>
          <a:lstStyle/>
          <a:p>
            <a:endParaRPr/>
          </a:p>
        </p:txBody>
      </p:sp>
      <p:sp>
        <p:nvSpPr>
          <p:cNvPr id="942" name="object 942"/>
          <p:cNvSpPr/>
          <p:nvPr/>
        </p:nvSpPr>
        <p:spPr>
          <a:xfrm>
            <a:off x="11837172" y="967617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43" name="object 943"/>
          <p:cNvSpPr/>
          <p:nvPr/>
        </p:nvSpPr>
        <p:spPr>
          <a:xfrm>
            <a:off x="12988444" y="780011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944" name="object 944"/>
          <p:cNvSpPr/>
          <p:nvPr/>
        </p:nvSpPr>
        <p:spPr>
          <a:xfrm>
            <a:off x="10545931" y="8305968"/>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945" name="object 945"/>
          <p:cNvSpPr/>
          <p:nvPr/>
        </p:nvSpPr>
        <p:spPr>
          <a:xfrm>
            <a:off x="11787633" y="10641126"/>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946" name="object 946"/>
          <p:cNvSpPr/>
          <p:nvPr/>
        </p:nvSpPr>
        <p:spPr>
          <a:xfrm>
            <a:off x="13022547" y="9681555"/>
            <a:ext cx="20320" cy="20320"/>
          </a:xfrm>
          <a:custGeom>
            <a:avLst/>
            <a:gdLst/>
            <a:ahLst/>
            <a:cxnLst/>
            <a:rect l="l" t="t" r="r" b="b"/>
            <a:pathLst>
              <a:path w="20319"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947" name="object 947"/>
          <p:cNvSpPr/>
          <p:nvPr/>
        </p:nvSpPr>
        <p:spPr>
          <a:xfrm>
            <a:off x="9673890" y="7446532"/>
            <a:ext cx="27305" cy="27940"/>
          </a:xfrm>
          <a:custGeom>
            <a:avLst/>
            <a:gdLst/>
            <a:ahLst/>
            <a:cxnLst/>
            <a:rect l="l" t="t" r="r" b="b"/>
            <a:pathLst>
              <a:path w="27304"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948" name="object 948"/>
          <p:cNvSpPr/>
          <p:nvPr/>
        </p:nvSpPr>
        <p:spPr>
          <a:xfrm>
            <a:off x="10014846" y="826375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49" name="object 949"/>
          <p:cNvSpPr/>
          <p:nvPr/>
        </p:nvSpPr>
        <p:spPr>
          <a:xfrm>
            <a:off x="9806328" y="1047079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950" name="object 950"/>
          <p:cNvSpPr/>
          <p:nvPr/>
        </p:nvSpPr>
        <p:spPr>
          <a:xfrm>
            <a:off x="10209345" y="10133706"/>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951" name="object 951"/>
          <p:cNvSpPr/>
          <p:nvPr/>
        </p:nvSpPr>
        <p:spPr>
          <a:xfrm>
            <a:off x="9723066" y="103467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952" name="object 952"/>
          <p:cNvSpPr/>
          <p:nvPr/>
        </p:nvSpPr>
        <p:spPr>
          <a:xfrm>
            <a:off x="9761081" y="10135253"/>
            <a:ext cx="5715" cy="5715"/>
          </a:xfrm>
          <a:custGeom>
            <a:avLst/>
            <a:gdLst/>
            <a:ahLst/>
            <a:cxnLst/>
            <a:rect l="l" t="t" r="r" b="b"/>
            <a:pathLst>
              <a:path w="5715"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39999"/>
            </a:srgbClr>
          </a:solidFill>
        </p:spPr>
        <p:txBody>
          <a:bodyPr wrap="square" lIns="0" tIns="0" rIns="0" bIns="0" rtlCol="0"/>
          <a:lstStyle/>
          <a:p>
            <a:endParaRPr/>
          </a:p>
        </p:txBody>
      </p:sp>
      <p:sp>
        <p:nvSpPr>
          <p:cNvPr id="953" name="object 953"/>
          <p:cNvSpPr/>
          <p:nvPr/>
        </p:nvSpPr>
        <p:spPr>
          <a:xfrm>
            <a:off x="11297865" y="7848284"/>
            <a:ext cx="13335" cy="13335"/>
          </a:xfrm>
          <a:custGeom>
            <a:avLst/>
            <a:gdLst/>
            <a:ahLst/>
            <a:cxnLst/>
            <a:rect l="l" t="t" r="r" b="b"/>
            <a:pathLst>
              <a:path w="13334" h="13334">
                <a:moveTo>
                  <a:pt x="10114" y="0"/>
                </a:moveTo>
                <a:lnTo>
                  <a:pt x="2921" y="0"/>
                </a:lnTo>
                <a:lnTo>
                  <a:pt x="0" y="2952"/>
                </a:lnTo>
                <a:lnTo>
                  <a:pt x="0" y="10209"/>
                </a:lnTo>
                <a:lnTo>
                  <a:pt x="2921"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954" name="object 954"/>
          <p:cNvSpPr/>
          <p:nvPr/>
        </p:nvSpPr>
        <p:spPr>
          <a:xfrm>
            <a:off x="11558261" y="918067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55" name="object 955"/>
          <p:cNvSpPr/>
          <p:nvPr/>
        </p:nvSpPr>
        <p:spPr>
          <a:xfrm>
            <a:off x="11495286" y="90593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56" name="object 956"/>
          <p:cNvSpPr/>
          <p:nvPr/>
        </p:nvSpPr>
        <p:spPr>
          <a:xfrm>
            <a:off x="13528371" y="8192950"/>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957" name="object 957"/>
          <p:cNvSpPr/>
          <p:nvPr/>
        </p:nvSpPr>
        <p:spPr>
          <a:xfrm>
            <a:off x="14128199" y="9565551"/>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58" name="object 958"/>
          <p:cNvSpPr/>
          <p:nvPr/>
        </p:nvSpPr>
        <p:spPr>
          <a:xfrm>
            <a:off x="14354283" y="10119618"/>
            <a:ext cx="19050" cy="19050"/>
          </a:xfrm>
          <a:custGeom>
            <a:avLst/>
            <a:gdLst/>
            <a:ahLst/>
            <a:cxnLst/>
            <a:rect l="l" t="t" r="r" b="b"/>
            <a:pathLst>
              <a:path w="19050" h="19050">
                <a:moveTo>
                  <a:pt x="14366" y="0"/>
                </a:moveTo>
                <a:lnTo>
                  <a:pt x="4146" y="0"/>
                </a:lnTo>
                <a:lnTo>
                  <a:pt x="0" y="4177"/>
                </a:lnTo>
                <a:lnTo>
                  <a:pt x="0" y="14481"/>
                </a:lnTo>
                <a:lnTo>
                  <a:pt x="4146" y="18669"/>
                </a:lnTo>
                <a:lnTo>
                  <a:pt x="14366" y="18669"/>
                </a:lnTo>
                <a:lnTo>
                  <a:pt x="18502" y="14481"/>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959" name="object 959"/>
          <p:cNvSpPr/>
          <p:nvPr/>
        </p:nvSpPr>
        <p:spPr>
          <a:xfrm>
            <a:off x="12795054" y="10863302"/>
            <a:ext cx="24130" cy="24765"/>
          </a:xfrm>
          <a:custGeom>
            <a:avLst/>
            <a:gdLst/>
            <a:ahLst/>
            <a:cxnLst/>
            <a:rect l="l" t="t" r="r" b="b"/>
            <a:pathLst>
              <a:path w="24129"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60" name="object 960"/>
          <p:cNvSpPr/>
          <p:nvPr/>
        </p:nvSpPr>
        <p:spPr>
          <a:xfrm>
            <a:off x="14047203" y="937440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961" name="object 961"/>
          <p:cNvSpPr/>
          <p:nvPr/>
        </p:nvSpPr>
        <p:spPr>
          <a:xfrm>
            <a:off x="14714233" y="977633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962" name="object 962"/>
          <p:cNvSpPr/>
          <p:nvPr/>
        </p:nvSpPr>
        <p:spPr>
          <a:xfrm>
            <a:off x="12820244" y="10610259"/>
            <a:ext cx="14604" cy="14604"/>
          </a:xfrm>
          <a:custGeom>
            <a:avLst/>
            <a:gdLst/>
            <a:ahLst/>
            <a:cxnLst/>
            <a:rect l="l" t="t" r="r" b="b"/>
            <a:pathLst>
              <a:path w="14604"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963" name="object 963"/>
          <p:cNvSpPr/>
          <p:nvPr/>
        </p:nvSpPr>
        <p:spPr>
          <a:xfrm>
            <a:off x="13265100" y="11131835"/>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64" name="object 964"/>
          <p:cNvSpPr/>
          <p:nvPr/>
        </p:nvSpPr>
        <p:spPr>
          <a:xfrm>
            <a:off x="13732546" y="9627741"/>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00" y="13266"/>
                </a:lnTo>
                <a:lnTo>
                  <a:pt x="16900" y="8554"/>
                </a:lnTo>
                <a:lnTo>
                  <a:pt x="16900" y="3842"/>
                </a:lnTo>
                <a:lnTo>
                  <a:pt x="13109" y="0"/>
                </a:lnTo>
                <a:close/>
              </a:path>
            </a:pathLst>
          </a:custGeom>
          <a:solidFill>
            <a:srgbClr val="6F4478">
              <a:alpha val="39999"/>
            </a:srgbClr>
          </a:solidFill>
        </p:spPr>
        <p:txBody>
          <a:bodyPr wrap="square" lIns="0" tIns="0" rIns="0" bIns="0" rtlCol="0"/>
          <a:lstStyle/>
          <a:p>
            <a:endParaRPr/>
          </a:p>
        </p:txBody>
      </p:sp>
      <p:sp>
        <p:nvSpPr>
          <p:cNvPr id="965" name="object 965"/>
          <p:cNvSpPr/>
          <p:nvPr/>
        </p:nvSpPr>
        <p:spPr>
          <a:xfrm>
            <a:off x="13060850" y="99671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966" name="object 966"/>
          <p:cNvSpPr/>
          <p:nvPr/>
        </p:nvSpPr>
        <p:spPr>
          <a:xfrm>
            <a:off x="13684811" y="9021221"/>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967" name="object 967"/>
          <p:cNvSpPr/>
          <p:nvPr/>
        </p:nvSpPr>
        <p:spPr>
          <a:xfrm>
            <a:off x="13064143" y="1076118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68" name="object 968"/>
          <p:cNvSpPr/>
          <p:nvPr/>
        </p:nvSpPr>
        <p:spPr>
          <a:xfrm>
            <a:off x="14415070" y="9380835"/>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69" name="object 969"/>
          <p:cNvSpPr/>
          <p:nvPr/>
        </p:nvSpPr>
        <p:spPr>
          <a:xfrm>
            <a:off x="13658758" y="8509818"/>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970" name="object 970"/>
          <p:cNvSpPr/>
          <p:nvPr/>
        </p:nvSpPr>
        <p:spPr>
          <a:xfrm>
            <a:off x="12706384" y="1012586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71" name="object 971"/>
          <p:cNvSpPr/>
          <p:nvPr/>
        </p:nvSpPr>
        <p:spPr>
          <a:xfrm>
            <a:off x="12968255" y="100005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2" name="object 972"/>
          <p:cNvSpPr/>
          <p:nvPr/>
        </p:nvSpPr>
        <p:spPr>
          <a:xfrm>
            <a:off x="14431964" y="7875720"/>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973" name="object 973"/>
          <p:cNvSpPr/>
          <p:nvPr/>
        </p:nvSpPr>
        <p:spPr>
          <a:xfrm>
            <a:off x="14643960" y="8171886"/>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974" name="object 974"/>
          <p:cNvSpPr/>
          <p:nvPr/>
        </p:nvSpPr>
        <p:spPr>
          <a:xfrm>
            <a:off x="12488240" y="997869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975" name="object 975"/>
          <p:cNvSpPr/>
          <p:nvPr/>
        </p:nvSpPr>
        <p:spPr>
          <a:xfrm>
            <a:off x="14078624" y="7646158"/>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976" name="object 976"/>
          <p:cNvSpPr/>
          <p:nvPr/>
        </p:nvSpPr>
        <p:spPr>
          <a:xfrm>
            <a:off x="13966071" y="7752731"/>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77" name="object 977"/>
          <p:cNvSpPr/>
          <p:nvPr/>
        </p:nvSpPr>
        <p:spPr>
          <a:xfrm>
            <a:off x="14053554" y="7098972"/>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978" name="object 978"/>
          <p:cNvSpPr/>
          <p:nvPr/>
        </p:nvSpPr>
        <p:spPr>
          <a:xfrm>
            <a:off x="12614497" y="11142766"/>
            <a:ext cx="10795" cy="10795"/>
          </a:xfrm>
          <a:custGeom>
            <a:avLst/>
            <a:gdLst/>
            <a:ahLst/>
            <a:cxnLst/>
            <a:rect l="l" t="t" r="r" b="b"/>
            <a:pathLst>
              <a:path w="10795" h="10795">
                <a:moveTo>
                  <a:pt x="8282" y="0"/>
                </a:moveTo>
                <a:lnTo>
                  <a:pt x="2387" y="0"/>
                </a:lnTo>
                <a:lnTo>
                  <a:pt x="0" y="2429"/>
                </a:lnTo>
                <a:lnTo>
                  <a:pt x="0" y="8334"/>
                </a:lnTo>
                <a:lnTo>
                  <a:pt x="2387"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79" name="object 979"/>
          <p:cNvSpPr/>
          <p:nvPr/>
        </p:nvSpPr>
        <p:spPr>
          <a:xfrm>
            <a:off x="14817895" y="10470246"/>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66" y="15769"/>
                </a:lnTo>
                <a:lnTo>
                  <a:pt x="20166" y="10135"/>
                </a:lnTo>
                <a:lnTo>
                  <a:pt x="20166" y="4523"/>
                </a:lnTo>
                <a:lnTo>
                  <a:pt x="15653" y="0"/>
                </a:lnTo>
                <a:close/>
              </a:path>
            </a:pathLst>
          </a:custGeom>
          <a:solidFill>
            <a:srgbClr val="FFFFFF">
              <a:alpha val="23999"/>
            </a:srgbClr>
          </a:solidFill>
        </p:spPr>
        <p:txBody>
          <a:bodyPr wrap="square" lIns="0" tIns="0" rIns="0" bIns="0" rtlCol="0"/>
          <a:lstStyle/>
          <a:p>
            <a:endParaRPr/>
          </a:p>
        </p:txBody>
      </p:sp>
      <p:sp>
        <p:nvSpPr>
          <p:cNvPr id="980" name="object 980"/>
          <p:cNvSpPr/>
          <p:nvPr/>
        </p:nvSpPr>
        <p:spPr>
          <a:xfrm>
            <a:off x="13364838" y="932619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981" name="object 981"/>
          <p:cNvSpPr/>
          <p:nvPr/>
        </p:nvSpPr>
        <p:spPr>
          <a:xfrm>
            <a:off x="14197747" y="8898814"/>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2" name="object 982"/>
          <p:cNvSpPr/>
          <p:nvPr/>
        </p:nvSpPr>
        <p:spPr>
          <a:xfrm>
            <a:off x="14134771" y="8777447"/>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3" name="object 983"/>
          <p:cNvSpPr/>
          <p:nvPr/>
        </p:nvSpPr>
        <p:spPr>
          <a:xfrm>
            <a:off x="14392065" y="7918052"/>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84" name="object 984"/>
          <p:cNvSpPr/>
          <p:nvPr/>
        </p:nvSpPr>
        <p:spPr>
          <a:xfrm>
            <a:off x="14997045" y="8177410"/>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85" name="object 985"/>
          <p:cNvSpPr/>
          <p:nvPr/>
        </p:nvSpPr>
        <p:spPr>
          <a:xfrm>
            <a:off x="14254636" y="10892476"/>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986" name="object 986"/>
          <p:cNvSpPr/>
          <p:nvPr/>
        </p:nvSpPr>
        <p:spPr>
          <a:xfrm>
            <a:off x="13804989" y="1127405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987" name="object 987"/>
          <p:cNvSpPr/>
          <p:nvPr/>
        </p:nvSpPr>
        <p:spPr>
          <a:xfrm>
            <a:off x="13854596" y="1052816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88" name="object 988"/>
          <p:cNvSpPr/>
          <p:nvPr/>
        </p:nvSpPr>
        <p:spPr>
          <a:xfrm>
            <a:off x="13730268" y="100760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989" name="object 989"/>
          <p:cNvSpPr/>
          <p:nvPr/>
        </p:nvSpPr>
        <p:spPr>
          <a:xfrm>
            <a:off x="12634276" y="757930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990" name="object 990"/>
          <p:cNvSpPr/>
          <p:nvPr/>
        </p:nvSpPr>
        <p:spPr>
          <a:xfrm>
            <a:off x="13461083" y="6548507"/>
            <a:ext cx="17145" cy="17145"/>
          </a:xfrm>
          <a:custGeom>
            <a:avLst/>
            <a:gdLst/>
            <a:ahLst/>
            <a:cxnLst/>
            <a:rect l="l" t="t" r="r" b="b"/>
            <a:pathLst>
              <a:path w="17144" h="17145">
                <a:moveTo>
                  <a:pt x="13015" y="0"/>
                </a:moveTo>
                <a:lnTo>
                  <a:pt x="3769" y="0"/>
                </a:lnTo>
                <a:lnTo>
                  <a:pt x="0" y="3769"/>
                </a:lnTo>
                <a:lnTo>
                  <a:pt x="0" y="13109"/>
                </a:lnTo>
                <a:lnTo>
                  <a:pt x="3769" y="16900"/>
                </a:lnTo>
                <a:lnTo>
                  <a:pt x="13015" y="16900"/>
                </a:lnTo>
                <a:lnTo>
                  <a:pt x="16763" y="13109"/>
                </a:lnTo>
                <a:lnTo>
                  <a:pt x="16763" y="8439"/>
                </a:lnTo>
                <a:lnTo>
                  <a:pt x="16763" y="3769"/>
                </a:lnTo>
                <a:lnTo>
                  <a:pt x="13015" y="0"/>
                </a:lnTo>
                <a:close/>
              </a:path>
            </a:pathLst>
          </a:custGeom>
          <a:solidFill>
            <a:srgbClr val="FFFFFF">
              <a:alpha val="39999"/>
            </a:srgbClr>
          </a:solidFill>
        </p:spPr>
        <p:txBody>
          <a:bodyPr wrap="square" lIns="0" tIns="0" rIns="0" bIns="0" rtlCol="0"/>
          <a:lstStyle/>
          <a:p>
            <a:endParaRPr/>
          </a:p>
        </p:txBody>
      </p:sp>
      <p:sp>
        <p:nvSpPr>
          <p:cNvPr id="991" name="object 991"/>
          <p:cNvSpPr/>
          <p:nvPr/>
        </p:nvSpPr>
        <p:spPr>
          <a:xfrm>
            <a:off x="13163292" y="712860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992" name="object 992"/>
          <p:cNvSpPr/>
          <p:nvPr/>
        </p:nvSpPr>
        <p:spPr>
          <a:xfrm>
            <a:off x="13239257" y="783865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993" name="object 993"/>
          <p:cNvSpPr/>
          <p:nvPr/>
        </p:nvSpPr>
        <p:spPr>
          <a:xfrm>
            <a:off x="14873537" y="7523756"/>
            <a:ext cx="27305" cy="27940"/>
          </a:xfrm>
          <a:custGeom>
            <a:avLst/>
            <a:gdLst/>
            <a:ahLst/>
            <a:cxnLst/>
            <a:rect l="l" t="t" r="r" b="b"/>
            <a:pathLst>
              <a:path w="27305" h="27940">
                <a:moveTo>
                  <a:pt x="21098" y="0"/>
                </a:moveTo>
                <a:lnTo>
                  <a:pt x="6125" y="0"/>
                </a:lnTo>
                <a:lnTo>
                  <a:pt x="0" y="6146"/>
                </a:lnTo>
                <a:lnTo>
                  <a:pt x="0" y="21276"/>
                </a:lnTo>
                <a:lnTo>
                  <a:pt x="6125" y="27433"/>
                </a:lnTo>
                <a:lnTo>
                  <a:pt x="21098" y="27433"/>
                </a:lnTo>
                <a:lnTo>
                  <a:pt x="27203" y="21276"/>
                </a:lnTo>
                <a:lnTo>
                  <a:pt x="27203" y="13727"/>
                </a:lnTo>
                <a:lnTo>
                  <a:pt x="27203" y="6146"/>
                </a:lnTo>
                <a:lnTo>
                  <a:pt x="21098" y="0"/>
                </a:lnTo>
                <a:close/>
              </a:path>
            </a:pathLst>
          </a:custGeom>
          <a:solidFill>
            <a:srgbClr val="FFFFFF">
              <a:alpha val="29998"/>
            </a:srgbClr>
          </a:solidFill>
        </p:spPr>
        <p:txBody>
          <a:bodyPr wrap="square" lIns="0" tIns="0" rIns="0" bIns="0" rtlCol="0"/>
          <a:lstStyle/>
          <a:p>
            <a:endParaRPr/>
          </a:p>
        </p:txBody>
      </p:sp>
      <p:sp>
        <p:nvSpPr>
          <p:cNvPr id="994" name="object 994"/>
          <p:cNvSpPr/>
          <p:nvPr/>
        </p:nvSpPr>
        <p:spPr>
          <a:xfrm>
            <a:off x="14899589" y="825011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995" name="object 995"/>
          <p:cNvSpPr/>
          <p:nvPr/>
        </p:nvSpPr>
        <p:spPr>
          <a:xfrm>
            <a:off x="14787033" y="8356691"/>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996" name="object 996"/>
          <p:cNvSpPr/>
          <p:nvPr/>
        </p:nvSpPr>
        <p:spPr>
          <a:xfrm>
            <a:off x="14909858" y="731859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997" name="object 997"/>
          <p:cNvSpPr/>
          <p:nvPr/>
        </p:nvSpPr>
        <p:spPr>
          <a:xfrm>
            <a:off x="13432380" y="702648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998" name="object 998"/>
          <p:cNvSpPr/>
          <p:nvPr/>
        </p:nvSpPr>
        <p:spPr>
          <a:xfrm>
            <a:off x="14735108" y="6736160"/>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999" name="object 999"/>
          <p:cNvSpPr/>
          <p:nvPr/>
        </p:nvSpPr>
        <p:spPr>
          <a:xfrm>
            <a:off x="12982734" y="7408068"/>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00" name="object 1000"/>
          <p:cNvSpPr/>
          <p:nvPr/>
        </p:nvSpPr>
        <p:spPr>
          <a:xfrm>
            <a:off x="14553508" y="7379690"/>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01" name="object 1001"/>
          <p:cNvSpPr/>
          <p:nvPr/>
        </p:nvSpPr>
        <p:spPr>
          <a:xfrm>
            <a:off x="12933198" y="83730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002" name="object 1002"/>
          <p:cNvSpPr/>
          <p:nvPr/>
        </p:nvSpPr>
        <p:spPr>
          <a:xfrm>
            <a:off x="13688747" y="7153917"/>
            <a:ext cx="13335" cy="13335"/>
          </a:xfrm>
          <a:custGeom>
            <a:avLst/>
            <a:gdLst/>
            <a:ahLst/>
            <a:cxnLst/>
            <a:rect l="l" t="t" r="r" b="b"/>
            <a:pathLst>
              <a:path w="13334" h="13334">
                <a:moveTo>
                  <a:pt x="10114" y="0"/>
                </a:moveTo>
                <a:lnTo>
                  <a:pt x="2921" y="0"/>
                </a:lnTo>
                <a:lnTo>
                  <a:pt x="0" y="2942"/>
                </a:lnTo>
                <a:lnTo>
                  <a:pt x="0" y="10209"/>
                </a:lnTo>
                <a:lnTo>
                  <a:pt x="2921" y="13151"/>
                </a:lnTo>
                <a:lnTo>
                  <a:pt x="10114" y="13151"/>
                </a:lnTo>
                <a:lnTo>
                  <a:pt x="13036" y="10209"/>
                </a:lnTo>
                <a:lnTo>
                  <a:pt x="13036" y="6575"/>
                </a:lnTo>
                <a:lnTo>
                  <a:pt x="13036" y="2942"/>
                </a:lnTo>
                <a:lnTo>
                  <a:pt x="10114" y="0"/>
                </a:lnTo>
                <a:close/>
              </a:path>
            </a:pathLst>
          </a:custGeom>
          <a:solidFill>
            <a:srgbClr val="FFFFFF">
              <a:alpha val="39999"/>
            </a:srgbClr>
          </a:solidFill>
        </p:spPr>
        <p:txBody>
          <a:bodyPr wrap="square" lIns="0" tIns="0" rIns="0" bIns="0" rtlCol="0"/>
          <a:lstStyle/>
          <a:p>
            <a:endParaRPr/>
          </a:p>
        </p:txBody>
      </p:sp>
      <p:sp>
        <p:nvSpPr>
          <p:cNvPr id="1003" name="object 1003"/>
          <p:cNvSpPr/>
          <p:nvPr/>
        </p:nvSpPr>
        <p:spPr>
          <a:xfrm>
            <a:off x="12544581" y="7030077"/>
            <a:ext cx="20320" cy="20955"/>
          </a:xfrm>
          <a:custGeom>
            <a:avLst/>
            <a:gdLst/>
            <a:ahLst/>
            <a:cxnLst/>
            <a:rect l="l" t="t" r="r" b="b"/>
            <a:pathLst>
              <a:path w="20320"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04" name="object 1004"/>
          <p:cNvSpPr/>
          <p:nvPr/>
        </p:nvSpPr>
        <p:spPr>
          <a:xfrm>
            <a:off x="12295015" y="7434939"/>
            <a:ext cx="23495" cy="23495"/>
          </a:xfrm>
          <a:custGeom>
            <a:avLst/>
            <a:gdLst/>
            <a:ahLst/>
            <a:cxnLst/>
            <a:rect l="l" t="t" r="r" b="b"/>
            <a:pathLst>
              <a:path w="23495"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005" name="object 1005"/>
          <p:cNvSpPr/>
          <p:nvPr/>
        </p:nvSpPr>
        <p:spPr>
          <a:xfrm>
            <a:off x="13633800" y="7710590"/>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43" y="16962"/>
                </a:lnTo>
                <a:lnTo>
                  <a:pt x="21643" y="10921"/>
                </a:lnTo>
                <a:lnTo>
                  <a:pt x="21643" y="4900"/>
                </a:lnTo>
                <a:lnTo>
                  <a:pt x="16837" y="0"/>
                </a:lnTo>
                <a:close/>
              </a:path>
            </a:pathLst>
          </a:custGeom>
          <a:solidFill>
            <a:srgbClr val="FFFFFF">
              <a:alpha val="39999"/>
            </a:srgbClr>
          </a:solidFill>
        </p:spPr>
        <p:txBody>
          <a:bodyPr wrap="square" lIns="0" tIns="0" rIns="0" bIns="0" rtlCol="0"/>
          <a:lstStyle/>
          <a:p>
            <a:endParaRPr/>
          </a:p>
        </p:txBody>
      </p:sp>
      <p:sp>
        <p:nvSpPr>
          <p:cNvPr id="1006" name="object 1006"/>
          <p:cNvSpPr/>
          <p:nvPr/>
        </p:nvSpPr>
        <p:spPr>
          <a:xfrm>
            <a:off x="11693526" y="68919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07" name="object 1007"/>
          <p:cNvSpPr/>
          <p:nvPr/>
        </p:nvSpPr>
        <p:spPr>
          <a:xfrm>
            <a:off x="11612529" y="67008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08" name="object 1008"/>
          <p:cNvSpPr/>
          <p:nvPr/>
        </p:nvSpPr>
        <p:spPr>
          <a:xfrm>
            <a:off x="12287556" y="674074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009" name="object 1009"/>
          <p:cNvSpPr/>
          <p:nvPr/>
        </p:nvSpPr>
        <p:spPr>
          <a:xfrm>
            <a:off x="11297871" y="6954175"/>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0" name="object 1010"/>
          <p:cNvSpPr/>
          <p:nvPr/>
        </p:nvSpPr>
        <p:spPr>
          <a:xfrm>
            <a:off x="10930163" y="6652628"/>
            <a:ext cx="14604" cy="14604"/>
          </a:xfrm>
          <a:custGeom>
            <a:avLst/>
            <a:gdLst/>
            <a:ahLst/>
            <a:cxnLst/>
            <a:rect l="l" t="t" r="r" b="b"/>
            <a:pathLst>
              <a:path w="14604"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1" name="object 1011"/>
          <p:cNvSpPr/>
          <p:nvPr/>
        </p:nvSpPr>
        <p:spPr>
          <a:xfrm>
            <a:off x="11213632" y="63160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12" name="object 1012"/>
          <p:cNvSpPr/>
          <p:nvPr/>
        </p:nvSpPr>
        <p:spPr>
          <a:xfrm>
            <a:off x="10433297" y="697813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13" name="object 1013"/>
          <p:cNvSpPr/>
          <p:nvPr/>
        </p:nvSpPr>
        <p:spPr>
          <a:xfrm>
            <a:off x="10558683" y="7241433"/>
            <a:ext cx="19050" cy="19050"/>
          </a:xfrm>
          <a:custGeom>
            <a:avLst/>
            <a:gdLst/>
            <a:ahLst/>
            <a:cxnLst/>
            <a:rect l="l" t="t" r="r" b="b"/>
            <a:pathLst>
              <a:path w="19050" h="19050">
                <a:moveTo>
                  <a:pt x="14366" y="0"/>
                </a:moveTo>
                <a:lnTo>
                  <a:pt x="4146" y="0"/>
                </a:lnTo>
                <a:lnTo>
                  <a:pt x="0" y="4177"/>
                </a:lnTo>
                <a:lnTo>
                  <a:pt x="0" y="14470"/>
                </a:lnTo>
                <a:lnTo>
                  <a:pt x="414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14" name="object 1014"/>
          <p:cNvSpPr/>
          <p:nvPr/>
        </p:nvSpPr>
        <p:spPr>
          <a:xfrm>
            <a:off x="10352302" y="6786990"/>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15" name="object 1015"/>
          <p:cNvSpPr/>
          <p:nvPr/>
        </p:nvSpPr>
        <p:spPr>
          <a:xfrm>
            <a:off x="10037645" y="7040321"/>
            <a:ext cx="17145" cy="17145"/>
          </a:xfrm>
          <a:custGeom>
            <a:avLst/>
            <a:gdLst/>
            <a:ahLst/>
            <a:cxnLst/>
            <a:rect l="l" t="t" r="r" b="b"/>
            <a:pathLst>
              <a:path w="17145"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16" name="object 1016"/>
          <p:cNvSpPr/>
          <p:nvPr/>
        </p:nvSpPr>
        <p:spPr>
          <a:xfrm>
            <a:off x="9989910" y="643380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17" name="object 1017"/>
          <p:cNvSpPr/>
          <p:nvPr/>
        </p:nvSpPr>
        <p:spPr>
          <a:xfrm>
            <a:off x="9669936" y="6738773"/>
            <a:ext cx="14604" cy="14604"/>
          </a:xfrm>
          <a:custGeom>
            <a:avLst/>
            <a:gdLst/>
            <a:ahLst/>
            <a:cxnLst/>
            <a:rect l="l" t="t" r="r" b="b"/>
            <a:pathLst>
              <a:path w="14604"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18" name="object 1018"/>
          <p:cNvSpPr/>
          <p:nvPr/>
        </p:nvSpPr>
        <p:spPr>
          <a:xfrm>
            <a:off x="10502846" y="631139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19" name="object 1019"/>
          <p:cNvSpPr/>
          <p:nvPr/>
        </p:nvSpPr>
        <p:spPr>
          <a:xfrm>
            <a:off x="10559735" y="8305058"/>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20" name="object 1020"/>
          <p:cNvSpPr/>
          <p:nvPr/>
        </p:nvSpPr>
        <p:spPr>
          <a:xfrm>
            <a:off x="10159694" y="794074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21" name="object 1021"/>
          <p:cNvSpPr/>
          <p:nvPr/>
        </p:nvSpPr>
        <p:spPr>
          <a:xfrm>
            <a:off x="10035365" y="748858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22" name="object 1022"/>
          <p:cNvSpPr/>
          <p:nvPr/>
        </p:nvSpPr>
        <p:spPr>
          <a:xfrm>
            <a:off x="17330064" y="8474819"/>
            <a:ext cx="21590" cy="21590"/>
          </a:xfrm>
          <a:custGeom>
            <a:avLst/>
            <a:gdLst/>
            <a:ahLst/>
            <a:cxnLst/>
            <a:rect l="l" t="t" r="r" b="b"/>
            <a:pathLst>
              <a:path w="21590" h="21590">
                <a:moveTo>
                  <a:pt x="16575" y="0"/>
                </a:moveTo>
                <a:lnTo>
                  <a:pt x="4785" y="0"/>
                </a:lnTo>
                <a:lnTo>
                  <a:pt x="0" y="4806"/>
                </a:lnTo>
                <a:lnTo>
                  <a:pt x="0" y="16701"/>
                </a:lnTo>
                <a:lnTo>
                  <a:pt x="4785" y="21538"/>
                </a:lnTo>
                <a:lnTo>
                  <a:pt x="16575" y="21538"/>
                </a:lnTo>
                <a:lnTo>
                  <a:pt x="21360" y="16701"/>
                </a:lnTo>
                <a:lnTo>
                  <a:pt x="21360" y="10764"/>
                </a:lnTo>
                <a:lnTo>
                  <a:pt x="21360" y="4806"/>
                </a:lnTo>
                <a:lnTo>
                  <a:pt x="16575" y="0"/>
                </a:lnTo>
                <a:close/>
              </a:path>
            </a:pathLst>
          </a:custGeom>
          <a:solidFill>
            <a:srgbClr val="6F4478">
              <a:alpha val="39999"/>
            </a:srgbClr>
          </a:solidFill>
        </p:spPr>
        <p:txBody>
          <a:bodyPr wrap="square" lIns="0" tIns="0" rIns="0" bIns="0" rtlCol="0"/>
          <a:lstStyle/>
          <a:p>
            <a:endParaRPr/>
          </a:p>
        </p:txBody>
      </p:sp>
      <p:sp>
        <p:nvSpPr>
          <p:cNvPr id="1023" name="object 1023"/>
          <p:cNvSpPr/>
          <p:nvPr/>
        </p:nvSpPr>
        <p:spPr>
          <a:xfrm>
            <a:off x="17573527" y="10274595"/>
            <a:ext cx="15875" cy="15875"/>
          </a:xfrm>
          <a:custGeom>
            <a:avLst/>
            <a:gdLst/>
            <a:ahLst/>
            <a:cxnLst/>
            <a:rect l="l" t="t" r="r" b="b"/>
            <a:pathLst>
              <a:path w="15875" h="15875">
                <a:moveTo>
                  <a:pt x="11978" y="0"/>
                </a:moveTo>
                <a:lnTo>
                  <a:pt x="3455" y="0"/>
                </a:lnTo>
                <a:lnTo>
                  <a:pt x="0" y="3476"/>
                </a:lnTo>
                <a:lnTo>
                  <a:pt x="0" y="12083"/>
                </a:lnTo>
                <a:lnTo>
                  <a:pt x="3455" y="15559"/>
                </a:lnTo>
                <a:lnTo>
                  <a:pt x="11978" y="15559"/>
                </a:lnTo>
                <a:lnTo>
                  <a:pt x="15434" y="12083"/>
                </a:lnTo>
                <a:lnTo>
                  <a:pt x="15434" y="7779"/>
                </a:lnTo>
                <a:lnTo>
                  <a:pt x="15434" y="3476"/>
                </a:lnTo>
                <a:lnTo>
                  <a:pt x="11978" y="0"/>
                </a:lnTo>
                <a:close/>
              </a:path>
            </a:pathLst>
          </a:custGeom>
          <a:solidFill>
            <a:srgbClr val="384746">
              <a:alpha val="39999"/>
            </a:srgbClr>
          </a:solidFill>
        </p:spPr>
        <p:txBody>
          <a:bodyPr wrap="square" lIns="0" tIns="0" rIns="0" bIns="0" rtlCol="0"/>
          <a:lstStyle/>
          <a:p>
            <a:endParaRPr/>
          </a:p>
        </p:txBody>
      </p:sp>
      <p:sp>
        <p:nvSpPr>
          <p:cNvPr id="1024" name="object 1024"/>
          <p:cNvSpPr/>
          <p:nvPr/>
        </p:nvSpPr>
        <p:spPr>
          <a:xfrm>
            <a:off x="17929890" y="984740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25" name="object 1025"/>
          <p:cNvSpPr/>
          <p:nvPr/>
        </p:nvSpPr>
        <p:spPr>
          <a:xfrm>
            <a:off x="16575848" y="10770113"/>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026" name="object 1026"/>
          <p:cNvSpPr/>
          <p:nvPr/>
        </p:nvSpPr>
        <p:spPr>
          <a:xfrm>
            <a:off x="15911644" y="10408510"/>
            <a:ext cx="15875" cy="15875"/>
          </a:xfrm>
          <a:custGeom>
            <a:avLst/>
            <a:gdLst/>
            <a:ahLst/>
            <a:cxnLst/>
            <a:rect l="l" t="t" r="r" b="b"/>
            <a:pathLst>
              <a:path w="15875" h="15875">
                <a:moveTo>
                  <a:pt x="11873" y="0"/>
                </a:moveTo>
                <a:lnTo>
                  <a:pt x="3423" y="0"/>
                </a:lnTo>
                <a:lnTo>
                  <a:pt x="0" y="3486"/>
                </a:lnTo>
                <a:lnTo>
                  <a:pt x="0" y="11999"/>
                </a:lnTo>
                <a:lnTo>
                  <a:pt x="3423" y="15465"/>
                </a:lnTo>
                <a:lnTo>
                  <a:pt x="11873" y="15465"/>
                </a:lnTo>
                <a:lnTo>
                  <a:pt x="15308" y="11999"/>
                </a:lnTo>
                <a:lnTo>
                  <a:pt x="15308" y="7737"/>
                </a:lnTo>
                <a:lnTo>
                  <a:pt x="15308" y="3486"/>
                </a:lnTo>
                <a:lnTo>
                  <a:pt x="11873" y="0"/>
                </a:lnTo>
                <a:close/>
              </a:path>
            </a:pathLst>
          </a:custGeom>
          <a:solidFill>
            <a:srgbClr val="6F4478">
              <a:alpha val="39999"/>
            </a:srgbClr>
          </a:solidFill>
        </p:spPr>
        <p:txBody>
          <a:bodyPr wrap="square" lIns="0" tIns="0" rIns="0" bIns="0" rtlCol="0"/>
          <a:lstStyle/>
          <a:p>
            <a:endParaRPr/>
          </a:p>
        </p:txBody>
      </p:sp>
      <p:sp>
        <p:nvSpPr>
          <p:cNvPr id="1027" name="object 1027"/>
          <p:cNvSpPr/>
          <p:nvPr/>
        </p:nvSpPr>
        <p:spPr>
          <a:xfrm>
            <a:off x="19000110" y="9330929"/>
            <a:ext cx="19050" cy="19050"/>
          </a:xfrm>
          <a:custGeom>
            <a:avLst/>
            <a:gdLst/>
            <a:ahLst/>
            <a:cxnLst/>
            <a:rect l="l" t="t" r="r" b="b"/>
            <a:pathLst>
              <a:path w="19050" h="19050">
                <a:moveTo>
                  <a:pt x="14366" y="0"/>
                </a:moveTo>
                <a:lnTo>
                  <a:pt x="4156" y="0"/>
                </a:lnTo>
                <a:lnTo>
                  <a:pt x="0" y="4177"/>
                </a:lnTo>
                <a:lnTo>
                  <a:pt x="0" y="14470"/>
                </a:lnTo>
                <a:lnTo>
                  <a:pt x="4156" y="18669"/>
                </a:lnTo>
                <a:lnTo>
                  <a:pt x="14366" y="18669"/>
                </a:lnTo>
                <a:lnTo>
                  <a:pt x="18502" y="14470"/>
                </a:lnTo>
                <a:lnTo>
                  <a:pt x="18502" y="9329"/>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028" name="object 1028"/>
          <p:cNvSpPr/>
          <p:nvPr/>
        </p:nvSpPr>
        <p:spPr>
          <a:xfrm>
            <a:off x="18458905" y="939671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29" name="object 1029"/>
          <p:cNvSpPr/>
          <p:nvPr/>
        </p:nvSpPr>
        <p:spPr>
          <a:xfrm>
            <a:off x="17513490" y="10227264"/>
            <a:ext cx="19050" cy="19685"/>
          </a:xfrm>
          <a:custGeom>
            <a:avLst/>
            <a:gdLst/>
            <a:ahLst/>
            <a:cxnLst/>
            <a:rect l="l" t="t" r="r" b="b"/>
            <a:pathLst>
              <a:path w="19050" h="19684">
                <a:moveTo>
                  <a:pt x="14669" y="0"/>
                </a:moveTo>
                <a:lnTo>
                  <a:pt x="4230" y="0"/>
                </a:lnTo>
                <a:lnTo>
                  <a:pt x="0" y="4251"/>
                </a:lnTo>
                <a:lnTo>
                  <a:pt x="0" y="14795"/>
                </a:lnTo>
                <a:lnTo>
                  <a:pt x="4230" y="19077"/>
                </a:lnTo>
                <a:lnTo>
                  <a:pt x="14669" y="19077"/>
                </a:lnTo>
                <a:lnTo>
                  <a:pt x="18910" y="14795"/>
                </a:lnTo>
                <a:lnTo>
                  <a:pt x="18910" y="9538"/>
                </a:lnTo>
                <a:lnTo>
                  <a:pt x="18910" y="4251"/>
                </a:lnTo>
                <a:lnTo>
                  <a:pt x="14669" y="0"/>
                </a:lnTo>
                <a:close/>
              </a:path>
            </a:pathLst>
          </a:custGeom>
          <a:solidFill>
            <a:srgbClr val="FFFFFF">
              <a:alpha val="39999"/>
            </a:srgbClr>
          </a:solidFill>
        </p:spPr>
        <p:txBody>
          <a:bodyPr wrap="square" lIns="0" tIns="0" rIns="0" bIns="0" rtlCol="0"/>
          <a:lstStyle/>
          <a:p>
            <a:endParaRPr/>
          </a:p>
        </p:txBody>
      </p:sp>
      <p:sp>
        <p:nvSpPr>
          <p:cNvPr id="1030" name="object 1030"/>
          <p:cNvSpPr/>
          <p:nvPr/>
        </p:nvSpPr>
        <p:spPr>
          <a:xfrm>
            <a:off x="16851909" y="9280349"/>
            <a:ext cx="22225" cy="22860"/>
          </a:xfrm>
          <a:custGeom>
            <a:avLst/>
            <a:gdLst/>
            <a:ahLst/>
            <a:cxnLst/>
            <a:rect l="l" t="t" r="r" b="b"/>
            <a:pathLst>
              <a:path w="22225" h="22859">
                <a:moveTo>
                  <a:pt x="17203" y="0"/>
                </a:moveTo>
                <a:lnTo>
                  <a:pt x="4984" y="0"/>
                </a:lnTo>
                <a:lnTo>
                  <a:pt x="0" y="4984"/>
                </a:lnTo>
                <a:lnTo>
                  <a:pt x="0" y="17318"/>
                </a:lnTo>
                <a:lnTo>
                  <a:pt x="4984" y="22323"/>
                </a:lnTo>
                <a:lnTo>
                  <a:pt x="17203" y="22323"/>
                </a:lnTo>
                <a:lnTo>
                  <a:pt x="22145" y="17318"/>
                </a:lnTo>
                <a:lnTo>
                  <a:pt x="22145" y="11172"/>
                </a:lnTo>
                <a:lnTo>
                  <a:pt x="22145" y="4984"/>
                </a:lnTo>
                <a:lnTo>
                  <a:pt x="17203" y="0"/>
                </a:lnTo>
                <a:close/>
              </a:path>
            </a:pathLst>
          </a:custGeom>
          <a:solidFill>
            <a:srgbClr val="FFFFFF">
              <a:alpha val="39999"/>
            </a:srgbClr>
          </a:solidFill>
        </p:spPr>
        <p:txBody>
          <a:bodyPr wrap="square" lIns="0" tIns="0" rIns="0" bIns="0" rtlCol="0"/>
          <a:lstStyle/>
          <a:p>
            <a:endParaRPr/>
          </a:p>
        </p:txBody>
      </p:sp>
      <p:sp>
        <p:nvSpPr>
          <p:cNvPr id="1031" name="object 1031"/>
          <p:cNvSpPr/>
          <p:nvPr/>
        </p:nvSpPr>
        <p:spPr>
          <a:xfrm>
            <a:off x="18534873" y="10106769"/>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032" name="object 1032"/>
          <p:cNvSpPr/>
          <p:nvPr/>
        </p:nvSpPr>
        <p:spPr>
          <a:xfrm>
            <a:off x="17558863" y="9929279"/>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033" name="object 1033"/>
          <p:cNvSpPr/>
          <p:nvPr/>
        </p:nvSpPr>
        <p:spPr>
          <a:xfrm>
            <a:off x="15661692" y="10963185"/>
            <a:ext cx="20320" cy="20320"/>
          </a:xfrm>
          <a:custGeom>
            <a:avLst/>
            <a:gdLst/>
            <a:ahLst/>
            <a:cxnLst/>
            <a:rect l="l" t="t" r="r" b="b"/>
            <a:pathLst>
              <a:path w="20319" h="20320">
                <a:moveTo>
                  <a:pt x="15496" y="0"/>
                </a:moveTo>
                <a:lnTo>
                  <a:pt x="4460" y="0"/>
                </a:lnTo>
                <a:lnTo>
                  <a:pt x="0" y="4512"/>
                </a:lnTo>
                <a:lnTo>
                  <a:pt x="0" y="15612"/>
                </a:lnTo>
                <a:lnTo>
                  <a:pt x="4460" y="20125"/>
                </a:lnTo>
                <a:lnTo>
                  <a:pt x="15496" y="20125"/>
                </a:lnTo>
                <a:lnTo>
                  <a:pt x="19947" y="15612"/>
                </a:lnTo>
                <a:lnTo>
                  <a:pt x="19947" y="10062"/>
                </a:lnTo>
                <a:lnTo>
                  <a:pt x="19947" y="4512"/>
                </a:lnTo>
                <a:lnTo>
                  <a:pt x="15496" y="0"/>
                </a:lnTo>
                <a:close/>
              </a:path>
            </a:pathLst>
          </a:custGeom>
          <a:solidFill>
            <a:srgbClr val="FFFFFF">
              <a:alpha val="39999"/>
            </a:srgbClr>
          </a:solidFill>
        </p:spPr>
        <p:txBody>
          <a:bodyPr wrap="square" lIns="0" tIns="0" rIns="0" bIns="0" rtlCol="0"/>
          <a:lstStyle/>
          <a:p>
            <a:endParaRPr/>
          </a:p>
        </p:txBody>
      </p:sp>
      <p:sp>
        <p:nvSpPr>
          <p:cNvPr id="1034" name="object 1034"/>
          <p:cNvSpPr/>
          <p:nvPr/>
        </p:nvSpPr>
        <p:spPr>
          <a:xfrm>
            <a:off x="17340738" y="10416249"/>
            <a:ext cx="26034" cy="26034"/>
          </a:xfrm>
          <a:custGeom>
            <a:avLst/>
            <a:gdLst/>
            <a:ahLst/>
            <a:cxnLst/>
            <a:rect l="l" t="t" r="r" b="b"/>
            <a:pathLst>
              <a:path w="26034" h="26034">
                <a:moveTo>
                  <a:pt x="19926" y="0"/>
                </a:moveTo>
                <a:lnTo>
                  <a:pt x="5769" y="0"/>
                </a:lnTo>
                <a:lnTo>
                  <a:pt x="0" y="5790"/>
                </a:lnTo>
                <a:lnTo>
                  <a:pt x="0" y="20083"/>
                </a:lnTo>
                <a:lnTo>
                  <a:pt x="5769" y="25884"/>
                </a:lnTo>
                <a:lnTo>
                  <a:pt x="19926" y="25884"/>
                </a:lnTo>
                <a:lnTo>
                  <a:pt x="25685" y="20083"/>
                </a:lnTo>
                <a:lnTo>
                  <a:pt x="25685" y="12942"/>
                </a:lnTo>
                <a:lnTo>
                  <a:pt x="25685" y="5790"/>
                </a:lnTo>
                <a:lnTo>
                  <a:pt x="19926" y="0"/>
                </a:lnTo>
                <a:close/>
              </a:path>
            </a:pathLst>
          </a:custGeom>
          <a:solidFill>
            <a:srgbClr val="384746">
              <a:alpha val="39999"/>
            </a:srgbClr>
          </a:solidFill>
        </p:spPr>
        <p:txBody>
          <a:bodyPr wrap="square" lIns="0" tIns="0" rIns="0" bIns="0" rtlCol="0"/>
          <a:lstStyle/>
          <a:p>
            <a:endParaRPr/>
          </a:p>
        </p:txBody>
      </p:sp>
      <p:sp>
        <p:nvSpPr>
          <p:cNvPr id="1035" name="object 1035"/>
          <p:cNvSpPr/>
          <p:nvPr/>
        </p:nvSpPr>
        <p:spPr>
          <a:xfrm>
            <a:off x="19360072" y="898764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36" name="object 1036"/>
          <p:cNvSpPr/>
          <p:nvPr/>
        </p:nvSpPr>
        <p:spPr>
          <a:xfrm>
            <a:off x="18484095" y="9143671"/>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37" name="object 1037"/>
          <p:cNvSpPr/>
          <p:nvPr/>
        </p:nvSpPr>
        <p:spPr>
          <a:xfrm>
            <a:off x="18448083" y="10852370"/>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38" name="object 1038"/>
          <p:cNvSpPr/>
          <p:nvPr/>
        </p:nvSpPr>
        <p:spPr>
          <a:xfrm>
            <a:off x="18923844" y="8218127"/>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29998"/>
            </a:srgbClr>
          </a:solidFill>
        </p:spPr>
        <p:txBody>
          <a:bodyPr wrap="square" lIns="0" tIns="0" rIns="0" bIns="0" rtlCol="0"/>
          <a:lstStyle/>
          <a:p>
            <a:endParaRPr/>
          </a:p>
        </p:txBody>
      </p:sp>
      <p:sp>
        <p:nvSpPr>
          <p:cNvPr id="1039" name="object 1039"/>
          <p:cNvSpPr/>
          <p:nvPr/>
        </p:nvSpPr>
        <p:spPr>
          <a:xfrm>
            <a:off x="18960154" y="8012963"/>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40" name="object 1040"/>
          <p:cNvSpPr/>
          <p:nvPr/>
        </p:nvSpPr>
        <p:spPr>
          <a:xfrm>
            <a:off x="17534238" y="9909602"/>
            <a:ext cx="17145" cy="17145"/>
          </a:xfrm>
          <a:custGeom>
            <a:avLst/>
            <a:gdLst/>
            <a:ahLst/>
            <a:cxnLst/>
            <a:rect l="l" t="t" r="r" b="b"/>
            <a:pathLst>
              <a:path w="17144" h="17145">
                <a:moveTo>
                  <a:pt x="13099" y="0"/>
                </a:moveTo>
                <a:lnTo>
                  <a:pt x="3727" y="0"/>
                </a:lnTo>
                <a:lnTo>
                  <a:pt x="0" y="3842"/>
                </a:lnTo>
                <a:lnTo>
                  <a:pt x="0" y="13256"/>
                </a:lnTo>
                <a:lnTo>
                  <a:pt x="3727" y="17088"/>
                </a:lnTo>
                <a:lnTo>
                  <a:pt x="13099" y="17088"/>
                </a:lnTo>
                <a:lnTo>
                  <a:pt x="16900" y="1325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041" name="object 1041"/>
          <p:cNvSpPr/>
          <p:nvPr/>
        </p:nvSpPr>
        <p:spPr>
          <a:xfrm>
            <a:off x="15390135" y="9823941"/>
            <a:ext cx="12065" cy="12065"/>
          </a:xfrm>
          <a:custGeom>
            <a:avLst/>
            <a:gdLst/>
            <a:ahLst/>
            <a:cxnLst/>
            <a:rect l="l" t="t" r="r" b="b"/>
            <a:pathLst>
              <a:path w="12065" h="12065">
                <a:moveTo>
                  <a:pt x="9277" y="0"/>
                </a:moveTo>
                <a:lnTo>
                  <a:pt x="2701" y="0"/>
                </a:lnTo>
                <a:lnTo>
                  <a:pt x="0" y="2701"/>
                </a:lnTo>
                <a:lnTo>
                  <a:pt x="0" y="9329"/>
                </a:lnTo>
                <a:lnTo>
                  <a:pt x="2701" y="12041"/>
                </a:lnTo>
                <a:lnTo>
                  <a:pt x="9277" y="12041"/>
                </a:lnTo>
                <a:lnTo>
                  <a:pt x="11926" y="9329"/>
                </a:lnTo>
                <a:lnTo>
                  <a:pt x="11926" y="6031"/>
                </a:lnTo>
                <a:lnTo>
                  <a:pt x="11926" y="2701"/>
                </a:lnTo>
                <a:lnTo>
                  <a:pt x="9277" y="0"/>
                </a:lnTo>
                <a:close/>
              </a:path>
            </a:pathLst>
          </a:custGeom>
          <a:solidFill>
            <a:srgbClr val="FFFFFF">
              <a:alpha val="29998"/>
            </a:srgbClr>
          </a:solidFill>
        </p:spPr>
        <p:txBody>
          <a:bodyPr wrap="square" lIns="0" tIns="0" rIns="0" bIns="0" rtlCol="0"/>
          <a:lstStyle/>
          <a:p>
            <a:endParaRPr/>
          </a:p>
        </p:txBody>
      </p:sp>
      <p:sp>
        <p:nvSpPr>
          <p:cNvPr id="1042" name="object 1042"/>
          <p:cNvSpPr/>
          <p:nvPr/>
        </p:nvSpPr>
        <p:spPr>
          <a:xfrm>
            <a:off x="16414604" y="8718334"/>
            <a:ext cx="19050" cy="19050"/>
          </a:xfrm>
          <a:custGeom>
            <a:avLst/>
            <a:gdLst/>
            <a:ahLst/>
            <a:cxnLst/>
            <a:rect l="l" t="t" r="r" b="b"/>
            <a:pathLst>
              <a:path w="19050" h="19050">
                <a:moveTo>
                  <a:pt x="14512" y="0"/>
                </a:moveTo>
                <a:lnTo>
                  <a:pt x="4177" y="0"/>
                </a:lnTo>
                <a:lnTo>
                  <a:pt x="0" y="4219"/>
                </a:lnTo>
                <a:lnTo>
                  <a:pt x="0" y="14648"/>
                </a:lnTo>
                <a:lnTo>
                  <a:pt x="4177" y="18868"/>
                </a:lnTo>
                <a:lnTo>
                  <a:pt x="14512" y="18868"/>
                </a:lnTo>
                <a:lnTo>
                  <a:pt x="18711" y="14648"/>
                </a:lnTo>
                <a:lnTo>
                  <a:pt x="18711" y="9434"/>
                </a:lnTo>
                <a:lnTo>
                  <a:pt x="18711" y="4219"/>
                </a:lnTo>
                <a:lnTo>
                  <a:pt x="14512" y="0"/>
                </a:lnTo>
                <a:close/>
              </a:path>
            </a:pathLst>
          </a:custGeom>
          <a:solidFill>
            <a:srgbClr val="FFFFFF">
              <a:alpha val="39999"/>
            </a:srgbClr>
          </a:solidFill>
        </p:spPr>
        <p:txBody>
          <a:bodyPr wrap="square" lIns="0" tIns="0" rIns="0" bIns="0" rtlCol="0"/>
          <a:lstStyle/>
          <a:p>
            <a:endParaRPr/>
          </a:p>
        </p:txBody>
      </p:sp>
      <p:sp>
        <p:nvSpPr>
          <p:cNvPr id="1043" name="object 1043"/>
          <p:cNvSpPr/>
          <p:nvPr/>
        </p:nvSpPr>
        <p:spPr>
          <a:xfrm>
            <a:off x="17330599" y="9519946"/>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44" name="object 1044"/>
          <p:cNvSpPr/>
          <p:nvPr/>
        </p:nvSpPr>
        <p:spPr>
          <a:xfrm>
            <a:off x="17486501" y="9303082"/>
            <a:ext cx="13335" cy="13335"/>
          </a:xfrm>
          <a:custGeom>
            <a:avLst/>
            <a:gdLst/>
            <a:ahLst/>
            <a:cxnLst/>
            <a:rect l="l" t="t" r="r" b="b"/>
            <a:pathLst>
              <a:path w="13334" h="13334">
                <a:moveTo>
                  <a:pt x="9947" y="0"/>
                </a:moveTo>
                <a:lnTo>
                  <a:pt x="2858" y="0"/>
                </a:lnTo>
                <a:lnTo>
                  <a:pt x="0" y="2879"/>
                </a:lnTo>
                <a:lnTo>
                  <a:pt x="0" y="9978"/>
                </a:lnTo>
                <a:lnTo>
                  <a:pt x="285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045" name="object 1045"/>
          <p:cNvSpPr/>
          <p:nvPr/>
        </p:nvSpPr>
        <p:spPr>
          <a:xfrm>
            <a:off x="18727996" y="929459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046" name="object 1046"/>
          <p:cNvSpPr/>
          <p:nvPr/>
        </p:nvSpPr>
        <p:spPr>
          <a:xfrm>
            <a:off x="19060900" y="8592143"/>
            <a:ext cx="10160" cy="10160"/>
          </a:xfrm>
          <a:custGeom>
            <a:avLst/>
            <a:gdLst/>
            <a:ahLst/>
            <a:cxnLst/>
            <a:rect l="l" t="t" r="r" b="b"/>
            <a:pathLst>
              <a:path w="10159" h="10159">
                <a:moveTo>
                  <a:pt x="7664" y="0"/>
                </a:moveTo>
                <a:lnTo>
                  <a:pt x="2219" y="0"/>
                </a:lnTo>
                <a:lnTo>
                  <a:pt x="0" y="2240"/>
                </a:lnTo>
                <a:lnTo>
                  <a:pt x="0" y="7727"/>
                </a:lnTo>
                <a:lnTo>
                  <a:pt x="2219" y="9968"/>
                </a:lnTo>
                <a:lnTo>
                  <a:pt x="7664" y="996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47" name="object 1047"/>
          <p:cNvSpPr/>
          <p:nvPr/>
        </p:nvSpPr>
        <p:spPr>
          <a:xfrm>
            <a:off x="17460448" y="8791678"/>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FFFFFF">
              <a:alpha val="39999"/>
            </a:srgbClr>
          </a:solidFill>
        </p:spPr>
        <p:txBody>
          <a:bodyPr wrap="square" lIns="0" tIns="0" rIns="0" bIns="0" rtlCol="0"/>
          <a:lstStyle/>
          <a:p>
            <a:endParaRPr/>
          </a:p>
        </p:txBody>
      </p:sp>
      <p:sp>
        <p:nvSpPr>
          <p:cNvPr id="1048" name="object 1048"/>
          <p:cNvSpPr/>
          <p:nvPr/>
        </p:nvSpPr>
        <p:spPr>
          <a:xfrm>
            <a:off x="18370236" y="865927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49" name="object 1049"/>
          <p:cNvSpPr/>
          <p:nvPr/>
        </p:nvSpPr>
        <p:spPr>
          <a:xfrm>
            <a:off x="18632109" y="853396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0" name="object 1050"/>
          <p:cNvSpPr/>
          <p:nvPr/>
        </p:nvSpPr>
        <p:spPr>
          <a:xfrm>
            <a:off x="18233656" y="8157579"/>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51" name="object 1051"/>
          <p:cNvSpPr/>
          <p:nvPr/>
        </p:nvSpPr>
        <p:spPr>
          <a:xfrm>
            <a:off x="19271470" y="8179799"/>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52" name="object 1052"/>
          <p:cNvSpPr/>
          <p:nvPr/>
        </p:nvSpPr>
        <p:spPr>
          <a:xfrm>
            <a:off x="18152092" y="8512109"/>
            <a:ext cx="22225" cy="22225"/>
          </a:xfrm>
          <a:custGeom>
            <a:avLst/>
            <a:gdLst/>
            <a:ahLst/>
            <a:cxnLst/>
            <a:rect l="l" t="t" r="r" b="b"/>
            <a:pathLst>
              <a:path w="22225" h="22225">
                <a:moveTo>
                  <a:pt x="16826" y="0"/>
                </a:moveTo>
                <a:lnTo>
                  <a:pt x="4858" y="0"/>
                </a:lnTo>
                <a:lnTo>
                  <a:pt x="0" y="4900"/>
                </a:lnTo>
                <a:lnTo>
                  <a:pt x="0" y="16962"/>
                </a:lnTo>
                <a:lnTo>
                  <a:pt x="485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3" name="object 1053"/>
          <p:cNvSpPr/>
          <p:nvPr/>
        </p:nvSpPr>
        <p:spPr>
          <a:xfrm>
            <a:off x="17880317" y="7928019"/>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054" name="object 1054"/>
          <p:cNvSpPr/>
          <p:nvPr/>
        </p:nvSpPr>
        <p:spPr>
          <a:xfrm>
            <a:off x="17767761" y="8034581"/>
            <a:ext cx="10160" cy="10160"/>
          </a:xfrm>
          <a:custGeom>
            <a:avLst/>
            <a:gdLst/>
            <a:ahLst/>
            <a:cxnLst/>
            <a:rect l="l" t="t" r="r" b="b"/>
            <a:pathLst>
              <a:path w="10159" h="10159">
                <a:moveTo>
                  <a:pt x="7664" y="0"/>
                </a:moveTo>
                <a:lnTo>
                  <a:pt x="2219" y="0"/>
                </a:lnTo>
                <a:lnTo>
                  <a:pt x="0" y="2251"/>
                </a:lnTo>
                <a:lnTo>
                  <a:pt x="0" y="7737"/>
                </a:lnTo>
                <a:lnTo>
                  <a:pt x="2219" y="9978"/>
                </a:lnTo>
                <a:lnTo>
                  <a:pt x="7664" y="9978"/>
                </a:lnTo>
                <a:lnTo>
                  <a:pt x="9884" y="7737"/>
                </a:lnTo>
                <a:lnTo>
                  <a:pt x="9884" y="5005"/>
                </a:lnTo>
                <a:lnTo>
                  <a:pt x="9884" y="2251"/>
                </a:lnTo>
                <a:lnTo>
                  <a:pt x="7664" y="0"/>
                </a:lnTo>
                <a:close/>
              </a:path>
            </a:pathLst>
          </a:custGeom>
          <a:solidFill>
            <a:srgbClr val="FFFFFF">
              <a:alpha val="39999"/>
            </a:srgbClr>
          </a:solidFill>
        </p:spPr>
        <p:txBody>
          <a:bodyPr wrap="square" lIns="0" tIns="0" rIns="0" bIns="0" rtlCol="0"/>
          <a:lstStyle/>
          <a:p>
            <a:endParaRPr/>
          </a:p>
        </p:txBody>
      </p:sp>
      <p:sp>
        <p:nvSpPr>
          <p:cNvPr id="1055" name="object 1055"/>
          <p:cNvSpPr/>
          <p:nvPr/>
        </p:nvSpPr>
        <p:spPr>
          <a:xfrm>
            <a:off x="17855246" y="7380833"/>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56" name="object 1056"/>
          <p:cNvSpPr/>
          <p:nvPr/>
        </p:nvSpPr>
        <p:spPr>
          <a:xfrm>
            <a:off x="16990734" y="8790142"/>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6F4478">
              <a:alpha val="39999"/>
            </a:srgbClr>
          </a:solidFill>
        </p:spPr>
        <p:txBody>
          <a:bodyPr wrap="square" lIns="0" tIns="0" rIns="0" bIns="0" rtlCol="0"/>
          <a:lstStyle/>
          <a:p>
            <a:endParaRPr/>
          </a:p>
        </p:txBody>
      </p:sp>
      <p:sp>
        <p:nvSpPr>
          <p:cNvPr id="1057" name="object 1057"/>
          <p:cNvSpPr/>
          <p:nvPr/>
        </p:nvSpPr>
        <p:spPr>
          <a:xfrm>
            <a:off x="15787017" y="8782035"/>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FFFFFF">
              <a:alpha val="39999"/>
            </a:srgbClr>
          </a:solidFill>
        </p:spPr>
        <p:txBody>
          <a:bodyPr wrap="square" lIns="0" tIns="0" rIns="0" bIns="0" rtlCol="0"/>
          <a:lstStyle/>
          <a:p>
            <a:endParaRPr/>
          </a:p>
        </p:txBody>
      </p:sp>
      <p:sp>
        <p:nvSpPr>
          <p:cNvPr id="1058" name="object 1058"/>
          <p:cNvSpPr/>
          <p:nvPr/>
        </p:nvSpPr>
        <p:spPr>
          <a:xfrm>
            <a:off x="16036498" y="8463726"/>
            <a:ext cx="22225" cy="22225"/>
          </a:xfrm>
          <a:custGeom>
            <a:avLst/>
            <a:gdLst/>
            <a:ahLst/>
            <a:cxnLst/>
            <a:rect l="l" t="t" r="r" b="b"/>
            <a:pathLst>
              <a:path w="22225" h="22225">
                <a:moveTo>
                  <a:pt x="16826" y="0"/>
                </a:moveTo>
                <a:lnTo>
                  <a:pt x="4858" y="0"/>
                </a:lnTo>
                <a:lnTo>
                  <a:pt x="0" y="4900"/>
                </a:lnTo>
                <a:lnTo>
                  <a:pt x="0" y="16962"/>
                </a:lnTo>
                <a:lnTo>
                  <a:pt x="485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59" name="object 1059"/>
          <p:cNvSpPr/>
          <p:nvPr/>
        </p:nvSpPr>
        <p:spPr>
          <a:xfrm>
            <a:off x="16124561" y="913954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060" name="object 1060"/>
          <p:cNvSpPr/>
          <p:nvPr/>
        </p:nvSpPr>
        <p:spPr>
          <a:xfrm>
            <a:off x="16483807" y="966026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061" name="object 1061"/>
          <p:cNvSpPr/>
          <p:nvPr/>
        </p:nvSpPr>
        <p:spPr>
          <a:xfrm>
            <a:off x="17849871" y="1095776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29998"/>
            </a:srgbClr>
          </a:solidFill>
        </p:spPr>
        <p:txBody>
          <a:bodyPr wrap="square" lIns="0" tIns="0" rIns="0" bIns="0" rtlCol="0"/>
          <a:lstStyle/>
          <a:p>
            <a:endParaRPr/>
          </a:p>
        </p:txBody>
      </p:sp>
      <p:sp>
        <p:nvSpPr>
          <p:cNvPr id="1062" name="object 1062"/>
          <p:cNvSpPr/>
          <p:nvPr/>
        </p:nvSpPr>
        <p:spPr>
          <a:xfrm>
            <a:off x="19251362" y="7884848"/>
            <a:ext cx="10795" cy="10795"/>
          </a:xfrm>
          <a:custGeom>
            <a:avLst/>
            <a:gdLst/>
            <a:ahLst/>
            <a:cxnLst/>
            <a:rect l="l" t="t" r="r" b="b"/>
            <a:pathLst>
              <a:path w="10794" h="10795">
                <a:moveTo>
                  <a:pt x="8041" y="0"/>
                </a:moveTo>
                <a:lnTo>
                  <a:pt x="2303" y="0"/>
                </a:lnTo>
                <a:lnTo>
                  <a:pt x="0" y="2345"/>
                </a:lnTo>
                <a:lnTo>
                  <a:pt x="0" y="8104"/>
                </a:lnTo>
                <a:lnTo>
                  <a:pt x="2303" y="10460"/>
                </a:lnTo>
                <a:lnTo>
                  <a:pt x="8041" y="10460"/>
                </a:lnTo>
                <a:lnTo>
                  <a:pt x="10366" y="8104"/>
                </a:lnTo>
                <a:lnTo>
                  <a:pt x="10366" y="5224"/>
                </a:lnTo>
                <a:lnTo>
                  <a:pt x="10366" y="2345"/>
                </a:lnTo>
                <a:lnTo>
                  <a:pt x="8041" y="0"/>
                </a:lnTo>
                <a:close/>
              </a:path>
            </a:pathLst>
          </a:custGeom>
          <a:solidFill>
            <a:srgbClr val="FFFFFF">
              <a:alpha val="23999"/>
            </a:srgbClr>
          </a:solidFill>
        </p:spPr>
        <p:txBody>
          <a:bodyPr wrap="square" lIns="0" tIns="0" rIns="0" bIns="0" rtlCol="0"/>
          <a:lstStyle/>
          <a:p>
            <a:endParaRPr/>
          </a:p>
        </p:txBody>
      </p:sp>
      <p:sp>
        <p:nvSpPr>
          <p:cNvPr id="1063" name="object 1063"/>
          <p:cNvSpPr/>
          <p:nvPr/>
        </p:nvSpPr>
        <p:spPr>
          <a:xfrm>
            <a:off x="18278350" y="967617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64" name="object 1064"/>
          <p:cNvSpPr/>
          <p:nvPr/>
        </p:nvSpPr>
        <p:spPr>
          <a:xfrm>
            <a:off x="19429621" y="7800114"/>
            <a:ext cx="13335" cy="13335"/>
          </a:xfrm>
          <a:custGeom>
            <a:avLst/>
            <a:gdLst/>
            <a:ahLst/>
            <a:cxnLst/>
            <a:rect l="l" t="t" r="r" b="b"/>
            <a:pathLst>
              <a:path w="13334" h="13334">
                <a:moveTo>
                  <a:pt x="10114" y="0"/>
                </a:moveTo>
                <a:lnTo>
                  <a:pt x="2900" y="0"/>
                </a:lnTo>
                <a:lnTo>
                  <a:pt x="0" y="2952"/>
                </a:lnTo>
                <a:lnTo>
                  <a:pt x="0" y="10188"/>
                </a:lnTo>
                <a:lnTo>
                  <a:pt x="2900" y="13140"/>
                </a:lnTo>
                <a:lnTo>
                  <a:pt x="10114" y="13140"/>
                </a:lnTo>
                <a:lnTo>
                  <a:pt x="13046" y="10188"/>
                </a:lnTo>
                <a:lnTo>
                  <a:pt x="13046" y="6554"/>
                </a:lnTo>
                <a:lnTo>
                  <a:pt x="13046" y="2952"/>
                </a:lnTo>
                <a:lnTo>
                  <a:pt x="10114" y="0"/>
                </a:lnTo>
                <a:close/>
              </a:path>
            </a:pathLst>
          </a:custGeom>
          <a:solidFill>
            <a:srgbClr val="FFFFFF">
              <a:alpha val="23999"/>
            </a:srgbClr>
          </a:solidFill>
        </p:spPr>
        <p:txBody>
          <a:bodyPr wrap="square" lIns="0" tIns="0" rIns="0" bIns="0" rtlCol="0"/>
          <a:lstStyle/>
          <a:p>
            <a:endParaRPr/>
          </a:p>
        </p:txBody>
      </p:sp>
      <p:sp>
        <p:nvSpPr>
          <p:cNvPr id="1065" name="object 1065"/>
          <p:cNvSpPr/>
          <p:nvPr/>
        </p:nvSpPr>
        <p:spPr>
          <a:xfrm>
            <a:off x="16987110" y="8305968"/>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29998"/>
            </a:srgbClr>
          </a:solidFill>
        </p:spPr>
        <p:txBody>
          <a:bodyPr wrap="square" lIns="0" tIns="0" rIns="0" bIns="0" rtlCol="0"/>
          <a:lstStyle/>
          <a:p>
            <a:endParaRPr/>
          </a:p>
        </p:txBody>
      </p:sp>
      <p:sp>
        <p:nvSpPr>
          <p:cNvPr id="1066" name="object 1066"/>
          <p:cNvSpPr/>
          <p:nvPr/>
        </p:nvSpPr>
        <p:spPr>
          <a:xfrm>
            <a:off x="18228812" y="10641126"/>
            <a:ext cx="6350" cy="6350"/>
          </a:xfrm>
          <a:custGeom>
            <a:avLst/>
            <a:gdLst/>
            <a:ahLst/>
            <a:cxnLst/>
            <a:rect l="l" t="t" r="r" b="b"/>
            <a:pathLst>
              <a:path w="6350" h="6350">
                <a:moveTo>
                  <a:pt x="4607" y="0"/>
                </a:moveTo>
                <a:lnTo>
                  <a:pt x="1329" y="0"/>
                </a:lnTo>
                <a:lnTo>
                  <a:pt x="0" y="1350"/>
                </a:lnTo>
                <a:lnTo>
                  <a:pt x="0" y="4628"/>
                </a:lnTo>
                <a:lnTo>
                  <a:pt x="1329" y="5978"/>
                </a:lnTo>
                <a:lnTo>
                  <a:pt x="4607" y="5978"/>
                </a:lnTo>
                <a:lnTo>
                  <a:pt x="5926" y="4628"/>
                </a:lnTo>
                <a:lnTo>
                  <a:pt x="5926" y="2973"/>
                </a:lnTo>
                <a:lnTo>
                  <a:pt x="5926" y="1350"/>
                </a:lnTo>
                <a:lnTo>
                  <a:pt x="4607" y="0"/>
                </a:lnTo>
                <a:close/>
              </a:path>
            </a:pathLst>
          </a:custGeom>
          <a:solidFill>
            <a:srgbClr val="FFFFFF">
              <a:alpha val="29998"/>
            </a:srgbClr>
          </a:solidFill>
        </p:spPr>
        <p:txBody>
          <a:bodyPr wrap="square" lIns="0" tIns="0" rIns="0" bIns="0" rtlCol="0"/>
          <a:lstStyle/>
          <a:p>
            <a:endParaRPr/>
          </a:p>
        </p:txBody>
      </p:sp>
      <p:sp>
        <p:nvSpPr>
          <p:cNvPr id="1067" name="object 1067"/>
          <p:cNvSpPr/>
          <p:nvPr/>
        </p:nvSpPr>
        <p:spPr>
          <a:xfrm>
            <a:off x="19463725" y="9681555"/>
            <a:ext cx="20320" cy="20320"/>
          </a:xfrm>
          <a:custGeom>
            <a:avLst/>
            <a:gdLst/>
            <a:ahLst/>
            <a:cxnLst/>
            <a:rect l="l" t="t" r="r" b="b"/>
            <a:pathLst>
              <a:path w="20319" h="20320">
                <a:moveTo>
                  <a:pt x="15653" y="0"/>
                </a:moveTo>
                <a:lnTo>
                  <a:pt x="4512" y="0"/>
                </a:lnTo>
                <a:lnTo>
                  <a:pt x="0" y="4533"/>
                </a:lnTo>
                <a:lnTo>
                  <a:pt x="0" y="15769"/>
                </a:lnTo>
                <a:lnTo>
                  <a:pt x="4512" y="20323"/>
                </a:lnTo>
                <a:lnTo>
                  <a:pt x="15653" y="20323"/>
                </a:lnTo>
                <a:lnTo>
                  <a:pt x="20166" y="15769"/>
                </a:lnTo>
                <a:lnTo>
                  <a:pt x="20166" y="10135"/>
                </a:lnTo>
                <a:lnTo>
                  <a:pt x="20166" y="4533"/>
                </a:lnTo>
                <a:lnTo>
                  <a:pt x="15653" y="0"/>
                </a:lnTo>
                <a:close/>
              </a:path>
            </a:pathLst>
          </a:custGeom>
          <a:solidFill>
            <a:srgbClr val="FFFFFF">
              <a:alpha val="23999"/>
            </a:srgbClr>
          </a:solidFill>
        </p:spPr>
        <p:txBody>
          <a:bodyPr wrap="square" lIns="0" tIns="0" rIns="0" bIns="0" rtlCol="0"/>
          <a:lstStyle/>
          <a:p>
            <a:endParaRPr/>
          </a:p>
        </p:txBody>
      </p:sp>
      <p:sp>
        <p:nvSpPr>
          <p:cNvPr id="1068" name="object 1068"/>
          <p:cNvSpPr/>
          <p:nvPr/>
        </p:nvSpPr>
        <p:spPr>
          <a:xfrm>
            <a:off x="16115067" y="7446532"/>
            <a:ext cx="27305" cy="27940"/>
          </a:xfrm>
          <a:custGeom>
            <a:avLst/>
            <a:gdLst/>
            <a:ahLst/>
            <a:cxnLst/>
            <a:rect l="l" t="t" r="r" b="b"/>
            <a:pathLst>
              <a:path w="27305" h="27940">
                <a:moveTo>
                  <a:pt x="21088" y="0"/>
                </a:moveTo>
                <a:lnTo>
                  <a:pt x="6114" y="0"/>
                </a:lnTo>
                <a:lnTo>
                  <a:pt x="0" y="6135"/>
                </a:lnTo>
                <a:lnTo>
                  <a:pt x="0" y="21266"/>
                </a:lnTo>
                <a:lnTo>
                  <a:pt x="6114" y="27433"/>
                </a:lnTo>
                <a:lnTo>
                  <a:pt x="21088" y="27433"/>
                </a:lnTo>
                <a:lnTo>
                  <a:pt x="27192" y="21266"/>
                </a:lnTo>
                <a:lnTo>
                  <a:pt x="27192" y="13727"/>
                </a:lnTo>
                <a:lnTo>
                  <a:pt x="27192" y="6135"/>
                </a:lnTo>
                <a:lnTo>
                  <a:pt x="21088" y="0"/>
                </a:lnTo>
                <a:close/>
              </a:path>
            </a:pathLst>
          </a:custGeom>
          <a:solidFill>
            <a:srgbClr val="FFFFFF">
              <a:alpha val="10398"/>
            </a:srgbClr>
          </a:solidFill>
        </p:spPr>
        <p:txBody>
          <a:bodyPr wrap="square" lIns="0" tIns="0" rIns="0" bIns="0" rtlCol="0"/>
          <a:lstStyle/>
          <a:p>
            <a:endParaRPr/>
          </a:p>
        </p:txBody>
      </p:sp>
      <p:sp>
        <p:nvSpPr>
          <p:cNvPr id="1069" name="object 1069"/>
          <p:cNvSpPr/>
          <p:nvPr/>
        </p:nvSpPr>
        <p:spPr>
          <a:xfrm>
            <a:off x="16456023" y="826375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39999"/>
            </a:srgbClr>
          </a:solidFill>
        </p:spPr>
        <p:txBody>
          <a:bodyPr wrap="square" lIns="0" tIns="0" rIns="0" bIns="0" rtlCol="0"/>
          <a:lstStyle/>
          <a:p>
            <a:endParaRPr/>
          </a:p>
        </p:txBody>
      </p:sp>
      <p:sp>
        <p:nvSpPr>
          <p:cNvPr id="1070" name="object 1070"/>
          <p:cNvSpPr/>
          <p:nvPr/>
        </p:nvSpPr>
        <p:spPr>
          <a:xfrm>
            <a:off x="16247505" y="10470794"/>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071" name="object 1071"/>
          <p:cNvSpPr/>
          <p:nvPr/>
        </p:nvSpPr>
        <p:spPr>
          <a:xfrm>
            <a:off x="16479271" y="10055654"/>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072" name="object 1072"/>
          <p:cNvSpPr/>
          <p:nvPr/>
        </p:nvSpPr>
        <p:spPr>
          <a:xfrm>
            <a:off x="16164244" y="10346752"/>
            <a:ext cx="25400" cy="25400"/>
          </a:xfrm>
          <a:custGeom>
            <a:avLst/>
            <a:gdLst/>
            <a:ahLst/>
            <a:cxnLst/>
            <a:rect l="l" t="t" r="r" b="b"/>
            <a:pathLst>
              <a:path w="25400" h="25400">
                <a:moveTo>
                  <a:pt x="19486" y="0"/>
                </a:moveTo>
                <a:lnTo>
                  <a:pt x="5612" y="0"/>
                </a:lnTo>
                <a:lnTo>
                  <a:pt x="0" y="5654"/>
                </a:lnTo>
                <a:lnTo>
                  <a:pt x="0" y="19622"/>
                </a:lnTo>
                <a:lnTo>
                  <a:pt x="5612" y="25308"/>
                </a:lnTo>
                <a:lnTo>
                  <a:pt x="19486" y="25308"/>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073" name="object 1073"/>
          <p:cNvSpPr/>
          <p:nvPr/>
        </p:nvSpPr>
        <p:spPr>
          <a:xfrm>
            <a:off x="16202271" y="10135253"/>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074" name="object 1074"/>
          <p:cNvSpPr/>
          <p:nvPr/>
        </p:nvSpPr>
        <p:spPr>
          <a:xfrm>
            <a:off x="15734084" y="10186778"/>
            <a:ext cx="19685" cy="19685"/>
          </a:xfrm>
          <a:custGeom>
            <a:avLst/>
            <a:gdLst/>
            <a:ahLst/>
            <a:cxnLst/>
            <a:rect l="l" t="t" r="r" b="b"/>
            <a:pathLst>
              <a:path w="19684" h="19684">
                <a:moveTo>
                  <a:pt x="14868" y="0"/>
                </a:moveTo>
                <a:lnTo>
                  <a:pt x="4293" y="0"/>
                </a:lnTo>
                <a:lnTo>
                  <a:pt x="0" y="4334"/>
                </a:lnTo>
                <a:lnTo>
                  <a:pt x="0" y="15004"/>
                </a:lnTo>
                <a:lnTo>
                  <a:pt x="4293" y="19308"/>
                </a:lnTo>
                <a:lnTo>
                  <a:pt x="14868" y="19308"/>
                </a:lnTo>
                <a:lnTo>
                  <a:pt x="19140" y="15004"/>
                </a:lnTo>
                <a:lnTo>
                  <a:pt x="19140" y="9664"/>
                </a:lnTo>
                <a:lnTo>
                  <a:pt x="19140" y="4334"/>
                </a:lnTo>
                <a:lnTo>
                  <a:pt x="14868" y="0"/>
                </a:lnTo>
                <a:close/>
              </a:path>
            </a:pathLst>
          </a:custGeom>
          <a:solidFill>
            <a:srgbClr val="FFFFFF">
              <a:alpha val="31198"/>
            </a:srgbClr>
          </a:solidFill>
        </p:spPr>
        <p:txBody>
          <a:bodyPr wrap="square" lIns="0" tIns="0" rIns="0" bIns="0" rtlCol="0"/>
          <a:lstStyle/>
          <a:p>
            <a:endParaRPr/>
          </a:p>
        </p:txBody>
      </p:sp>
      <p:sp>
        <p:nvSpPr>
          <p:cNvPr id="1075" name="object 1075"/>
          <p:cNvSpPr/>
          <p:nvPr/>
        </p:nvSpPr>
        <p:spPr>
          <a:xfrm>
            <a:off x="17739042" y="7848284"/>
            <a:ext cx="13335" cy="13335"/>
          </a:xfrm>
          <a:custGeom>
            <a:avLst/>
            <a:gdLst/>
            <a:ahLst/>
            <a:cxnLst/>
            <a:rect l="l" t="t" r="r" b="b"/>
            <a:pathLst>
              <a:path w="13334" h="13334">
                <a:moveTo>
                  <a:pt x="10114" y="0"/>
                </a:moveTo>
                <a:lnTo>
                  <a:pt x="2910" y="0"/>
                </a:lnTo>
                <a:lnTo>
                  <a:pt x="0" y="2952"/>
                </a:lnTo>
                <a:lnTo>
                  <a:pt x="0" y="10209"/>
                </a:lnTo>
                <a:lnTo>
                  <a:pt x="2910" y="13161"/>
                </a:lnTo>
                <a:lnTo>
                  <a:pt x="10114" y="13161"/>
                </a:lnTo>
                <a:lnTo>
                  <a:pt x="13036" y="10209"/>
                </a:lnTo>
                <a:lnTo>
                  <a:pt x="13036" y="6575"/>
                </a:lnTo>
                <a:lnTo>
                  <a:pt x="13036" y="2952"/>
                </a:lnTo>
                <a:lnTo>
                  <a:pt x="10114" y="0"/>
                </a:lnTo>
                <a:close/>
              </a:path>
            </a:pathLst>
          </a:custGeom>
          <a:solidFill>
            <a:srgbClr val="FFFFFF">
              <a:alpha val="39999"/>
            </a:srgbClr>
          </a:solidFill>
        </p:spPr>
        <p:txBody>
          <a:bodyPr wrap="square" lIns="0" tIns="0" rIns="0" bIns="0" rtlCol="0"/>
          <a:lstStyle/>
          <a:p>
            <a:endParaRPr/>
          </a:p>
        </p:txBody>
      </p:sp>
      <p:sp>
        <p:nvSpPr>
          <p:cNvPr id="1076" name="object 1076"/>
          <p:cNvSpPr/>
          <p:nvPr/>
        </p:nvSpPr>
        <p:spPr>
          <a:xfrm>
            <a:off x="15739226" y="9294241"/>
            <a:ext cx="8890" cy="9525"/>
          </a:xfrm>
          <a:custGeom>
            <a:avLst/>
            <a:gdLst/>
            <a:ahLst/>
            <a:cxnLst/>
            <a:rect l="l" t="t" r="r" b="b"/>
            <a:pathLst>
              <a:path w="8890" h="9525">
                <a:moveTo>
                  <a:pt x="6889" y="0"/>
                </a:moveTo>
                <a:lnTo>
                  <a:pt x="1989" y="0"/>
                </a:lnTo>
                <a:lnTo>
                  <a:pt x="0" y="2020"/>
                </a:lnTo>
                <a:lnTo>
                  <a:pt x="0" y="6963"/>
                </a:lnTo>
                <a:lnTo>
                  <a:pt x="1989" y="8963"/>
                </a:lnTo>
                <a:lnTo>
                  <a:pt x="6889" y="8963"/>
                </a:lnTo>
                <a:lnTo>
                  <a:pt x="8858" y="6963"/>
                </a:lnTo>
                <a:lnTo>
                  <a:pt x="8858" y="4481"/>
                </a:lnTo>
                <a:lnTo>
                  <a:pt x="8858" y="2020"/>
                </a:lnTo>
                <a:lnTo>
                  <a:pt x="6889" y="0"/>
                </a:lnTo>
                <a:close/>
              </a:path>
            </a:pathLst>
          </a:custGeom>
          <a:solidFill>
            <a:srgbClr val="6F4478">
              <a:alpha val="39999"/>
            </a:srgbClr>
          </a:solidFill>
        </p:spPr>
        <p:txBody>
          <a:bodyPr wrap="square" lIns="0" tIns="0" rIns="0" bIns="0" rtlCol="0"/>
          <a:lstStyle/>
          <a:p>
            <a:endParaRPr/>
          </a:p>
        </p:txBody>
      </p:sp>
      <p:sp>
        <p:nvSpPr>
          <p:cNvPr id="1077" name="object 1077"/>
          <p:cNvSpPr/>
          <p:nvPr/>
        </p:nvSpPr>
        <p:spPr>
          <a:xfrm>
            <a:off x="17166530" y="9608053"/>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078" name="object 1078"/>
          <p:cNvSpPr/>
          <p:nvPr/>
        </p:nvSpPr>
        <p:spPr>
          <a:xfrm>
            <a:off x="17999440" y="918067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079" name="object 1079"/>
          <p:cNvSpPr/>
          <p:nvPr/>
        </p:nvSpPr>
        <p:spPr>
          <a:xfrm>
            <a:off x="15494229" y="10244908"/>
            <a:ext cx="17145" cy="17780"/>
          </a:xfrm>
          <a:custGeom>
            <a:avLst/>
            <a:gdLst/>
            <a:ahLst/>
            <a:cxnLst/>
            <a:rect l="l" t="t" r="r" b="b"/>
            <a:pathLst>
              <a:path w="17144" h="17779">
                <a:moveTo>
                  <a:pt x="13224" y="0"/>
                </a:moveTo>
                <a:lnTo>
                  <a:pt x="3821" y="0"/>
                </a:lnTo>
                <a:lnTo>
                  <a:pt x="0" y="3884"/>
                </a:lnTo>
                <a:lnTo>
                  <a:pt x="0" y="13392"/>
                </a:lnTo>
                <a:lnTo>
                  <a:pt x="3821" y="17245"/>
                </a:lnTo>
                <a:lnTo>
                  <a:pt x="13224" y="17245"/>
                </a:lnTo>
                <a:lnTo>
                  <a:pt x="17088" y="13392"/>
                </a:lnTo>
                <a:lnTo>
                  <a:pt x="17088" y="8617"/>
                </a:lnTo>
                <a:lnTo>
                  <a:pt x="17088" y="3884"/>
                </a:lnTo>
                <a:lnTo>
                  <a:pt x="13224" y="0"/>
                </a:lnTo>
                <a:close/>
              </a:path>
            </a:pathLst>
          </a:custGeom>
          <a:solidFill>
            <a:srgbClr val="FFFFFF">
              <a:alpha val="31198"/>
            </a:srgbClr>
          </a:solidFill>
        </p:spPr>
        <p:txBody>
          <a:bodyPr wrap="square" lIns="0" tIns="0" rIns="0" bIns="0" rtlCol="0"/>
          <a:lstStyle/>
          <a:p>
            <a:endParaRPr/>
          </a:p>
        </p:txBody>
      </p:sp>
      <p:sp>
        <p:nvSpPr>
          <p:cNvPr id="1080" name="object 1080"/>
          <p:cNvSpPr/>
          <p:nvPr/>
        </p:nvSpPr>
        <p:spPr>
          <a:xfrm>
            <a:off x="15709389" y="11176415"/>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081" name="object 1081"/>
          <p:cNvSpPr/>
          <p:nvPr/>
        </p:nvSpPr>
        <p:spPr>
          <a:xfrm>
            <a:off x="17936464" y="9059305"/>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82" name="object 1082"/>
          <p:cNvSpPr/>
          <p:nvPr/>
        </p:nvSpPr>
        <p:spPr>
          <a:xfrm>
            <a:off x="19969550" y="8192950"/>
            <a:ext cx="21590" cy="21590"/>
          </a:xfrm>
          <a:custGeom>
            <a:avLst/>
            <a:gdLst/>
            <a:ahLst/>
            <a:cxnLst/>
            <a:rect l="l" t="t" r="r" b="b"/>
            <a:pathLst>
              <a:path w="21590" h="21590">
                <a:moveTo>
                  <a:pt x="16575" y="0"/>
                </a:moveTo>
                <a:lnTo>
                  <a:pt x="4785" y="0"/>
                </a:lnTo>
                <a:lnTo>
                  <a:pt x="0" y="4816"/>
                </a:lnTo>
                <a:lnTo>
                  <a:pt x="0" y="16711"/>
                </a:lnTo>
                <a:lnTo>
                  <a:pt x="4785" y="21538"/>
                </a:lnTo>
                <a:lnTo>
                  <a:pt x="16575" y="21538"/>
                </a:lnTo>
                <a:lnTo>
                  <a:pt x="21360" y="16711"/>
                </a:lnTo>
                <a:lnTo>
                  <a:pt x="21360" y="10774"/>
                </a:lnTo>
                <a:lnTo>
                  <a:pt x="21360" y="4816"/>
                </a:lnTo>
                <a:lnTo>
                  <a:pt x="16575" y="0"/>
                </a:lnTo>
                <a:close/>
              </a:path>
            </a:pathLst>
          </a:custGeom>
          <a:solidFill>
            <a:srgbClr val="6F4478">
              <a:alpha val="39999"/>
            </a:srgbClr>
          </a:solidFill>
        </p:spPr>
        <p:txBody>
          <a:bodyPr wrap="square" lIns="0" tIns="0" rIns="0" bIns="0" rtlCol="0"/>
          <a:lstStyle/>
          <a:p>
            <a:endParaRPr/>
          </a:p>
        </p:txBody>
      </p:sp>
      <p:sp>
        <p:nvSpPr>
          <p:cNvPr id="1083" name="object 1083"/>
          <p:cNvSpPr/>
          <p:nvPr/>
        </p:nvSpPr>
        <p:spPr>
          <a:xfrm>
            <a:off x="19236233" y="10863302"/>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084" name="object 1084"/>
          <p:cNvSpPr/>
          <p:nvPr/>
        </p:nvSpPr>
        <p:spPr>
          <a:xfrm>
            <a:off x="15195717" y="8387901"/>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085" name="object 1085"/>
          <p:cNvSpPr/>
          <p:nvPr/>
        </p:nvSpPr>
        <p:spPr>
          <a:xfrm>
            <a:off x="19261422" y="10610259"/>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086" name="object 1086"/>
          <p:cNvSpPr/>
          <p:nvPr/>
        </p:nvSpPr>
        <p:spPr>
          <a:xfrm>
            <a:off x="19706280" y="11131835"/>
            <a:ext cx="22225" cy="22225"/>
          </a:xfrm>
          <a:custGeom>
            <a:avLst/>
            <a:gdLst/>
            <a:ahLst/>
            <a:cxnLst/>
            <a:rect l="l" t="t" r="r" b="b"/>
            <a:pathLst>
              <a:path w="22225" h="22225">
                <a:moveTo>
                  <a:pt x="16826" y="0"/>
                </a:moveTo>
                <a:lnTo>
                  <a:pt x="4848" y="0"/>
                </a:lnTo>
                <a:lnTo>
                  <a:pt x="0" y="4900"/>
                </a:lnTo>
                <a:lnTo>
                  <a:pt x="0" y="16962"/>
                </a:lnTo>
                <a:lnTo>
                  <a:pt x="4848" y="21852"/>
                </a:lnTo>
                <a:lnTo>
                  <a:pt x="16826" y="21852"/>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87" name="object 1087"/>
          <p:cNvSpPr/>
          <p:nvPr/>
        </p:nvSpPr>
        <p:spPr>
          <a:xfrm>
            <a:off x="19502028" y="9967113"/>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088" name="object 1088"/>
          <p:cNvSpPr/>
          <p:nvPr/>
        </p:nvSpPr>
        <p:spPr>
          <a:xfrm>
            <a:off x="19505321" y="10761185"/>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1198"/>
            </a:srgbClr>
          </a:solidFill>
        </p:spPr>
        <p:txBody>
          <a:bodyPr wrap="square" lIns="0" tIns="0" rIns="0" bIns="0" rtlCol="0"/>
          <a:lstStyle/>
          <a:p>
            <a:endParaRPr/>
          </a:p>
        </p:txBody>
      </p:sp>
      <p:sp>
        <p:nvSpPr>
          <p:cNvPr id="1089" name="object 1089"/>
          <p:cNvSpPr/>
          <p:nvPr/>
        </p:nvSpPr>
        <p:spPr>
          <a:xfrm>
            <a:off x="14896535" y="7992395"/>
            <a:ext cx="10160" cy="10160"/>
          </a:xfrm>
          <a:custGeom>
            <a:avLst/>
            <a:gdLst/>
            <a:ahLst/>
            <a:cxnLst/>
            <a:rect l="l" t="t" r="r" b="b"/>
            <a:pathLst>
              <a:path w="10159" h="10159">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090" name="object 1090"/>
          <p:cNvSpPr/>
          <p:nvPr/>
        </p:nvSpPr>
        <p:spPr>
          <a:xfrm>
            <a:off x="20099937" y="8510447"/>
            <a:ext cx="4445" cy="20320"/>
          </a:xfrm>
          <a:custGeom>
            <a:avLst/>
            <a:gdLst/>
            <a:ahLst/>
            <a:cxnLst/>
            <a:rect l="l" t="t" r="r" b="b"/>
            <a:pathLst>
              <a:path w="4444" h="20320">
                <a:moveTo>
                  <a:pt x="4160" y="0"/>
                </a:moveTo>
                <a:lnTo>
                  <a:pt x="0" y="4188"/>
                </a:lnTo>
                <a:lnTo>
                  <a:pt x="0" y="16083"/>
                </a:lnTo>
                <a:lnTo>
                  <a:pt x="4160" y="20280"/>
                </a:lnTo>
                <a:lnTo>
                  <a:pt x="4160" y="0"/>
                </a:lnTo>
                <a:close/>
              </a:path>
            </a:pathLst>
          </a:custGeom>
          <a:solidFill>
            <a:srgbClr val="FFFFFF">
              <a:alpha val="39999"/>
            </a:srgbClr>
          </a:solidFill>
        </p:spPr>
        <p:txBody>
          <a:bodyPr wrap="square" lIns="0" tIns="0" rIns="0" bIns="0" rtlCol="0"/>
          <a:lstStyle/>
          <a:p>
            <a:endParaRPr/>
          </a:p>
        </p:txBody>
      </p:sp>
      <p:sp>
        <p:nvSpPr>
          <p:cNvPr id="1091" name="object 1091"/>
          <p:cNvSpPr/>
          <p:nvPr/>
        </p:nvSpPr>
        <p:spPr>
          <a:xfrm>
            <a:off x="19147563" y="1012586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092" name="object 1092"/>
          <p:cNvSpPr/>
          <p:nvPr/>
        </p:nvSpPr>
        <p:spPr>
          <a:xfrm>
            <a:off x="19409435" y="10000555"/>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6F4478">
              <a:alpha val="39999"/>
            </a:srgbClr>
          </a:solidFill>
        </p:spPr>
        <p:txBody>
          <a:bodyPr wrap="square" lIns="0" tIns="0" rIns="0" bIns="0" rtlCol="0"/>
          <a:lstStyle/>
          <a:p>
            <a:endParaRPr/>
          </a:p>
        </p:txBody>
      </p:sp>
      <p:sp>
        <p:nvSpPr>
          <p:cNvPr id="1093" name="object 1093"/>
          <p:cNvSpPr/>
          <p:nvPr/>
        </p:nvSpPr>
        <p:spPr>
          <a:xfrm>
            <a:off x="14913436" y="6487281"/>
            <a:ext cx="28575" cy="28575"/>
          </a:xfrm>
          <a:custGeom>
            <a:avLst/>
            <a:gdLst/>
            <a:ahLst/>
            <a:cxnLst/>
            <a:rect l="l" t="t" r="r" b="b"/>
            <a:pathLst>
              <a:path w="28575" h="28575">
                <a:moveTo>
                  <a:pt x="21831" y="0"/>
                </a:moveTo>
                <a:lnTo>
                  <a:pt x="6313" y="0"/>
                </a:lnTo>
                <a:lnTo>
                  <a:pt x="0" y="6345"/>
                </a:lnTo>
                <a:lnTo>
                  <a:pt x="0" y="22009"/>
                </a:lnTo>
                <a:lnTo>
                  <a:pt x="6313" y="28376"/>
                </a:lnTo>
                <a:lnTo>
                  <a:pt x="21831" y="28376"/>
                </a:lnTo>
                <a:lnTo>
                  <a:pt x="28124" y="22009"/>
                </a:lnTo>
                <a:lnTo>
                  <a:pt x="28124" y="14188"/>
                </a:lnTo>
                <a:lnTo>
                  <a:pt x="28124" y="6345"/>
                </a:lnTo>
                <a:lnTo>
                  <a:pt x="21831" y="0"/>
                </a:lnTo>
                <a:close/>
              </a:path>
            </a:pathLst>
          </a:custGeom>
          <a:solidFill>
            <a:srgbClr val="FFFFFF">
              <a:alpha val="31198"/>
            </a:srgbClr>
          </a:solidFill>
        </p:spPr>
        <p:txBody>
          <a:bodyPr wrap="square" lIns="0" tIns="0" rIns="0" bIns="0" rtlCol="0"/>
          <a:lstStyle/>
          <a:p>
            <a:endParaRPr/>
          </a:p>
        </p:txBody>
      </p:sp>
      <p:sp>
        <p:nvSpPr>
          <p:cNvPr id="1094" name="object 1094"/>
          <p:cNvSpPr/>
          <p:nvPr/>
        </p:nvSpPr>
        <p:spPr>
          <a:xfrm>
            <a:off x="15125434" y="6783447"/>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095" name="object 1095"/>
          <p:cNvSpPr/>
          <p:nvPr/>
        </p:nvSpPr>
        <p:spPr>
          <a:xfrm>
            <a:off x="18929418" y="9978699"/>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096" name="object 1096"/>
          <p:cNvSpPr/>
          <p:nvPr/>
        </p:nvSpPr>
        <p:spPr>
          <a:xfrm>
            <a:off x="19055677" y="1114276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097" name="object 1097"/>
          <p:cNvSpPr/>
          <p:nvPr/>
        </p:nvSpPr>
        <p:spPr>
          <a:xfrm>
            <a:off x="15299371" y="9081810"/>
            <a:ext cx="20320" cy="20320"/>
          </a:xfrm>
          <a:custGeom>
            <a:avLst/>
            <a:gdLst/>
            <a:ahLst/>
            <a:cxnLst/>
            <a:rect l="l" t="t" r="r" b="b"/>
            <a:pathLst>
              <a:path w="20319" h="20320">
                <a:moveTo>
                  <a:pt x="15643" y="0"/>
                </a:moveTo>
                <a:lnTo>
                  <a:pt x="4512" y="0"/>
                </a:lnTo>
                <a:lnTo>
                  <a:pt x="0" y="4523"/>
                </a:lnTo>
                <a:lnTo>
                  <a:pt x="0" y="15758"/>
                </a:lnTo>
                <a:lnTo>
                  <a:pt x="4512" y="20323"/>
                </a:lnTo>
                <a:lnTo>
                  <a:pt x="15643" y="20323"/>
                </a:lnTo>
                <a:lnTo>
                  <a:pt x="20166" y="15758"/>
                </a:lnTo>
                <a:lnTo>
                  <a:pt x="20166" y="10135"/>
                </a:lnTo>
                <a:lnTo>
                  <a:pt x="20166" y="4523"/>
                </a:lnTo>
                <a:lnTo>
                  <a:pt x="15643" y="0"/>
                </a:lnTo>
                <a:close/>
              </a:path>
            </a:pathLst>
          </a:custGeom>
          <a:solidFill>
            <a:srgbClr val="FFFFFF">
              <a:alpha val="23999"/>
            </a:srgbClr>
          </a:solidFill>
        </p:spPr>
        <p:txBody>
          <a:bodyPr wrap="square" lIns="0" tIns="0" rIns="0" bIns="0" rtlCol="0"/>
          <a:lstStyle/>
          <a:p>
            <a:endParaRPr/>
          </a:p>
        </p:txBody>
      </p:sp>
      <p:sp>
        <p:nvSpPr>
          <p:cNvPr id="1098" name="object 1098"/>
          <p:cNvSpPr/>
          <p:nvPr/>
        </p:nvSpPr>
        <p:spPr>
          <a:xfrm>
            <a:off x="19806025" y="9326193"/>
            <a:ext cx="14604" cy="14604"/>
          </a:xfrm>
          <a:custGeom>
            <a:avLst/>
            <a:gdLst/>
            <a:ahLst/>
            <a:cxnLst/>
            <a:rect l="l" t="t" r="r" b="b"/>
            <a:pathLst>
              <a:path w="14605" h="14604">
                <a:moveTo>
                  <a:pt x="11130" y="0"/>
                </a:moveTo>
                <a:lnTo>
                  <a:pt x="3172" y="0"/>
                </a:lnTo>
                <a:lnTo>
                  <a:pt x="0" y="3225"/>
                </a:lnTo>
                <a:lnTo>
                  <a:pt x="0" y="11235"/>
                </a:lnTo>
                <a:lnTo>
                  <a:pt x="3172" y="14481"/>
                </a:lnTo>
                <a:lnTo>
                  <a:pt x="11130" y="14481"/>
                </a:lnTo>
                <a:lnTo>
                  <a:pt x="14334" y="11235"/>
                </a:lnTo>
                <a:lnTo>
                  <a:pt x="14334" y="7224"/>
                </a:lnTo>
                <a:lnTo>
                  <a:pt x="14334" y="3225"/>
                </a:lnTo>
                <a:lnTo>
                  <a:pt x="11130" y="0"/>
                </a:lnTo>
                <a:close/>
              </a:path>
            </a:pathLst>
          </a:custGeom>
          <a:solidFill>
            <a:srgbClr val="FFFFFF">
              <a:alpha val="39999"/>
            </a:srgbClr>
          </a:solidFill>
        </p:spPr>
        <p:txBody>
          <a:bodyPr wrap="square" lIns="0" tIns="0" rIns="0" bIns="0" rtlCol="0"/>
          <a:lstStyle/>
          <a:p>
            <a:endParaRPr/>
          </a:p>
        </p:txBody>
      </p:sp>
      <p:sp>
        <p:nvSpPr>
          <p:cNvPr id="1099" name="object 1099"/>
          <p:cNvSpPr/>
          <p:nvPr/>
        </p:nvSpPr>
        <p:spPr>
          <a:xfrm>
            <a:off x="14873540" y="6529616"/>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0" name="object 1100"/>
          <p:cNvSpPr/>
          <p:nvPr/>
        </p:nvSpPr>
        <p:spPr>
          <a:xfrm>
            <a:off x="15478521" y="6788971"/>
            <a:ext cx="31750" cy="32384"/>
          </a:xfrm>
          <a:custGeom>
            <a:avLst/>
            <a:gdLst/>
            <a:ahLst/>
            <a:cxnLst/>
            <a:rect l="l" t="t" r="r" b="b"/>
            <a:pathLst>
              <a:path w="31750" h="32384">
                <a:moveTo>
                  <a:pt x="24575" y="0"/>
                </a:moveTo>
                <a:lnTo>
                  <a:pt x="7057" y="0"/>
                </a:lnTo>
                <a:lnTo>
                  <a:pt x="0" y="7162"/>
                </a:lnTo>
                <a:lnTo>
                  <a:pt x="0" y="24784"/>
                </a:lnTo>
                <a:lnTo>
                  <a:pt x="7057" y="31967"/>
                </a:lnTo>
                <a:lnTo>
                  <a:pt x="24575" y="31967"/>
                </a:lnTo>
                <a:lnTo>
                  <a:pt x="31674" y="24784"/>
                </a:lnTo>
                <a:lnTo>
                  <a:pt x="31674" y="15968"/>
                </a:lnTo>
                <a:lnTo>
                  <a:pt x="31674" y="7162"/>
                </a:lnTo>
                <a:lnTo>
                  <a:pt x="24575" y="0"/>
                </a:lnTo>
                <a:close/>
              </a:path>
            </a:pathLst>
          </a:custGeom>
          <a:solidFill>
            <a:srgbClr val="384746">
              <a:alpha val="39999"/>
            </a:srgbClr>
          </a:solidFill>
        </p:spPr>
        <p:txBody>
          <a:bodyPr wrap="square" lIns="0" tIns="0" rIns="0" bIns="0" rtlCol="0"/>
          <a:lstStyle/>
          <a:p>
            <a:endParaRPr/>
          </a:p>
        </p:txBody>
      </p:sp>
      <p:sp>
        <p:nvSpPr>
          <p:cNvPr id="1101" name="object 1101"/>
          <p:cNvSpPr/>
          <p:nvPr/>
        </p:nvSpPr>
        <p:spPr>
          <a:xfrm>
            <a:off x="19075457" y="757930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02" name="object 1102"/>
          <p:cNvSpPr/>
          <p:nvPr/>
        </p:nvSpPr>
        <p:spPr>
          <a:xfrm>
            <a:off x="19902264" y="6548507"/>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03" name="object 1103"/>
          <p:cNvSpPr/>
          <p:nvPr/>
        </p:nvSpPr>
        <p:spPr>
          <a:xfrm>
            <a:off x="19604470" y="712860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04" name="object 1104"/>
          <p:cNvSpPr/>
          <p:nvPr/>
        </p:nvSpPr>
        <p:spPr>
          <a:xfrm>
            <a:off x="19680428" y="7838659"/>
            <a:ext cx="31750" cy="32384"/>
          </a:xfrm>
          <a:custGeom>
            <a:avLst/>
            <a:gdLst/>
            <a:ahLst/>
            <a:cxnLst/>
            <a:rect l="l" t="t" r="r" b="b"/>
            <a:pathLst>
              <a:path w="31750" h="32384">
                <a:moveTo>
                  <a:pt x="24585" y="0"/>
                </a:moveTo>
                <a:lnTo>
                  <a:pt x="7067" y="0"/>
                </a:lnTo>
                <a:lnTo>
                  <a:pt x="0" y="7162"/>
                </a:lnTo>
                <a:lnTo>
                  <a:pt x="0" y="24784"/>
                </a:lnTo>
                <a:lnTo>
                  <a:pt x="7067" y="31967"/>
                </a:lnTo>
                <a:lnTo>
                  <a:pt x="24585" y="31967"/>
                </a:lnTo>
                <a:lnTo>
                  <a:pt x="31684" y="24784"/>
                </a:lnTo>
                <a:lnTo>
                  <a:pt x="31684" y="15968"/>
                </a:lnTo>
                <a:lnTo>
                  <a:pt x="31684" y="7162"/>
                </a:lnTo>
                <a:lnTo>
                  <a:pt x="24585" y="0"/>
                </a:lnTo>
                <a:close/>
              </a:path>
            </a:pathLst>
          </a:custGeom>
          <a:solidFill>
            <a:srgbClr val="384746">
              <a:alpha val="39999"/>
            </a:srgbClr>
          </a:solidFill>
        </p:spPr>
        <p:txBody>
          <a:bodyPr wrap="square" lIns="0" tIns="0" rIns="0" bIns="0" rtlCol="0"/>
          <a:lstStyle/>
          <a:p>
            <a:endParaRPr/>
          </a:p>
        </p:txBody>
      </p:sp>
      <p:sp>
        <p:nvSpPr>
          <p:cNvPr id="1105" name="object 1105"/>
          <p:cNvSpPr/>
          <p:nvPr/>
        </p:nvSpPr>
        <p:spPr>
          <a:xfrm>
            <a:off x="15381061" y="6861681"/>
            <a:ext cx="8255" cy="8255"/>
          </a:xfrm>
          <a:custGeom>
            <a:avLst/>
            <a:gdLst/>
            <a:ahLst/>
            <a:cxnLst/>
            <a:rect l="l" t="t" r="r" b="b"/>
            <a:pathLst>
              <a:path w="8255" h="8254">
                <a:moveTo>
                  <a:pt x="6366" y="0"/>
                </a:moveTo>
                <a:lnTo>
                  <a:pt x="1853" y="0"/>
                </a:lnTo>
                <a:lnTo>
                  <a:pt x="0" y="1853"/>
                </a:lnTo>
                <a:lnTo>
                  <a:pt x="0" y="6408"/>
                </a:lnTo>
                <a:lnTo>
                  <a:pt x="1853" y="8251"/>
                </a:lnTo>
                <a:lnTo>
                  <a:pt x="6366" y="8251"/>
                </a:lnTo>
                <a:lnTo>
                  <a:pt x="8198" y="6408"/>
                </a:lnTo>
                <a:lnTo>
                  <a:pt x="8198" y="4125"/>
                </a:lnTo>
                <a:lnTo>
                  <a:pt x="8198" y="1853"/>
                </a:lnTo>
                <a:lnTo>
                  <a:pt x="6366" y="0"/>
                </a:lnTo>
                <a:close/>
              </a:path>
            </a:pathLst>
          </a:custGeom>
          <a:solidFill>
            <a:srgbClr val="FFFFFF">
              <a:alpha val="39999"/>
            </a:srgbClr>
          </a:solidFill>
        </p:spPr>
        <p:txBody>
          <a:bodyPr wrap="square" lIns="0" tIns="0" rIns="0" bIns="0" rtlCol="0"/>
          <a:lstStyle/>
          <a:p>
            <a:endParaRPr/>
          </a:p>
        </p:txBody>
      </p:sp>
      <p:sp>
        <p:nvSpPr>
          <p:cNvPr id="1106" name="object 1106"/>
          <p:cNvSpPr/>
          <p:nvPr/>
        </p:nvSpPr>
        <p:spPr>
          <a:xfrm>
            <a:off x="15268499" y="6968253"/>
            <a:ext cx="10160" cy="10160"/>
          </a:xfrm>
          <a:custGeom>
            <a:avLst/>
            <a:gdLst/>
            <a:ahLst/>
            <a:cxnLst/>
            <a:rect l="l" t="t" r="r" b="b"/>
            <a:pathLst>
              <a:path w="10159" h="10159">
                <a:moveTo>
                  <a:pt x="7675" y="0"/>
                </a:moveTo>
                <a:lnTo>
                  <a:pt x="2230" y="0"/>
                </a:lnTo>
                <a:lnTo>
                  <a:pt x="0" y="2240"/>
                </a:lnTo>
                <a:lnTo>
                  <a:pt x="0" y="7727"/>
                </a:lnTo>
                <a:lnTo>
                  <a:pt x="2230" y="9968"/>
                </a:lnTo>
                <a:lnTo>
                  <a:pt x="7675" y="9968"/>
                </a:lnTo>
                <a:lnTo>
                  <a:pt x="9894" y="7727"/>
                </a:lnTo>
                <a:lnTo>
                  <a:pt x="9894" y="4994"/>
                </a:lnTo>
                <a:lnTo>
                  <a:pt x="9894" y="2240"/>
                </a:lnTo>
                <a:lnTo>
                  <a:pt x="7675" y="0"/>
                </a:lnTo>
                <a:close/>
              </a:path>
            </a:pathLst>
          </a:custGeom>
          <a:solidFill>
            <a:srgbClr val="FFFFFF">
              <a:alpha val="39999"/>
            </a:srgbClr>
          </a:solidFill>
        </p:spPr>
        <p:txBody>
          <a:bodyPr wrap="square" lIns="0" tIns="0" rIns="0" bIns="0" rtlCol="0"/>
          <a:lstStyle/>
          <a:p>
            <a:endParaRPr/>
          </a:p>
        </p:txBody>
      </p:sp>
      <p:sp>
        <p:nvSpPr>
          <p:cNvPr id="1107" name="object 1107"/>
          <p:cNvSpPr/>
          <p:nvPr/>
        </p:nvSpPr>
        <p:spPr>
          <a:xfrm>
            <a:off x="19873559" y="702648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08" name="object 1108"/>
          <p:cNvSpPr/>
          <p:nvPr/>
        </p:nvSpPr>
        <p:spPr>
          <a:xfrm>
            <a:off x="19423915" y="7408068"/>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39999"/>
            </a:srgbClr>
          </a:solidFill>
        </p:spPr>
        <p:txBody>
          <a:bodyPr wrap="square" lIns="0" tIns="0" rIns="0" bIns="0" rtlCol="0"/>
          <a:lstStyle/>
          <a:p>
            <a:endParaRPr/>
          </a:p>
        </p:txBody>
      </p:sp>
      <p:sp>
        <p:nvSpPr>
          <p:cNvPr id="1109" name="object 1109"/>
          <p:cNvSpPr/>
          <p:nvPr/>
        </p:nvSpPr>
        <p:spPr>
          <a:xfrm>
            <a:off x="19374378" y="83730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29998"/>
            </a:srgbClr>
          </a:solidFill>
        </p:spPr>
        <p:txBody>
          <a:bodyPr wrap="square" lIns="0" tIns="0" rIns="0" bIns="0" rtlCol="0"/>
          <a:lstStyle/>
          <a:p>
            <a:endParaRPr/>
          </a:p>
        </p:txBody>
      </p:sp>
      <p:sp>
        <p:nvSpPr>
          <p:cNvPr id="1110" name="object 1110"/>
          <p:cNvSpPr/>
          <p:nvPr/>
        </p:nvSpPr>
        <p:spPr>
          <a:xfrm>
            <a:off x="19035805" y="6954808"/>
            <a:ext cx="20320" cy="20955"/>
          </a:xfrm>
          <a:custGeom>
            <a:avLst/>
            <a:gdLst/>
            <a:ahLst/>
            <a:cxnLst/>
            <a:rect l="l" t="t" r="r" b="b"/>
            <a:pathLst>
              <a:path w="20319" h="20954">
                <a:moveTo>
                  <a:pt x="15748" y="0"/>
                </a:moveTo>
                <a:lnTo>
                  <a:pt x="4565" y="0"/>
                </a:lnTo>
                <a:lnTo>
                  <a:pt x="0" y="4617"/>
                </a:lnTo>
                <a:lnTo>
                  <a:pt x="0" y="15884"/>
                </a:lnTo>
                <a:lnTo>
                  <a:pt x="4565" y="20481"/>
                </a:lnTo>
                <a:lnTo>
                  <a:pt x="15748" y="20481"/>
                </a:lnTo>
                <a:lnTo>
                  <a:pt x="20271" y="15884"/>
                </a:lnTo>
                <a:lnTo>
                  <a:pt x="20271" y="10250"/>
                </a:lnTo>
                <a:lnTo>
                  <a:pt x="20271" y="4617"/>
                </a:lnTo>
                <a:lnTo>
                  <a:pt x="15748" y="0"/>
                </a:lnTo>
                <a:close/>
              </a:path>
            </a:pathLst>
          </a:custGeom>
          <a:solidFill>
            <a:srgbClr val="384746">
              <a:alpha val="39999"/>
            </a:srgbClr>
          </a:solidFill>
        </p:spPr>
        <p:txBody>
          <a:bodyPr wrap="square" lIns="0" tIns="0" rIns="0" bIns="0" rtlCol="0"/>
          <a:lstStyle/>
          <a:p>
            <a:endParaRPr/>
          </a:p>
        </p:txBody>
      </p:sp>
      <p:sp>
        <p:nvSpPr>
          <p:cNvPr id="1111" name="object 1111"/>
          <p:cNvSpPr/>
          <p:nvPr/>
        </p:nvSpPr>
        <p:spPr>
          <a:xfrm>
            <a:off x="18736192" y="7434939"/>
            <a:ext cx="23495" cy="23495"/>
          </a:xfrm>
          <a:custGeom>
            <a:avLst/>
            <a:gdLst/>
            <a:ahLst/>
            <a:cxnLst/>
            <a:rect l="l" t="t" r="r" b="b"/>
            <a:pathLst>
              <a:path w="23494" h="23495">
                <a:moveTo>
                  <a:pt x="17842" y="0"/>
                </a:moveTo>
                <a:lnTo>
                  <a:pt x="5151" y="0"/>
                </a:lnTo>
                <a:lnTo>
                  <a:pt x="0" y="5183"/>
                </a:lnTo>
                <a:lnTo>
                  <a:pt x="0" y="17978"/>
                </a:lnTo>
                <a:lnTo>
                  <a:pt x="5151" y="23182"/>
                </a:lnTo>
                <a:lnTo>
                  <a:pt x="17842" y="23182"/>
                </a:lnTo>
                <a:lnTo>
                  <a:pt x="22983" y="17978"/>
                </a:lnTo>
                <a:lnTo>
                  <a:pt x="22983" y="11601"/>
                </a:lnTo>
                <a:lnTo>
                  <a:pt x="22983" y="5183"/>
                </a:lnTo>
                <a:lnTo>
                  <a:pt x="17842" y="0"/>
                </a:lnTo>
                <a:close/>
              </a:path>
            </a:pathLst>
          </a:custGeom>
          <a:solidFill>
            <a:srgbClr val="FFFFFF">
              <a:alpha val="31198"/>
            </a:srgbClr>
          </a:solidFill>
        </p:spPr>
        <p:txBody>
          <a:bodyPr wrap="square" lIns="0" tIns="0" rIns="0" bIns="0" rtlCol="0"/>
          <a:lstStyle/>
          <a:p>
            <a:endParaRPr/>
          </a:p>
        </p:txBody>
      </p:sp>
      <p:sp>
        <p:nvSpPr>
          <p:cNvPr id="1112" name="object 1112"/>
          <p:cNvSpPr/>
          <p:nvPr/>
        </p:nvSpPr>
        <p:spPr>
          <a:xfrm>
            <a:off x="20074980" y="7710590"/>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39999"/>
            </a:srgbClr>
          </a:solidFill>
        </p:spPr>
        <p:txBody>
          <a:bodyPr wrap="square" lIns="0" tIns="0" rIns="0" bIns="0" rtlCol="0"/>
          <a:lstStyle/>
          <a:p>
            <a:endParaRPr/>
          </a:p>
        </p:txBody>
      </p:sp>
      <p:sp>
        <p:nvSpPr>
          <p:cNvPr id="1113" name="object 1113"/>
          <p:cNvSpPr/>
          <p:nvPr/>
        </p:nvSpPr>
        <p:spPr>
          <a:xfrm>
            <a:off x="18134703" y="6891984"/>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14" name="object 1114"/>
          <p:cNvSpPr/>
          <p:nvPr/>
        </p:nvSpPr>
        <p:spPr>
          <a:xfrm>
            <a:off x="18053707" y="6700846"/>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15" name="object 1115"/>
          <p:cNvSpPr/>
          <p:nvPr/>
        </p:nvSpPr>
        <p:spPr>
          <a:xfrm>
            <a:off x="18720737" y="710277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31198"/>
            </a:srgbClr>
          </a:solidFill>
        </p:spPr>
        <p:txBody>
          <a:bodyPr wrap="square" lIns="0" tIns="0" rIns="0" bIns="0" rtlCol="0"/>
          <a:lstStyle/>
          <a:p>
            <a:endParaRPr/>
          </a:p>
        </p:txBody>
      </p:sp>
      <p:sp>
        <p:nvSpPr>
          <p:cNvPr id="1116" name="object 1116"/>
          <p:cNvSpPr/>
          <p:nvPr/>
        </p:nvSpPr>
        <p:spPr>
          <a:xfrm>
            <a:off x="17739052" y="6954175"/>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17" name="object 1117"/>
          <p:cNvSpPr/>
          <p:nvPr/>
        </p:nvSpPr>
        <p:spPr>
          <a:xfrm>
            <a:off x="18421576" y="6707268"/>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18" name="object 1118"/>
          <p:cNvSpPr/>
          <p:nvPr/>
        </p:nvSpPr>
        <p:spPr>
          <a:xfrm>
            <a:off x="17371342" y="6652628"/>
            <a:ext cx="14604" cy="14604"/>
          </a:xfrm>
          <a:custGeom>
            <a:avLst/>
            <a:gdLst/>
            <a:ahLst/>
            <a:cxnLst/>
            <a:rect l="l" t="t" r="r" b="b"/>
            <a:pathLst>
              <a:path w="14605" h="14604">
                <a:moveTo>
                  <a:pt x="11141" y="0"/>
                </a:moveTo>
                <a:lnTo>
                  <a:pt x="3183" y="0"/>
                </a:lnTo>
                <a:lnTo>
                  <a:pt x="0" y="3225"/>
                </a:lnTo>
                <a:lnTo>
                  <a:pt x="0" y="11235"/>
                </a:lnTo>
                <a:lnTo>
                  <a:pt x="3183"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19" name="object 1119"/>
          <p:cNvSpPr/>
          <p:nvPr/>
        </p:nvSpPr>
        <p:spPr>
          <a:xfrm>
            <a:off x="17654810" y="6316038"/>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20" name="object 1120"/>
          <p:cNvSpPr/>
          <p:nvPr/>
        </p:nvSpPr>
        <p:spPr>
          <a:xfrm>
            <a:off x="15665170" y="6400230"/>
            <a:ext cx="12700" cy="12700"/>
          </a:xfrm>
          <a:custGeom>
            <a:avLst/>
            <a:gdLst/>
            <a:ahLst/>
            <a:cxnLst/>
            <a:rect l="l" t="t" r="r" b="b"/>
            <a:pathLst>
              <a:path w="12700" h="12700">
                <a:moveTo>
                  <a:pt x="9455" y="0"/>
                </a:moveTo>
                <a:lnTo>
                  <a:pt x="2711" y="0"/>
                </a:lnTo>
                <a:lnTo>
                  <a:pt x="0" y="2764"/>
                </a:lnTo>
                <a:lnTo>
                  <a:pt x="0" y="9549"/>
                </a:lnTo>
                <a:lnTo>
                  <a:pt x="2711" y="12313"/>
                </a:lnTo>
                <a:lnTo>
                  <a:pt x="9455" y="1231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21" name="object 1121"/>
          <p:cNvSpPr/>
          <p:nvPr/>
        </p:nvSpPr>
        <p:spPr>
          <a:xfrm>
            <a:off x="11190359" y="7064366"/>
            <a:ext cx="23495" cy="23495"/>
          </a:xfrm>
          <a:custGeom>
            <a:avLst/>
            <a:gdLst/>
            <a:ahLst/>
            <a:cxnLst/>
            <a:rect l="l" t="t" r="r" b="b"/>
            <a:pathLst>
              <a:path w="23495" h="23495">
                <a:moveTo>
                  <a:pt x="17863" y="0"/>
                </a:moveTo>
                <a:lnTo>
                  <a:pt x="5151" y="0"/>
                </a:lnTo>
                <a:lnTo>
                  <a:pt x="0" y="5162"/>
                </a:lnTo>
                <a:lnTo>
                  <a:pt x="0" y="17988"/>
                </a:lnTo>
                <a:lnTo>
                  <a:pt x="5151" y="23182"/>
                </a:lnTo>
                <a:lnTo>
                  <a:pt x="17863" y="23182"/>
                </a:lnTo>
                <a:lnTo>
                  <a:pt x="23015" y="17988"/>
                </a:lnTo>
                <a:lnTo>
                  <a:pt x="23015" y="11559"/>
                </a:lnTo>
                <a:lnTo>
                  <a:pt x="23015" y="5162"/>
                </a:lnTo>
                <a:lnTo>
                  <a:pt x="17863" y="0"/>
                </a:lnTo>
                <a:close/>
              </a:path>
            </a:pathLst>
          </a:custGeom>
          <a:solidFill>
            <a:srgbClr val="FFFFFF">
              <a:alpha val="23999"/>
            </a:srgbClr>
          </a:solidFill>
        </p:spPr>
        <p:txBody>
          <a:bodyPr wrap="square" lIns="0" tIns="0" rIns="0" bIns="0" rtlCol="0"/>
          <a:lstStyle/>
          <a:p>
            <a:endParaRPr/>
          </a:p>
        </p:txBody>
      </p:sp>
      <p:sp>
        <p:nvSpPr>
          <p:cNvPr id="1122" name="object 1122"/>
          <p:cNvSpPr/>
          <p:nvPr/>
        </p:nvSpPr>
        <p:spPr>
          <a:xfrm>
            <a:off x="12446497" y="6631884"/>
            <a:ext cx="17780" cy="17780"/>
          </a:xfrm>
          <a:custGeom>
            <a:avLst/>
            <a:gdLst/>
            <a:ahLst/>
            <a:cxnLst/>
            <a:rect l="l" t="t" r="r" b="b"/>
            <a:pathLst>
              <a:path w="17779" h="17779">
                <a:moveTo>
                  <a:pt x="13549" y="0"/>
                </a:moveTo>
                <a:lnTo>
                  <a:pt x="3895" y="0"/>
                </a:lnTo>
                <a:lnTo>
                  <a:pt x="0" y="3978"/>
                </a:lnTo>
                <a:lnTo>
                  <a:pt x="0" y="13695"/>
                </a:lnTo>
                <a:lnTo>
                  <a:pt x="3895" y="17643"/>
                </a:lnTo>
                <a:lnTo>
                  <a:pt x="13549" y="17643"/>
                </a:lnTo>
                <a:lnTo>
                  <a:pt x="17465" y="13695"/>
                </a:lnTo>
                <a:lnTo>
                  <a:pt x="17465" y="8826"/>
                </a:lnTo>
                <a:lnTo>
                  <a:pt x="17465" y="3978"/>
                </a:lnTo>
                <a:lnTo>
                  <a:pt x="13549" y="0"/>
                </a:lnTo>
                <a:close/>
              </a:path>
            </a:pathLst>
          </a:custGeom>
          <a:solidFill>
            <a:srgbClr val="6F4478">
              <a:alpha val="39999"/>
            </a:srgbClr>
          </a:solidFill>
        </p:spPr>
        <p:txBody>
          <a:bodyPr wrap="square" lIns="0" tIns="0" rIns="0" bIns="0" rtlCol="0"/>
          <a:lstStyle/>
          <a:p>
            <a:endParaRPr/>
          </a:p>
        </p:txBody>
      </p:sp>
      <p:sp>
        <p:nvSpPr>
          <p:cNvPr id="1123" name="object 1123"/>
          <p:cNvSpPr/>
          <p:nvPr/>
        </p:nvSpPr>
        <p:spPr>
          <a:xfrm>
            <a:off x="12243868" y="6378854"/>
            <a:ext cx="22225" cy="22225"/>
          </a:xfrm>
          <a:custGeom>
            <a:avLst/>
            <a:gdLst/>
            <a:ahLst/>
            <a:cxnLst/>
            <a:rect l="l" t="t" r="r" b="b"/>
            <a:pathLst>
              <a:path w="22225" h="22225">
                <a:moveTo>
                  <a:pt x="16962" y="0"/>
                </a:moveTo>
                <a:lnTo>
                  <a:pt x="4900" y="0"/>
                </a:lnTo>
                <a:lnTo>
                  <a:pt x="0" y="4942"/>
                </a:lnTo>
                <a:lnTo>
                  <a:pt x="0" y="17119"/>
                </a:lnTo>
                <a:lnTo>
                  <a:pt x="4900" y="22030"/>
                </a:lnTo>
                <a:lnTo>
                  <a:pt x="16962" y="22030"/>
                </a:lnTo>
                <a:lnTo>
                  <a:pt x="21842" y="17119"/>
                </a:lnTo>
                <a:lnTo>
                  <a:pt x="21842" y="11025"/>
                </a:lnTo>
                <a:lnTo>
                  <a:pt x="21842" y="4942"/>
                </a:lnTo>
                <a:lnTo>
                  <a:pt x="16962" y="0"/>
                </a:lnTo>
                <a:close/>
              </a:path>
            </a:pathLst>
          </a:custGeom>
          <a:solidFill>
            <a:srgbClr val="FFFFFF">
              <a:alpha val="31198"/>
            </a:srgbClr>
          </a:solidFill>
        </p:spPr>
        <p:txBody>
          <a:bodyPr wrap="square" lIns="0" tIns="0" rIns="0" bIns="0" rtlCol="0"/>
          <a:lstStyle/>
          <a:p>
            <a:endParaRPr/>
          </a:p>
        </p:txBody>
      </p:sp>
      <p:sp>
        <p:nvSpPr>
          <p:cNvPr id="1124" name="object 1124"/>
          <p:cNvSpPr/>
          <p:nvPr/>
        </p:nvSpPr>
        <p:spPr>
          <a:xfrm>
            <a:off x="12207694" y="7870211"/>
            <a:ext cx="23495" cy="23495"/>
          </a:xfrm>
          <a:custGeom>
            <a:avLst/>
            <a:gdLst/>
            <a:ahLst/>
            <a:cxnLst/>
            <a:rect l="l" t="t" r="r" b="b"/>
            <a:pathLst>
              <a:path w="23495" h="23495">
                <a:moveTo>
                  <a:pt x="17968" y="0"/>
                </a:moveTo>
                <a:lnTo>
                  <a:pt x="5204" y="0"/>
                </a:lnTo>
                <a:lnTo>
                  <a:pt x="0" y="5266"/>
                </a:lnTo>
                <a:lnTo>
                  <a:pt x="0" y="18125"/>
                </a:lnTo>
                <a:lnTo>
                  <a:pt x="5204" y="23371"/>
                </a:lnTo>
                <a:lnTo>
                  <a:pt x="17968" y="23371"/>
                </a:lnTo>
                <a:lnTo>
                  <a:pt x="23130" y="18125"/>
                </a:lnTo>
                <a:lnTo>
                  <a:pt x="23130" y="11695"/>
                </a:lnTo>
                <a:lnTo>
                  <a:pt x="23130" y="5266"/>
                </a:lnTo>
                <a:lnTo>
                  <a:pt x="17968" y="0"/>
                </a:lnTo>
                <a:close/>
              </a:path>
            </a:pathLst>
          </a:custGeom>
          <a:solidFill>
            <a:srgbClr val="384746">
              <a:alpha val="39999"/>
            </a:srgbClr>
          </a:solidFill>
        </p:spPr>
        <p:txBody>
          <a:bodyPr wrap="square" lIns="0" tIns="0" rIns="0" bIns="0" rtlCol="0"/>
          <a:lstStyle/>
          <a:p>
            <a:endParaRPr/>
          </a:p>
        </p:txBody>
      </p:sp>
      <p:sp>
        <p:nvSpPr>
          <p:cNvPr id="1125" name="object 1125"/>
          <p:cNvSpPr/>
          <p:nvPr/>
        </p:nvSpPr>
        <p:spPr>
          <a:xfrm>
            <a:off x="11095885" y="7620065"/>
            <a:ext cx="12700" cy="12700"/>
          </a:xfrm>
          <a:custGeom>
            <a:avLst/>
            <a:gdLst/>
            <a:ahLst/>
            <a:cxnLst/>
            <a:rect l="l" t="t" r="r" b="b"/>
            <a:pathLst>
              <a:path w="12700" h="12700">
                <a:moveTo>
                  <a:pt x="9528" y="0"/>
                </a:moveTo>
                <a:lnTo>
                  <a:pt x="2753" y="0"/>
                </a:lnTo>
                <a:lnTo>
                  <a:pt x="0" y="2764"/>
                </a:lnTo>
                <a:lnTo>
                  <a:pt x="0" y="9591"/>
                </a:lnTo>
                <a:lnTo>
                  <a:pt x="2753" y="12376"/>
                </a:lnTo>
                <a:lnTo>
                  <a:pt x="9528" y="12376"/>
                </a:lnTo>
                <a:lnTo>
                  <a:pt x="12271" y="9591"/>
                </a:lnTo>
                <a:lnTo>
                  <a:pt x="12271" y="6177"/>
                </a:lnTo>
                <a:lnTo>
                  <a:pt x="12271" y="2764"/>
                </a:lnTo>
                <a:lnTo>
                  <a:pt x="9528" y="0"/>
                </a:lnTo>
                <a:close/>
              </a:path>
            </a:pathLst>
          </a:custGeom>
          <a:solidFill>
            <a:srgbClr val="FFFFFF">
              <a:alpha val="29998"/>
            </a:srgbClr>
          </a:solidFill>
        </p:spPr>
        <p:txBody>
          <a:bodyPr wrap="square" lIns="0" tIns="0" rIns="0" bIns="0" rtlCol="0"/>
          <a:lstStyle/>
          <a:p>
            <a:endParaRPr/>
          </a:p>
        </p:txBody>
      </p:sp>
      <p:sp>
        <p:nvSpPr>
          <p:cNvPr id="1126" name="object 1126"/>
          <p:cNvSpPr/>
          <p:nvPr/>
        </p:nvSpPr>
        <p:spPr>
          <a:xfrm>
            <a:off x="11602837" y="10283636"/>
            <a:ext cx="32384" cy="32384"/>
          </a:xfrm>
          <a:custGeom>
            <a:avLst/>
            <a:gdLst/>
            <a:ahLst/>
            <a:cxnLst/>
            <a:rect l="l" t="t" r="r" b="b"/>
            <a:pathLst>
              <a:path w="32384" h="32384">
                <a:moveTo>
                  <a:pt x="24910" y="0"/>
                </a:moveTo>
                <a:lnTo>
                  <a:pt x="7203" y="0"/>
                </a:lnTo>
                <a:lnTo>
                  <a:pt x="0" y="7245"/>
                </a:lnTo>
                <a:lnTo>
                  <a:pt x="0" y="25109"/>
                </a:lnTo>
                <a:lnTo>
                  <a:pt x="7203" y="32375"/>
                </a:lnTo>
                <a:lnTo>
                  <a:pt x="24910" y="32375"/>
                </a:lnTo>
                <a:lnTo>
                  <a:pt x="32093" y="25109"/>
                </a:lnTo>
                <a:lnTo>
                  <a:pt x="32093" y="16187"/>
                </a:lnTo>
                <a:lnTo>
                  <a:pt x="32093" y="7245"/>
                </a:lnTo>
                <a:lnTo>
                  <a:pt x="24910" y="0"/>
                </a:lnTo>
                <a:close/>
              </a:path>
            </a:pathLst>
          </a:custGeom>
          <a:solidFill>
            <a:srgbClr val="FFFFFF">
              <a:alpha val="31198"/>
            </a:srgbClr>
          </a:solidFill>
        </p:spPr>
        <p:txBody>
          <a:bodyPr wrap="square" lIns="0" tIns="0" rIns="0" bIns="0" rtlCol="0"/>
          <a:lstStyle/>
          <a:p>
            <a:endParaRPr/>
          </a:p>
        </p:txBody>
      </p:sp>
      <p:sp>
        <p:nvSpPr>
          <p:cNvPr id="1127" name="object 1127"/>
          <p:cNvSpPr/>
          <p:nvPr/>
        </p:nvSpPr>
        <p:spPr>
          <a:xfrm>
            <a:off x="11334599" y="8428966"/>
            <a:ext cx="36195" cy="36830"/>
          </a:xfrm>
          <a:custGeom>
            <a:avLst/>
            <a:gdLst/>
            <a:ahLst/>
            <a:cxnLst/>
            <a:rect l="l" t="t" r="r" b="b"/>
            <a:pathLst>
              <a:path w="36195" h="36829">
                <a:moveTo>
                  <a:pt x="18051" y="0"/>
                </a:moveTo>
                <a:lnTo>
                  <a:pt x="11017" y="1433"/>
                </a:lnTo>
                <a:lnTo>
                  <a:pt x="5279" y="5340"/>
                </a:lnTo>
                <a:lnTo>
                  <a:pt x="1415" y="11131"/>
                </a:lnTo>
                <a:lnTo>
                  <a:pt x="0" y="18219"/>
                </a:lnTo>
                <a:lnTo>
                  <a:pt x="1415" y="25311"/>
                </a:lnTo>
                <a:lnTo>
                  <a:pt x="5279" y="31114"/>
                </a:lnTo>
                <a:lnTo>
                  <a:pt x="11017" y="35031"/>
                </a:lnTo>
                <a:lnTo>
                  <a:pt x="18051" y="36470"/>
                </a:lnTo>
                <a:lnTo>
                  <a:pt x="25097" y="35031"/>
                </a:lnTo>
                <a:lnTo>
                  <a:pt x="30848" y="31114"/>
                </a:lnTo>
                <a:lnTo>
                  <a:pt x="34724" y="25311"/>
                </a:lnTo>
                <a:lnTo>
                  <a:pt x="36145" y="18219"/>
                </a:lnTo>
                <a:lnTo>
                  <a:pt x="34724" y="11131"/>
                </a:lnTo>
                <a:lnTo>
                  <a:pt x="30848" y="5340"/>
                </a:lnTo>
                <a:lnTo>
                  <a:pt x="25097" y="1433"/>
                </a:lnTo>
                <a:lnTo>
                  <a:pt x="18051" y="0"/>
                </a:lnTo>
                <a:close/>
              </a:path>
            </a:pathLst>
          </a:custGeom>
          <a:solidFill>
            <a:srgbClr val="384746">
              <a:alpha val="39999"/>
            </a:srgbClr>
          </a:solidFill>
        </p:spPr>
        <p:txBody>
          <a:bodyPr wrap="square" lIns="0" tIns="0" rIns="0" bIns="0" rtlCol="0"/>
          <a:lstStyle/>
          <a:p>
            <a:endParaRPr/>
          </a:p>
        </p:txBody>
      </p:sp>
      <p:sp>
        <p:nvSpPr>
          <p:cNvPr id="1128" name="object 1128"/>
          <p:cNvSpPr/>
          <p:nvPr/>
        </p:nvSpPr>
        <p:spPr>
          <a:xfrm>
            <a:off x="11739190" y="7675635"/>
            <a:ext cx="9525" cy="9525"/>
          </a:xfrm>
          <a:custGeom>
            <a:avLst/>
            <a:gdLst/>
            <a:ahLst/>
            <a:cxnLst/>
            <a:rect l="l" t="t" r="r" b="b"/>
            <a:pathLst>
              <a:path w="9525" h="9525">
                <a:moveTo>
                  <a:pt x="7266" y="0"/>
                </a:moveTo>
                <a:lnTo>
                  <a:pt x="2104" y="0"/>
                </a:lnTo>
                <a:lnTo>
                  <a:pt x="0" y="2104"/>
                </a:lnTo>
                <a:lnTo>
                  <a:pt x="0" y="7298"/>
                </a:lnTo>
                <a:lnTo>
                  <a:pt x="2104" y="9402"/>
                </a:lnTo>
                <a:lnTo>
                  <a:pt x="7266" y="9402"/>
                </a:lnTo>
                <a:lnTo>
                  <a:pt x="9350" y="7298"/>
                </a:lnTo>
                <a:lnTo>
                  <a:pt x="9350" y="4701"/>
                </a:lnTo>
                <a:lnTo>
                  <a:pt x="9350" y="2104"/>
                </a:lnTo>
                <a:lnTo>
                  <a:pt x="7266" y="0"/>
                </a:lnTo>
                <a:close/>
              </a:path>
            </a:pathLst>
          </a:custGeom>
          <a:solidFill>
            <a:srgbClr val="FFFFFF">
              <a:alpha val="39999"/>
            </a:srgbClr>
          </a:solidFill>
        </p:spPr>
        <p:txBody>
          <a:bodyPr wrap="square" lIns="0" tIns="0" rIns="0" bIns="0" rtlCol="0"/>
          <a:lstStyle/>
          <a:p>
            <a:endParaRPr/>
          </a:p>
        </p:txBody>
      </p:sp>
      <p:sp>
        <p:nvSpPr>
          <p:cNvPr id="1129" name="object 1129"/>
          <p:cNvSpPr/>
          <p:nvPr/>
        </p:nvSpPr>
        <p:spPr>
          <a:xfrm>
            <a:off x="10416158" y="7312897"/>
            <a:ext cx="11430" cy="11430"/>
          </a:xfrm>
          <a:custGeom>
            <a:avLst/>
            <a:gdLst/>
            <a:ahLst/>
            <a:cxnLst/>
            <a:rect l="l" t="t" r="r" b="b"/>
            <a:pathLst>
              <a:path w="11429" h="11429">
                <a:moveTo>
                  <a:pt x="8753" y="0"/>
                </a:moveTo>
                <a:lnTo>
                  <a:pt x="2533" y="0"/>
                </a:lnTo>
                <a:lnTo>
                  <a:pt x="0" y="2565"/>
                </a:lnTo>
                <a:lnTo>
                  <a:pt x="0" y="8826"/>
                </a:lnTo>
                <a:lnTo>
                  <a:pt x="2533" y="11392"/>
                </a:lnTo>
                <a:lnTo>
                  <a:pt x="8753" y="11392"/>
                </a:lnTo>
                <a:lnTo>
                  <a:pt x="11287" y="8826"/>
                </a:lnTo>
                <a:lnTo>
                  <a:pt x="11287" y="5706"/>
                </a:lnTo>
                <a:lnTo>
                  <a:pt x="11287" y="2565"/>
                </a:lnTo>
                <a:lnTo>
                  <a:pt x="8753" y="0"/>
                </a:lnTo>
                <a:close/>
              </a:path>
            </a:pathLst>
          </a:custGeom>
          <a:solidFill>
            <a:srgbClr val="FFFFFF">
              <a:alpha val="39999"/>
            </a:srgbClr>
          </a:solidFill>
        </p:spPr>
        <p:txBody>
          <a:bodyPr wrap="square" lIns="0" tIns="0" rIns="0" bIns="0" rtlCol="0"/>
          <a:lstStyle/>
          <a:p>
            <a:endParaRPr/>
          </a:p>
        </p:txBody>
      </p:sp>
      <p:sp>
        <p:nvSpPr>
          <p:cNvPr id="1130" name="object 1130"/>
          <p:cNvSpPr/>
          <p:nvPr/>
        </p:nvSpPr>
        <p:spPr>
          <a:xfrm>
            <a:off x="12157224" y="7236724"/>
            <a:ext cx="13970" cy="14604"/>
          </a:xfrm>
          <a:custGeom>
            <a:avLst/>
            <a:gdLst/>
            <a:ahLst/>
            <a:cxnLst/>
            <a:rect l="l" t="t" r="r" b="b"/>
            <a:pathLst>
              <a:path w="13970" h="14604">
                <a:moveTo>
                  <a:pt x="10795" y="0"/>
                </a:moveTo>
                <a:lnTo>
                  <a:pt x="3109" y="0"/>
                </a:lnTo>
                <a:lnTo>
                  <a:pt x="0" y="3151"/>
                </a:lnTo>
                <a:lnTo>
                  <a:pt x="0" y="10889"/>
                </a:lnTo>
                <a:lnTo>
                  <a:pt x="3109" y="14041"/>
                </a:lnTo>
                <a:lnTo>
                  <a:pt x="10795" y="14041"/>
                </a:lnTo>
                <a:lnTo>
                  <a:pt x="13915" y="10889"/>
                </a:lnTo>
                <a:lnTo>
                  <a:pt x="13915" y="7005"/>
                </a:lnTo>
                <a:lnTo>
                  <a:pt x="13915" y="3151"/>
                </a:lnTo>
                <a:lnTo>
                  <a:pt x="10795" y="0"/>
                </a:lnTo>
                <a:close/>
              </a:path>
            </a:pathLst>
          </a:custGeom>
          <a:solidFill>
            <a:srgbClr val="FFFFFF">
              <a:alpha val="31198"/>
            </a:srgbClr>
          </a:solidFill>
        </p:spPr>
        <p:txBody>
          <a:bodyPr wrap="square" lIns="0" tIns="0" rIns="0" bIns="0" rtlCol="0"/>
          <a:lstStyle/>
          <a:p>
            <a:endParaRPr/>
          </a:p>
        </p:txBody>
      </p:sp>
      <p:sp>
        <p:nvSpPr>
          <p:cNvPr id="1131" name="object 1131"/>
          <p:cNvSpPr/>
          <p:nvPr/>
        </p:nvSpPr>
        <p:spPr>
          <a:xfrm>
            <a:off x="16874475" y="6978130"/>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32" name="object 1132"/>
          <p:cNvSpPr/>
          <p:nvPr/>
        </p:nvSpPr>
        <p:spPr>
          <a:xfrm>
            <a:off x="17100557" y="7532189"/>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02" y="14481"/>
                </a:lnTo>
                <a:lnTo>
                  <a:pt x="18502" y="9340"/>
                </a:lnTo>
                <a:lnTo>
                  <a:pt x="18502" y="4177"/>
                </a:lnTo>
                <a:lnTo>
                  <a:pt x="14366" y="0"/>
                </a:lnTo>
                <a:close/>
              </a:path>
            </a:pathLst>
          </a:custGeom>
          <a:solidFill>
            <a:srgbClr val="FFFFFF">
              <a:alpha val="31198"/>
            </a:srgbClr>
          </a:solidFill>
        </p:spPr>
        <p:txBody>
          <a:bodyPr wrap="square" lIns="0" tIns="0" rIns="0" bIns="0" rtlCol="0"/>
          <a:lstStyle/>
          <a:p>
            <a:endParaRPr/>
          </a:p>
        </p:txBody>
      </p:sp>
      <p:sp>
        <p:nvSpPr>
          <p:cNvPr id="1133" name="object 1133"/>
          <p:cNvSpPr/>
          <p:nvPr/>
        </p:nvSpPr>
        <p:spPr>
          <a:xfrm>
            <a:off x="15541331" y="8275883"/>
            <a:ext cx="24130" cy="24765"/>
          </a:xfrm>
          <a:custGeom>
            <a:avLst/>
            <a:gdLst/>
            <a:ahLst/>
            <a:cxnLst/>
            <a:rect l="l" t="t" r="r" b="b"/>
            <a:pathLst>
              <a:path w="24130" h="24765">
                <a:moveTo>
                  <a:pt x="18648" y="0"/>
                </a:moveTo>
                <a:lnTo>
                  <a:pt x="5392" y="0"/>
                </a:lnTo>
                <a:lnTo>
                  <a:pt x="0" y="5423"/>
                </a:lnTo>
                <a:lnTo>
                  <a:pt x="0" y="18805"/>
                </a:lnTo>
                <a:lnTo>
                  <a:pt x="5392" y="24229"/>
                </a:lnTo>
                <a:lnTo>
                  <a:pt x="18648" y="24229"/>
                </a:lnTo>
                <a:lnTo>
                  <a:pt x="24009" y="18805"/>
                </a:lnTo>
                <a:lnTo>
                  <a:pt x="24009" y="12104"/>
                </a:lnTo>
                <a:lnTo>
                  <a:pt x="24009" y="5423"/>
                </a:lnTo>
                <a:lnTo>
                  <a:pt x="18648" y="0"/>
                </a:lnTo>
                <a:close/>
              </a:path>
            </a:pathLst>
          </a:custGeom>
          <a:solidFill>
            <a:srgbClr val="384746">
              <a:alpha val="39999"/>
            </a:srgbClr>
          </a:solidFill>
        </p:spPr>
        <p:txBody>
          <a:bodyPr wrap="square" lIns="0" tIns="0" rIns="0" bIns="0" rtlCol="0"/>
          <a:lstStyle/>
          <a:p>
            <a:endParaRPr/>
          </a:p>
        </p:txBody>
      </p:sp>
      <p:sp>
        <p:nvSpPr>
          <p:cNvPr id="1134" name="object 1134"/>
          <p:cNvSpPr/>
          <p:nvPr/>
        </p:nvSpPr>
        <p:spPr>
          <a:xfrm>
            <a:off x="16793480" y="6786990"/>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35" name="object 1135"/>
          <p:cNvSpPr/>
          <p:nvPr/>
        </p:nvSpPr>
        <p:spPr>
          <a:xfrm>
            <a:off x="15566521" y="8022840"/>
            <a:ext cx="14604" cy="14604"/>
          </a:xfrm>
          <a:custGeom>
            <a:avLst/>
            <a:gdLst/>
            <a:ahLst/>
            <a:cxnLst/>
            <a:rect l="l" t="t" r="r" b="b"/>
            <a:pathLst>
              <a:path w="14605" h="14604">
                <a:moveTo>
                  <a:pt x="10963" y="0"/>
                </a:moveTo>
                <a:lnTo>
                  <a:pt x="3162" y="0"/>
                </a:lnTo>
                <a:lnTo>
                  <a:pt x="0" y="3183"/>
                </a:lnTo>
                <a:lnTo>
                  <a:pt x="0" y="11057"/>
                </a:lnTo>
                <a:lnTo>
                  <a:pt x="3162" y="14261"/>
                </a:lnTo>
                <a:lnTo>
                  <a:pt x="10963" y="14261"/>
                </a:lnTo>
                <a:lnTo>
                  <a:pt x="14125" y="11057"/>
                </a:lnTo>
                <a:lnTo>
                  <a:pt x="14125" y="7130"/>
                </a:lnTo>
                <a:lnTo>
                  <a:pt x="14125" y="3183"/>
                </a:lnTo>
                <a:lnTo>
                  <a:pt x="10963" y="0"/>
                </a:lnTo>
                <a:close/>
              </a:path>
            </a:pathLst>
          </a:custGeom>
          <a:solidFill>
            <a:srgbClr val="6F4478">
              <a:alpha val="39999"/>
            </a:srgbClr>
          </a:solidFill>
        </p:spPr>
        <p:txBody>
          <a:bodyPr wrap="square" lIns="0" tIns="0" rIns="0" bIns="0" rtlCol="0"/>
          <a:lstStyle/>
          <a:p>
            <a:endParaRPr/>
          </a:p>
        </p:txBody>
      </p:sp>
      <p:sp>
        <p:nvSpPr>
          <p:cNvPr id="1136" name="object 1136"/>
          <p:cNvSpPr/>
          <p:nvPr/>
        </p:nvSpPr>
        <p:spPr>
          <a:xfrm>
            <a:off x="16478823" y="7040321"/>
            <a:ext cx="17145" cy="17145"/>
          </a:xfrm>
          <a:custGeom>
            <a:avLst/>
            <a:gdLst/>
            <a:ahLst/>
            <a:cxnLst/>
            <a:rect l="l" t="t" r="r" b="b"/>
            <a:pathLst>
              <a:path w="17144" h="17145">
                <a:moveTo>
                  <a:pt x="13099" y="0"/>
                </a:moveTo>
                <a:lnTo>
                  <a:pt x="3727" y="0"/>
                </a:lnTo>
                <a:lnTo>
                  <a:pt x="0" y="3842"/>
                </a:lnTo>
                <a:lnTo>
                  <a:pt x="0" y="13266"/>
                </a:lnTo>
                <a:lnTo>
                  <a:pt x="3727" y="17088"/>
                </a:lnTo>
                <a:lnTo>
                  <a:pt x="13099" y="17088"/>
                </a:lnTo>
                <a:lnTo>
                  <a:pt x="16900" y="13266"/>
                </a:lnTo>
                <a:lnTo>
                  <a:pt x="16900" y="8554"/>
                </a:lnTo>
                <a:lnTo>
                  <a:pt x="16900" y="3842"/>
                </a:lnTo>
                <a:lnTo>
                  <a:pt x="13099" y="0"/>
                </a:lnTo>
                <a:close/>
              </a:path>
            </a:pathLst>
          </a:custGeom>
          <a:solidFill>
            <a:srgbClr val="6F4478">
              <a:alpha val="39999"/>
            </a:srgbClr>
          </a:solidFill>
        </p:spPr>
        <p:txBody>
          <a:bodyPr wrap="square" lIns="0" tIns="0" rIns="0" bIns="0" rtlCol="0"/>
          <a:lstStyle/>
          <a:p>
            <a:endParaRPr/>
          </a:p>
        </p:txBody>
      </p:sp>
      <p:sp>
        <p:nvSpPr>
          <p:cNvPr id="1137" name="object 1137"/>
          <p:cNvSpPr/>
          <p:nvPr/>
        </p:nvSpPr>
        <p:spPr>
          <a:xfrm>
            <a:off x="15807125" y="7379694"/>
            <a:ext cx="23495" cy="23495"/>
          </a:xfrm>
          <a:custGeom>
            <a:avLst/>
            <a:gdLst/>
            <a:ahLst/>
            <a:cxnLst/>
            <a:rect l="l" t="t" r="r" b="b"/>
            <a:pathLst>
              <a:path w="23494" h="23495">
                <a:moveTo>
                  <a:pt x="17842" y="0"/>
                </a:moveTo>
                <a:lnTo>
                  <a:pt x="5151" y="0"/>
                </a:lnTo>
                <a:lnTo>
                  <a:pt x="0" y="5193"/>
                </a:lnTo>
                <a:lnTo>
                  <a:pt x="0" y="17978"/>
                </a:lnTo>
                <a:lnTo>
                  <a:pt x="5151" y="23182"/>
                </a:lnTo>
                <a:lnTo>
                  <a:pt x="17842" y="23182"/>
                </a:lnTo>
                <a:lnTo>
                  <a:pt x="22983" y="17978"/>
                </a:lnTo>
                <a:lnTo>
                  <a:pt x="22983" y="11601"/>
                </a:lnTo>
                <a:lnTo>
                  <a:pt x="22983" y="5193"/>
                </a:lnTo>
                <a:lnTo>
                  <a:pt x="17842" y="0"/>
                </a:lnTo>
                <a:close/>
              </a:path>
            </a:pathLst>
          </a:custGeom>
          <a:solidFill>
            <a:srgbClr val="FFFFFF">
              <a:alpha val="31198"/>
            </a:srgbClr>
          </a:solidFill>
        </p:spPr>
        <p:txBody>
          <a:bodyPr wrap="square" lIns="0" tIns="0" rIns="0" bIns="0" rtlCol="0"/>
          <a:lstStyle/>
          <a:p>
            <a:endParaRPr/>
          </a:p>
        </p:txBody>
      </p:sp>
      <p:sp>
        <p:nvSpPr>
          <p:cNvPr id="1138" name="object 1138"/>
          <p:cNvSpPr/>
          <p:nvPr/>
        </p:nvSpPr>
        <p:spPr>
          <a:xfrm>
            <a:off x="16431088" y="6433801"/>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31198"/>
            </a:srgbClr>
          </a:solidFill>
        </p:spPr>
        <p:txBody>
          <a:bodyPr wrap="square" lIns="0" tIns="0" rIns="0" bIns="0" rtlCol="0"/>
          <a:lstStyle/>
          <a:p>
            <a:endParaRPr/>
          </a:p>
        </p:txBody>
      </p:sp>
      <p:sp>
        <p:nvSpPr>
          <p:cNvPr id="1139" name="object 1139"/>
          <p:cNvSpPr/>
          <p:nvPr/>
        </p:nvSpPr>
        <p:spPr>
          <a:xfrm>
            <a:off x="15810420" y="8173766"/>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40" name="object 1140"/>
          <p:cNvSpPr/>
          <p:nvPr/>
        </p:nvSpPr>
        <p:spPr>
          <a:xfrm>
            <a:off x="15452662" y="753844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41" name="object 1141"/>
          <p:cNvSpPr/>
          <p:nvPr/>
        </p:nvSpPr>
        <p:spPr>
          <a:xfrm>
            <a:off x="16111114" y="6738773"/>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42" name="object 1142"/>
          <p:cNvSpPr/>
          <p:nvPr/>
        </p:nvSpPr>
        <p:spPr>
          <a:xfrm>
            <a:off x="16944026" y="6311396"/>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43" name="object 1143"/>
          <p:cNvSpPr/>
          <p:nvPr/>
        </p:nvSpPr>
        <p:spPr>
          <a:xfrm>
            <a:off x="14186110" y="8656721"/>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44" name="object 1144"/>
          <p:cNvSpPr/>
          <p:nvPr/>
        </p:nvSpPr>
        <p:spPr>
          <a:xfrm>
            <a:off x="13857771" y="8357402"/>
            <a:ext cx="3175" cy="6350"/>
          </a:xfrm>
          <a:custGeom>
            <a:avLst/>
            <a:gdLst/>
            <a:ahLst/>
            <a:cxnLst/>
            <a:rect l="l" t="t" r="r" b="b"/>
            <a:pathLst>
              <a:path w="3175" h="6350">
                <a:moveTo>
                  <a:pt x="2952" y="0"/>
                </a:moveTo>
                <a:lnTo>
                  <a:pt x="1287" y="0"/>
                </a:lnTo>
                <a:lnTo>
                  <a:pt x="0" y="1361"/>
                </a:lnTo>
                <a:lnTo>
                  <a:pt x="0" y="4659"/>
                </a:lnTo>
                <a:lnTo>
                  <a:pt x="1287" y="5957"/>
                </a:lnTo>
                <a:lnTo>
                  <a:pt x="2952" y="5957"/>
                </a:lnTo>
                <a:lnTo>
                  <a:pt x="2952" y="0"/>
                </a:lnTo>
                <a:close/>
              </a:path>
            </a:pathLst>
          </a:custGeom>
          <a:solidFill>
            <a:srgbClr val="384746">
              <a:alpha val="39999"/>
            </a:srgbClr>
          </a:solidFill>
        </p:spPr>
        <p:txBody>
          <a:bodyPr wrap="square" lIns="0" tIns="0" rIns="0" bIns="0" rtlCol="0"/>
          <a:lstStyle/>
          <a:p>
            <a:endParaRPr/>
          </a:p>
        </p:txBody>
      </p:sp>
      <p:sp>
        <p:nvSpPr>
          <p:cNvPr id="1145" name="object 1145"/>
          <p:cNvSpPr/>
          <p:nvPr/>
        </p:nvSpPr>
        <p:spPr>
          <a:xfrm>
            <a:off x="14089533" y="7942261"/>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46" name="object 1146"/>
          <p:cNvSpPr/>
          <p:nvPr/>
        </p:nvSpPr>
        <p:spPr>
          <a:xfrm>
            <a:off x="13774517" y="8233359"/>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77" y="19622"/>
                </a:lnTo>
                <a:lnTo>
                  <a:pt x="25077" y="12638"/>
                </a:lnTo>
                <a:lnTo>
                  <a:pt x="25077" y="5654"/>
                </a:lnTo>
                <a:lnTo>
                  <a:pt x="19475" y="0"/>
                </a:lnTo>
                <a:close/>
              </a:path>
            </a:pathLst>
          </a:custGeom>
          <a:solidFill>
            <a:srgbClr val="FFFFFF">
              <a:alpha val="39999"/>
            </a:srgbClr>
          </a:solidFill>
        </p:spPr>
        <p:txBody>
          <a:bodyPr wrap="square" lIns="0" tIns="0" rIns="0" bIns="0" rtlCol="0"/>
          <a:lstStyle/>
          <a:p>
            <a:endParaRPr/>
          </a:p>
        </p:txBody>
      </p:sp>
      <p:sp>
        <p:nvSpPr>
          <p:cNvPr id="1147" name="object 1147"/>
          <p:cNvSpPr/>
          <p:nvPr/>
        </p:nvSpPr>
        <p:spPr>
          <a:xfrm>
            <a:off x="13812532" y="8021861"/>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48" name="object 1148"/>
          <p:cNvSpPr/>
          <p:nvPr/>
        </p:nvSpPr>
        <p:spPr>
          <a:xfrm>
            <a:off x="14403740" y="8894651"/>
            <a:ext cx="13335" cy="13335"/>
          </a:xfrm>
          <a:custGeom>
            <a:avLst/>
            <a:gdLst/>
            <a:ahLst/>
            <a:cxnLst/>
            <a:rect l="l" t="t" r="r" b="b"/>
            <a:pathLst>
              <a:path w="13334"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49" name="object 1149"/>
          <p:cNvSpPr/>
          <p:nvPr/>
        </p:nvSpPr>
        <p:spPr>
          <a:xfrm>
            <a:off x="14041355" y="8541462"/>
            <a:ext cx="13335" cy="6985"/>
          </a:xfrm>
          <a:custGeom>
            <a:avLst/>
            <a:gdLst/>
            <a:ahLst/>
            <a:cxnLst/>
            <a:rect l="l" t="t" r="r" b="b"/>
            <a:pathLst>
              <a:path w="13334" h="6984">
                <a:moveTo>
                  <a:pt x="9936" y="0"/>
                </a:moveTo>
                <a:lnTo>
                  <a:pt x="2848" y="0"/>
                </a:lnTo>
                <a:lnTo>
                  <a:pt x="0" y="2879"/>
                </a:lnTo>
                <a:lnTo>
                  <a:pt x="0" y="6429"/>
                </a:lnTo>
                <a:lnTo>
                  <a:pt x="12795" y="6429"/>
                </a:lnTo>
                <a:lnTo>
                  <a:pt x="12795" y="2879"/>
                </a:lnTo>
                <a:lnTo>
                  <a:pt x="9936" y="0"/>
                </a:lnTo>
                <a:close/>
              </a:path>
            </a:pathLst>
          </a:custGeom>
          <a:solidFill>
            <a:srgbClr val="384746">
              <a:alpha val="39999"/>
            </a:srgbClr>
          </a:solidFill>
        </p:spPr>
        <p:txBody>
          <a:bodyPr wrap="square" lIns="0" tIns="0" rIns="0" bIns="0" rtlCol="0"/>
          <a:lstStyle/>
          <a:p>
            <a:endParaRPr/>
          </a:p>
        </p:txBody>
      </p:sp>
      <p:sp>
        <p:nvSpPr>
          <p:cNvPr id="1150" name="object 1150"/>
          <p:cNvSpPr/>
          <p:nvPr/>
        </p:nvSpPr>
        <p:spPr>
          <a:xfrm>
            <a:off x="13721376" y="8846436"/>
            <a:ext cx="14604" cy="14604"/>
          </a:xfrm>
          <a:custGeom>
            <a:avLst/>
            <a:gdLst/>
            <a:ahLst/>
            <a:cxnLst/>
            <a:rect l="l" t="t" r="r" b="b"/>
            <a:pathLst>
              <a:path w="14605" h="14604">
                <a:moveTo>
                  <a:pt x="11141" y="0"/>
                </a:moveTo>
                <a:lnTo>
                  <a:pt x="3183" y="0"/>
                </a:lnTo>
                <a:lnTo>
                  <a:pt x="0" y="3225"/>
                </a:lnTo>
                <a:lnTo>
                  <a:pt x="0" y="11224"/>
                </a:lnTo>
                <a:lnTo>
                  <a:pt x="3183" y="14481"/>
                </a:lnTo>
                <a:lnTo>
                  <a:pt x="11141" y="14481"/>
                </a:lnTo>
                <a:lnTo>
                  <a:pt x="14345" y="11224"/>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51" name="object 1151"/>
          <p:cNvSpPr/>
          <p:nvPr/>
        </p:nvSpPr>
        <p:spPr>
          <a:xfrm>
            <a:off x="14554288" y="841905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52" name="object 1152"/>
          <p:cNvSpPr/>
          <p:nvPr/>
        </p:nvSpPr>
        <p:spPr>
          <a:xfrm>
            <a:off x="10733603" y="10049502"/>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9999"/>
            </a:srgbClr>
          </a:solidFill>
        </p:spPr>
        <p:txBody>
          <a:bodyPr wrap="square" lIns="0" tIns="0" rIns="0" bIns="0" rtlCol="0"/>
          <a:lstStyle/>
          <a:p>
            <a:endParaRPr/>
          </a:p>
        </p:txBody>
      </p:sp>
      <p:sp>
        <p:nvSpPr>
          <p:cNvPr id="1153" name="object 1153"/>
          <p:cNvSpPr/>
          <p:nvPr/>
        </p:nvSpPr>
        <p:spPr>
          <a:xfrm>
            <a:off x="10821699" y="7853865"/>
            <a:ext cx="31750" cy="32384"/>
          </a:xfrm>
          <a:custGeom>
            <a:avLst/>
            <a:gdLst/>
            <a:ahLst/>
            <a:cxnLst/>
            <a:rect l="l" t="t" r="r" b="b"/>
            <a:pathLst>
              <a:path w="31750" h="32384">
                <a:moveTo>
                  <a:pt x="24585" y="0"/>
                </a:moveTo>
                <a:lnTo>
                  <a:pt x="7057" y="0"/>
                </a:lnTo>
                <a:lnTo>
                  <a:pt x="0" y="7162"/>
                </a:lnTo>
                <a:lnTo>
                  <a:pt x="0" y="24784"/>
                </a:lnTo>
                <a:lnTo>
                  <a:pt x="7057" y="31957"/>
                </a:lnTo>
                <a:lnTo>
                  <a:pt x="24585" y="31957"/>
                </a:lnTo>
                <a:lnTo>
                  <a:pt x="31674" y="24784"/>
                </a:lnTo>
                <a:lnTo>
                  <a:pt x="31674" y="15968"/>
                </a:lnTo>
                <a:lnTo>
                  <a:pt x="31674" y="7162"/>
                </a:lnTo>
                <a:lnTo>
                  <a:pt x="24585" y="0"/>
                </a:lnTo>
                <a:close/>
              </a:path>
            </a:pathLst>
          </a:custGeom>
          <a:solidFill>
            <a:srgbClr val="384746">
              <a:alpha val="39999"/>
            </a:srgbClr>
          </a:solidFill>
        </p:spPr>
        <p:txBody>
          <a:bodyPr wrap="square" lIns="0" tIns="0" rIns="0" bIns="0" rtlCol="0"/>
          <a:lstStyle/>
          <a:p>
            <a:endParaRPr/>
          </a:p>
        </p:txBody>
      </p:sp>
      <p:sp>
        <p:nvSpPr>
          <p:cNvPr id="1154" name="object 1154"/>
          <p:cNvSpPr/>
          <p:nvPr/>
        </p:nvSpPr>
        <p:spPr>
          <a:xfrm>
            <a:off x="10724239" y="792657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9999"/>
            </a:srgbClr>
          </a:solidFill>
        </p:spPr>
        <p:txBody>
          <a:bodyPr wrap="square" lIns="0" tIns="0" rIns="0" bIns="0" rtlCol="0"/>
          <a:lstStyle/>
          <a:p>
            <a:endParaRPr/>
          </a:p>
        </p:txBody>
      </p:sp>
      <p:sp>
        <p:nvSpPr>
          <p:cNvPr id="1155" name="object 1155"/>
          <p:cNvSpPr/>
          <p:nvPr/>
        </p:nvSpPr>
        <p:spPr>
          <a:xfrm>
            <a:off x="10611684" y="8033145"/>
            <a:ext cx="10160" cy="10160"/>
          </a:xfrm>
          <a:custGeom>
            <a:avLst/>
            <a:gdLst/>
            <a:ahLst/>
            <a:cxnLst/>
            <a:rect l="l" t="t" r="r" b="b"/>
            <a:pathLst>
              <a:path w="10159" h="10159">
                <a:moveTo>
                  <a:pt x="7664" y="0"/>
                </a:moveTo>
                <a:lnTo>
                  <a:pt x="2219" y="0"/>
                </a:lnTo>
                <a:lnTo>
                  <a:pt x="0" y="2240"/>
                </a:lnTo>
                <a:lnTo>
                  <a:pt x="0" y="7727"/>
                </a:lnTo>
                <a:lnTo>
                  <a:pt x="2219" y="9978"/>
                </a:lnTo>
                <a:lnTo>
                  <a:pt x="7664" y="9978"/>
                </a:lnTo>
                <a:lnTo>
                  <a:pt x="9884" y="7727"/>
                </a:lnTo>
                <a:lnTo>
                  <a:pt x="9884" y="4994"/>
                </a:lnTo>
                <a:lnTo>
                  <a:pt x="9884" y="2240"/>
                </a:lnTo>
                <a:lnTo>
                  <a:pt x="7664" y="0"/>
                </a:lnTo>
                <a:close/>
              </a:path>
            </a:pathLst>
          </a:custGeom>
          <a:solidFill>
            <a:srgbClr val="FFFFFF">
              <a:alpha val="39999"/>
            </a:srgbClr>
          </a:solidFill>
        </p:spPr>
        <p:txBody>
          <a:bodyPr wrap="square" lIns="0" tIns="0" rIns="0" bIns="0" rtlCol="0"/>
          <a:lstStyle/>
          <a:p>
            <a:endParaRPr/>
          </a:p>
        </p:txBody>
      </p:sp>
      <p:sp>
        <p:nvSpPr>
          <p:cNvPr id="1156" name="object 1156"/>
          <p:cNvSpPr/>
          <p:nvPr/>
        </p:nvSpPr>
        <p:spPr>
          <a:xfrm>
            <a:off x="9855612" y="9809365"/>
            <a:ext cx="12700" cy="12700"/>
          </a:xfrm>
          <a:custGeom>
            <a:avLst/>
            <a:gdLst/>
            <a:ahLst/>
            <a:cxnLst/>
            <a:rect l="l" t="t" r="r" b="b"/>
            <a:pathLst>
              <a:path w="12700" h="12700">
                <a:moveTo>
                  <a:pt x="9455" y="0"/>
                </a:moveTo>
                <a:lnTo>
                  <a:pt x="2711" y="0"/>
                </a:lnTo>
                <a:lnTo>
                  <a:pt x="0" y="2764"/>
                </a:lnTo>
                <a:lnTo>
                  <a:pt x="0" y="9549"/>
                </a:lnTo>
                <a:lnTo>
                  <a:pt x="2711" y="12303"/>
                </a:lnTo>
                <a:lnTo>
                  <a:pt x="9455" y="12303"/>
                </a:lnTo>
                <a:lnTo>
                  <a:pt x="12188" y="9549"/>
                </a:lnTo>
                <a:lnTo>
                  <a:pt x="12188" y="6146"/>
                </a:lnTo>
                <a:lnTo>
                  <a:pt x="12188" y="2764"/>
                </a:lnTo>
                <a:lnTo>
                  <a:pt x="9455" y="0"/>
                </a:lnTo>
                <a:close/>
              </a:path>
            </a:pathLst>
          </a:custGeom>
          <a:solidFill>
            <a:srgbClr val="FFFFFF">
              <a:alpha val="31198"/>
            </a:srgbClr>
          </a:solidFill>
        </p:spPr>
        <p:txBody>
          <a:bodyPr wrap="square" lIns="0" tIns="0" rIns="0" bIns="0" rtlCol="0"/>
          <a:lstStyle/>
          <a:p>
            <a:endParaRPr/>
          </a:p>
        </p:txBody>
      </p:sp>
      <p:sp>
        <p:nvSpPr>
          <p:cNvPr id="1157" name="object 1157"/>
          <p:cNvSpPr/>
          <p:nvPr/>
        </p:nvSpPr>
        <p:spPr>
          <a:xfrm>
            <a:off x="9959266" y="10503272"/>
            <a:ext cx="20320" cy="20320"/>
          </a:xfrm>
          <a:custGeom>
            <a:avLst/>
            <a:gdLst/>
            <a:ahLst/>
            <a:cxnLst/>
            <a:rect l="l" t="t" r="r" b="b"/>
            <a:pathLst>
              <a:path w="20320" h="20320">
                <a:moveTo>
                  <a:pt x="15643" y="0"/>
                </a:moveTo>
                <a:lnTo>
                  <a:pt x="4512" y="0"/>
                </a:lnTo>
                <a:lnTo>
                  <a:pt x="0" y="4533"/>
                </a:lnTo>
                <a:lnTo>
                  <a:pt x="0" y="15769"/>
                </a:lnTo>
                <a:lnTo>
                  <a:pt x="4512" y="20323"/>
                </a:lnTo>
                <a:lnTo>
                  <a:pt x="15643" y="20323"/>
                </a:lnTo>
                <a:lnTo>
                  <a:pt x="20166" y="15769"/>
                </a:lnTo>
                <a:lnTo>
                  <a:pt x="20166" y="10135"/>
                </a:lnTo>
                <a:lnTo>
                  <a:pt x="20166" y="4533"/>
                </a:lnTo>
                <a:lnTo>
                  <a:pt x="15643" y="0"/>
                </a:lnTo>
                <a:close/>
              </a:path>
            </a:pathLst>
          </a:custGeom>
          <a:solidFill>
            <a:srgbClr val="FFFFFF">
              <a:alpha val="23999"/>
            </a:srgbClr>
          </a:solidFill>
        </p:spPr>
        <p:txBody>
          <a:bodyPr wrap="square" lIns="0" tIns="0" rIns="0" bIns="0" rtlCol="0"/>
          <a:lstStyle/>
          <a:p>
            <a:endParaRPr/>
          </a:p>
        </p:txBody>
      </p:sp>
      <p:sp>
        <p:nvSpPr>
          <p:cNvPr id="1158" name="object 1158"/>
          <p:cNvSpPr/>
          <p:nvPr/>
        </p:nvSpPr>
        <p:spPr>
          <a:xfrm>
            <a:off x="10112557" y="895990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13598"/>
            </a:srgbClr>
          </a:solidFill>
        </p:spPr>
        <p:txBody>
          <a:bodyPr wrap="square" lIns="0" tIns="0" rIns="0" bIns="0" rtlCol="0"/>
          <a:lstStyle/>
          <a:p>
            <a:endParaRPr/>
          </a:p>
        </p:txBody>
      </p:sp>
      <p:sp>
        <p:nvSpPr>
          <p:cNvPr id="1159" name="object 1159"/>
          <p:cNvSpPr/>
          <p:nvPr/>
        </p:nvSpPr>
        <p:spPr>
          <a:xfrm>
            <a:off x="13696055" y="10521998"/>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39999"/>
            </a:srgbClr>
          </a:solidFill>
        </p:spPr>
        <p:txBody>
          <a:bodyPr wrap="square" lIns="0" tIns="0" rIns="0" bIns="0" rtlCol="0"/>
          <a:lstStyle/>
          <a:p>
            <a:endParaRPr/>
          </a:p>
        </p:txBody>
      </p:sp>
      <p:sp>
        <p:nvSpPr>
          <p:cNvPr id="1160" name="object 1160"/>
          <p:cNvSpPr/>
          <p:nvPr/>
        </p:nvSpPr>
        <p:spPr>
          <a:xfrm>
            <a:off x="13367712" y="10222679"/>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29998"/>
            </a:srgbClr>
          </a:solidFill>
        </p:spPr>
        <p:txBody>
          <a:bodyPr wrap="square" lIns="0" tIns="0" rIns="0" bIns="0" rtlCol="0"/>
          <a:lstStyle/>
          <a:p>
            <a:endParaRPr/>
          </a:p>
        </p:txBody>
      </p:sp>
      <p:sp>
        <p:nvSpPr>
          <p:cNvPr id="1161" name="object 1161"/>
          <p:cNvSpPr/>
          <p:nvPr/>
        </p:nvSpPr>
        <p:spPr>
          <a:xfrm>
            <a:off x="13599478" y="9807537"/>
            <a:ext cx="19050" cy="13970"/>
          </a:xfrm>
          <a:custGeom>
            <a:avLst/>
            <a:gdLst/>
            <a:ahLst/>
            <a:cxnLst/>
            <a:rect l="l" t="t" r="r" b="b"/>
            <a:pathLst>
              <a:path w="19050" h="13970">
                <a:moveTo>
                  <a:pt x="14711" y="0"/>
                </a:moveTo>
                <a:lnTo>
                  <a:pt x="4272" y="0"/>
                </a:lnTo>
                <a:lnTo>
                  <a:pt x="0" y="3088"/>
                </a:lnTo>
                <a:lnTo>
                  <a:pt x="0" y="10648"/>
                </a:lnTo>
                <a:lnTo>
                  <a:pt x="4272" y="13737"/>
                </a:lnTo>
                <a:lnTo>
                  <a:pt x="14711" y="13737"/>
                </a:lnTo>
                <a:lnTo>
                  <a:pt x="18952" y="10648"/>
                </a:lnTo>
                <a:lnTo>
                  <a:pt x="18952" y="6868"/>
                </a:lnTo>
                <a:lnTo>
                  <a:pt x="18952" y="3088"/>
                </a:lnTo>
                <a:lnTo>
                  <a:pt x="14711" y="0"/>
                </a:lnTo>
                <a:close/>
              </a:path>
            </a:pathLst>
          </a:custGeom>
          <a:solidFill>
            <a:srgbClr val="FFFFFF">
              <a:alpha val="39999"/>
            </a:srgbClr>
          </a:solidFill>
        </p:spPr>
        <p:txBody>
          <a:bodyPr wrap="square" lIns="0" tIns="0" rIns="0" bIns="0" rtlCol="0"/>
          <a:lstStyle/>
          <a:p>
            <a:endParaRPr/>
          </a:p>
        </p:txBody>
      </p:sp>
      <p:sp>
        <p:nvSpPr>
          <p:cNvPr id="1162" name="object 1162"/>
          <p:cNvSpPr/>
          <p:nvPr/>
        </p:nvSpPr>
        <p:spPr>
          <a:xfrm>
            <a:off x="13284451" y="10098639"/>
            <a:ext cx="25400" cy="25400"/>
          </a:xfrm>
          <a:custGeom>
            <a:avLst/>
            <a:gdLst/>
            <a:ahLst/>
            <a:cxnLst/>
            <a:rect l="l" t="t" r="r" b="b"/>
            <a:pathLst>
              <a:path w="25400" h="25400">
                <a:moveTo>
                  <a:pt x="19486" y="0"/>
                </a:moveTo>
                <a:lnTo>
                  <a:pt x="5612" y="0"/>
                </a:lnTo>
                <a:lnTo>
                  <a:pt x="0" y="5654"/>
                </a:lnTo>
                <a:lnTo>
                  <a:pt x="0" y="19622"/>
                </a:lnTo>
                <a:lnTo>
                  <a:pt x="5612" y="25297"/>
                </a:lnTo>
                <a:lnTo>
                  <a:pt x="19486" y="25297"/>
                </a:lnTo>
                <a:lnTo>
                  <a:pt x="25088" y="19622"/>
                </a:lnTo>
                <a:lnTo>
                  <a:pt x="25088" y="12638"/>
                </a:lnTo>
                <a:lnTo>
                  <a:pt x="25088" y="5654"/>
                </a:lnTo>
                <a:lnTo>
                  <a:pt x="19486" y="0"/>
                </a:lnTo>
                <a:close/>
              </a:path>
            </a:pathLst>
          </a:custGeom>
          <a:solidFill>
            <a:srgbClr val="FFFFFF">
              <a:alpha val="39999"/>
            </a:srgbClr>
          </a:solidFill>
        </p:spPr>
        <p:txBody>
          <a:bodyPr wrap="square" lIns="0" tIns="0" rIns="0" bIns="0" rtlCol="0"/>
          <a:lstStyle/>
          <a:p>
            <a:endParaRPr/>
          </a:p>
        </p:txBody>
      </p:sp>
      <p:sp>
        <p:nvSpPr>
          <p:cNvPr id="1163" name="object 1163"/>
          <p:cNvSpPr/>
          <p:nvPr/>
        </p:nvSpPr>
        <p:spPr>
          <a:xfrm>
            <a:off x="13322476" y="9887140"/>
            <a:ext cx="5715" cy="5715"/>
          </a:xfrm>
          <a:custGeom>
            <a:avLst/>
            <a:gdLst/>
            <a:ahLst/>
            <a:cxnLst/>
            <a:rect l="l" t="t" r="r" b="b"/>
            <a:pathLst>
              <a:path w="5715" h="5715">
                <a:moveTo>
                  <a:pt x="4104" y="0"/>
                </a:moveTo>
                <a:lnTo>
                  <a:pt x="1183" y="0"/>
                </a:lnTo>
                <a:lnTo>
                  <a:pt x="0" y="1193"/>
                </a:lnTo>
                <a:lnTo>
                  <a:pt x="0" y="4135"/>
                </a:lnTo>
                <a:lnTo>
                  <a:pt x="1183" y="5319"/>
                </a:lnTo>
                <a:lnTo>
                  <a:pt x="4104" y="5319"/>
                </a:lnTo>
                <a:lnTo>
                  <a:pt x="5298" y="4135"/>
                </a:lnTo>
                <a:lnTo>
                  <a:pt x="5298" y="2670"/>
                </a:lnTo>
                <a:lnTo>
                  <a:pt x="5298" y="1193"/>
                </a:lnTo>
                <a:lnTo>
                  <a:pt x="4104" y="0"/>
                </a:lnTo>
                <a:close/>
              </a:path>
            </a:pathLst>
          </a:custGeom>
          <a:solidFill>
            <a:srgbClr val="FFFFFF">
              <a:alpha val="39999"/>
            </a:srgbClr>
          </a:solidFill>
        </p:spPr>
        <p:txBody>
          <a:bodyPr wrap="square" lIns="0" tIns="0" rIns="0" bIns="0" rtlCol="0"/>
          <a:lstStyle/>
          <a:p>
            <a:endParaRPr/>
          </a:p>
        </p:txBody>
      </p:sp>
      <p:sp>
        <p:nvSpPr>
          <p:cNvPr id="1164" name="object 1164"/>
          <p:cNvSpPr/>
          <p:nvPr/>
        </p:nvSpPr>
        <p:spPr>
          <a:xfrm>
            <a:off x="13913687" y="10759930"/>
            <a:ext cx="13335" cy="13335"/>
          </a:xfrm>
          <a:custGeom>
            <a:avLst/>
            <a:gdLst/>
            <a:ahLst/>
            <a:cxnLst/>
            <a:rect l="l" t="t" r="r" b="b"/>
            <a:pathLst>
              <a:path w="13334" h="13334">
                <a:moveTo>
                  <a:pt x="9853" y="0"/>
                </a:moveTo>
                <a:lnTo>
                  <a:pt x="2848" y="0"/>
                </a:lnTo>
                <a:lnTo>
                  <a:pt x="0" y="2879"/>
                </a:lnTo>
                <a:lnTo>
                  <a:pt x="0" y="9957"/>
                </a:lnTo>
                <a:lnTo>
                  <a:pt x="2848" y="12837"/>
                </a:lnTo>
                <a:lnTo>
                  <a:pt x="9853" y="1283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165" name="object 1165"/>
          <p:cNvSpPr/>
          <p:nvPr/>
        </p:nvSpPr>
        <p:spPr>
          <a:xfrm>
            <a:off x="13231322" y="10711713"/>
            <a:ext cx="14604" cy="14604"/>
          </a:xfrm>
          <a:custGeom>
            <a:avLst/>
            <a:gdLst/>
            <a:ahLst/>
            <a:cxnLst/>
            <a:rect l="l" t="t" r="r" b="b"/>
            <a:pathLst>
              <a:path w="14605" h="14604">
                <a:moveTo>
                  <a:pt x="11141" y="0"/>
                </a:moveTo>
                <a:lnTo>
                  <a:pt x="3172" y="0"/>
                </a:lnTo>
                <a:lnTo>
                  <a:pt x="0" y="3225"/>
                </a:lnTo>
                <a:lnTo>
                  <a:pt x="0" y="11235"/>
                </a:lnTo>
                <a:lnTo>
                  <a:pt x="3172" y="14481"/>
                </a:lnTo>
                <a:lnTo>
                  <a:pt x="11141" y="14481"/>
                </a:lnTo>
                <a:lnTo>
                  <a:pt x="14345" y="11235"/>
                </a:lnTo>
                <a:lnTo>
                  <a:pt x="14345" y="7224"/>
                </a:lnTo>
                <a:lnTo>
                  <a:pt x="14345" y="3225"/>
                </a:lnTo>
                <a:lnTo>
                  <a:pt x="11141" y="0"/>
                </a:lnTo>
                <a:close/>
              </a:path>
            </a:pathLst>
          </a:custGeom>
          <a:solidFill>
            <a:srgbClr val="FFFFFF">
              <a:alpha val="39999"/>
            </a:srgbClr>
          </a:solidFill>
        </p:spPr>
        <p:txBody>
          <a:bodyPr wrap="square" lIns="0" tIns="0" rIns="0" bIns="0" rtlCol="0"/>
          <a:lstStyle/>
          <a:p>
            <a:endParaRPr/>
          </a:p>
        </p:txBody>
      </p:sp>
      <p:sp>
        <p:nvSpPr>
          <p:cNvPr id="1166" name="object 1166"/>
          <p:cNvSpPr/>
          <p:nvPr/>
        </p:nvSpPr>
        <p:spPr>
          <a:xfrm>
            <a:off x="14064231" y="1028433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7" name="object 1167"/>
          <p:cNvSpPr/>
          <p:nvPr/>
        </p:nvSpPr>
        <p:spPr>
          <a:xfrm>
            <a:off x="17000914" y="8305058"/>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31198"/>
            </a:srgbClr>
          </a:solidFill>
        </p:spPr>
        <p:txBody>
          <a:bodyPr wrap="square" lIns="0" tIns="0" rIns="0" bIns="0" rtlCol="0"/>
          <a:lstStyle/>
          <a:p>
            <a:endParaRPr/>
          </a:p>
        </p:txBody>
      </p:sp>
      <p:sp>
        <p:nvSpPr>
          <p:cNvPr id="1168" name="object 1168"/>
          <p:cNvSpPr/>
          <p:nvPr/>
        </p:nvSpPr>
        <p:spPr>
          <a:xfrm>
            <a:off x="16600871" y="7940747"/>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169" name="object 1169"/>
          <p:cNvSpPr/>
          <p:nvPr/>
        </p:nvSpPr>
        <p:spPr>
          <a:xfrm>
            <a:off x="16476544" y="7488586"/>
            <a:ext cx="21590" cy="22225"/>
          </a:xfrm>
          <a:custGeom>
            <a:avLst/>
            <a:gdLst/>
            <a:ahLst/>
            <a:cxnLst/>
            <a:rect l="l" t="t" r="r" b="b"/>
            <a:pathLst>
              <a:path w="21590"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170" name="object 1170"/>
          <p:cNvSpPr txBox="1">
            <a:spLocks noGrp="1"/>
          </p:cNvSpPr>
          <p:nvPr>
            <p:ph type="title"/>
          </p:nvPr>
        </p:nvSpPr>
        <p:spPr>
          <a:xfrm>
            <a:off x="1420954" y="-59287"/>
            <a:ext cx="17262191" cy="2515862"/>
          </a:xfrm>
          <a:prstGeom prst="rect">
            <a:avLst/>
          </a:prstGeom>
        </p:spPr>
        <p:txBody>
          <a:bodyPr vert="horz" wrap="square" lIns="0" tIns="236011" rIns="0" bIns="0" rtlCol="0">
            <a:spAutoFit/>
          </a:bodyPr>
          <a:lstStyle/>
          <a:p>
            <a:pPr marR="5080" algn="ctr">
              <a:lnSpc>
                <a:spcPct val="100299"/>
              </a:lnSpc>
              <a:spcBef>
                <a:spcPts val="90"/>
              </a:spcBef>
            </a:pPr>
            <a:r>
              <a:rPr lang="en-US" spc="15" dirty="0"/>
              <a:t>After all that, what do we know about radiation? Let’s find out through </a:t>
            </a:r>
            <a:r>
              <a:rPr lang="en-US" spc="15" dirty="0" err="1"/>
              <a:t>kahoot</a:t>
            </a:r>
            <a:r>
              <a:rPr lang="en-US" spc="15" dirty="0"/>
              <a:t>:</a:t>
            </a:r>
            <a:endParaRPr spc="-100" dirty="0"/>
          </a:p>
        </p:txBody>
      </p:sp>
      <p:pic>
        <p:nvPicPr>
          <p:cNvPr id="1171" name="object 1171"/>
          <p:cNvPicPr/>
          <p:nvPr/>
        </p:nvPicPr>
        <p:blipFill>
          <a:blip r:embed="rId3" cstate="print"/>
          <a:stretch>
            <a:fillRect/>
          </a:stretch>
        </p:blipFill>
        <p:spPr>
          <a:xfrm>
            <a:off x="6921255" y="3978936"/>
            <a:ext cx="6263568" cy="6263568"/>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 y="0"/>
            <a:ext cx="20104100" cy="11308715"/>
            <a:chOff x="-4" y="0"/>
            <a:chExt cx="20104100" cy="11308715"/>
          </a:xfrm>
        </p:grpSpPr>
        <p:pic>
          <p:nvPicPr>
            <p:cNvPr id="3" name="object 3"/>
            <p:cNvPicPr/>
            <p:nvPr/>
          </p:nvPicPr>
          <p:blipFill>
            <a:blip r:embed="rId3" cstate="print"/>
            <a:stretch>
              <a:fillRect/>
            </a:stretch>
          </p:blipFill>
          <p:spPr>
            <a:xfrm>
              <a:off x="0" y="0"/>
              <a:ext cx="20104099" cy="11308556"/>
            </a:xfrm>
            <a:prstGeom prst="rect">
              <a:avLst/>
            </a:prstGeom>
          </p:spPr>
        </p:pic>
        <p:sp>
          <p:nvSpPr>
            <p:cNvPr id="4" name="object 4"/>
            <p:cNvSpPr/>
            <p:nvPr/>
          </p:nvSpPr>
          <p:spPr>
            <a:xfrm>
              <a:off x="203507" y="4087989"/>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5" name="object 5"/>
            <p:cNvSpPr/>
            <p:nvPr/>
          </p:nvSpPr>
          <p:spPr>
            <a:xfrm>
              <a:off x="122510" y="3896850"/>
              <a:ext cx="13335" cy="13335"/>
            </a:xfrm>
            <a:custGeom>
              <a:avLst/>
              <a:gdLst/>
              <a:ahLst/>
              <a:cxnLst/>
              <a:rect l="l" t="t" r="r" b="b"/>
              <a:pathLst>
                <a:path w="13335" h="13335">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6" name="object 6"/>
            <p:cNvSpPr/>
            <p:nvPr/>
          </p:nvSpPr>
          <p:spPr>
            <a:xfrm>
              <a:off x="41376" y="2168607"/>
              <a:ext cx="121285" cy="116839"/>
            </a:xfrm>
            <a:custGeom>
              <a:avLst/>
              <a:gdLst/>
              <a:ahLst/>
              <a:cxnLst/>
              <a:rect l="l" t="t" r="r" b="b"/>
              <a:pathLst>
                <a:path w="121285" h="116839">
                  <a:moveTo>
                    <a:pt x="9880" y="108813"/>
                  </a:moveTo>
                  <a:lnTo>
                    <a:pt x="7658" y="106565"/>
                  </a:lnTo>
                  <a:lnTo>
                    <a:pt x="2209" y="106565"/>
                  </a:lnTo>
                  <a:lnTo>
                    <a:pt x="0" y="108813"/>
                  </a:lnTo>
                  <a:lnTo>
                    <a:pt x="0" y="114300"/>
                  </a:lnTo>
                  <a:lnTo>
                    <a:pt x="2209" y="116547"/>
                  </a:lnTo>
                  <a:lnTo>
                    <a:pt x="7658" y="116547"/>
                  </a:lnTo>
                  <a:lnTo>
                    <a:pt x="9880" y="114300"/>
                  </a:lnTo>
                  <a:lnTo>
                    <a:pt x="9880" y="111569"/>
                  </a:lnTo>
                  <a:lnTo>
                    <a:pt x="9880" y="108813"/>
                  </a:lnTo>
                  <a:close/>
                </a:path>
                <a:path w="121285" h="116839">
                  <a:moveTo>
                    <a:pt x="120751" y="1854"/>
                  </a:moveTo>
                  <a:lnTo>
                    <a:pt x="118910" y="0"/>
                  </a:lnTo>
                  <a:lnTo>
                    <a:pt x="114401" y="0"/>
                  </a:lnTo>
                  <a:lnTo>
                    <a:pt x="112547" y="1854"/>
                  </a:lnTo>
                  <a:lnTo>
                    <a:pt x="112547" y="6400"/>
                  </a:lnTo>
                  <a:lnTo>
                    <a:pt x="114401" y="8255"/>
                  </a:lnTo>
                  <a:lnTo>
                    <a:pt x="118910" y="8255"/>
                  </a:lnTo>
                  <a:lnTo>
                    <a:pt x="120751" y="6400"/>
                  </a:lnTo>
                  <a:lnTo>
                    <a:pt x="120751" y="4127"/>
                  </a:lnTo>
                  <a:lnTo>
                    <a:pt x="120751" y="1854"/>
                  </a:lnTo>
                  <a:close/>
                </a:path>
              </a:pathLst>
            </a:custGeom>
            <a:solidFill>
              <a:srgbClr val="FFFFFF">
                <a:alpha val="39999"/>
              </a:srgbClr>
            </a:solidFill>
          </p:spPr>
          <p:txBody>
            <a:bodyPr wrap="square" lIns="0" tIns="0" rIns="0" bIns="0" rtlCol="0"/>
            <a:lstStyle/>
            <a:p>
              <a:endParaRPr/>
            </a:p>
          </p:txBody>
        </p:sp>
        <p:sp>
          <p:nvSpPr>
            <p:cNvPr id="7" name="object 7"/>
            <p:cNvSpPr/>
            <p:nvPr/>
          </p:nvSpPr>
          <p:spPr>
            <a:xfrm>
              <a:off x="128869" y="1621411"/>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8" name="object 8"/>
            <p:cNvSpPr/>
            <p:nvPr/>
          </p:nvSpPr>
          <p:spPr>
            <a:xfrm>
              <a:off x="273053" y="3421255"/>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9" name="object 9"/>
            <p:cNvSpPr/>
            <p:nvPr/>
          </p:nvSpPr>
          <p:spPr>
            <a:xfrm>
              <a:off x="210077" y="3289036"/>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0" name="object 10"/>
            <p:cNvSpPr/>
            <p:nvPr/>
          </p:nvSpPr>
          <p:spPr>
            <a:xfrm>
              <a:off x="203507" y="8309045"/>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39999"/>
              </a:srgbClr>
            </a:solidFill>
          </p:spPr>
          <p:txBody>
            <a:bodyPr wrap="square" lIns="0" tIns="0" rIns="0" bIns="0" rtlCol="0"/>
            <a:lstStyle/>
            <a:p>
              <a:endParaRPr/>
            </a:p>
          </p:txBody>
        </p:sp>
        <p:sp>
          <p:nvSpPr>
            <p:cNvPr id="11" name="object 11"/>
            <p:cNvSpPr/>
            <p:nvPr/>
          </p:nvSpPr>
          <p:spPr>
            <a:xfrm>
              <a:off x="122510" y="8117902"/>
              <a:ext cx="13335" cy="13335"/>
            </a:xfrm>
            <a:custGeom>
              <a:avLst/>
              <a:gdLst/>
              <a:ahLst/>
              <a:cxnLst/>
              <a:rect l="l" t="t" r="r" b="b"/>
              <a:pathLst>
                <a:path w="13335" h="13334">
                  <a:moveTo>
                    <a:pt x="9853" y="0"/>
                  </a:moveTo>
                  <a:lnTo>
                    <a:pt x="2848" y="0"/>
                  </a:lnTo>
                  <a:lnTo>
                    <a:pt x="0" y="2879"/>
                  </a:lnTo>
                  <a:lnTo>
                    <a:pt x="0" y="9957"/>
                  </a:lnTo>
                  <a:lnTo>
                    <a:pt x="2848" y="12847"/>
                  </a:lnTo>
                  <a:lnTo>
                    <a:pt x="9853" y="12847"/>
                  </a:lnTo>
                  <a:lnTo>
                    <a:pt x="12711" y="9957"/>
                  </a:lnTo>
                  <a:lnTo>
                    <a:pt x="12711" y="6408"/>
                  </a:lnTo>
                  <a:lnTo>
                    <a:pt x="12711" y="2879"/>
                  </a:lnTo>
                  <a:lnTo>
                    <a:pt x="9853" y="0"/>
                  </a:lnTo>
                  <a:close/>
                </a:path>
              </a:pathLst>
            </a:custGeom>
            <a:solidFill>
              <a:srgbClr val="6F4478">
                <a:alpha val="39999"/>
              </a:srgbClr>
            </a:solidFill>
          </p:spPr>
          <p:txBody>
            <a:bodyPr wrap="square" lIns="0" tIns="0" rIns="0" bIns="0" rtlCol="0"/>
            <a:lstStyle/>
            <a:p>
              <a:endParaRPr/>
            </a:p>
          </p:txBody>
        </p:sp>
        <p:sp>
          <p:nvSpPr>
            <p:cNvPr id="12" name="object 12"/>
            <p:cNvSpPr/>
            <p:nvPr/>
          </p:nvSpPr>
          <p:spPr>
            <a:xfrm>
              <a:off x="41376" y="6389655"/>
              <a:ext cx="121285" cy="116839"/>
            </a:xfrm>
            <a:custGeom>
              <a:avLst/>
              <a:gdLst/>
              <a:ahLst/>
              <a:cxnLst/>
              <a:rect l="l" t="t" r="r" b="b"/>
              <a:pathLst>
                <a:path w="121285" h="116840">
                  <a:moveTo>
                    <a:pt x="9880" y="108813"/>
                  </a:moveTo>
                  <a:lnTo>
                    <a:pt x="7658" y="106578"/>
                  </a:lnTo>
                  <a:lnTo>
                    <a:pt x="2209" y="106578"/>
                  </a:lnTo>
                  <a:lnTo>
                    <a:pt x="0" y="108813"/>
                  </a:lnTo>
                  <a:lnTo>
                    <a:pt x="0" y="114300"/>
                  </a:lnTo>
                  <a:lnTo>
                    <a:pt x="2209" y="116547"/>
                  </a:lnTo>
                  <a:lnTo>
                    <a:pt x="7658" y="116547"/>
                  </a:lnTo>
                  <a:lnTo>
                    <a:pt x="9880" y="114300"/>
                  </a:lnTo>
                  <a:lnTo>
                    <a:pt x="9880" y="111569"/>
                  </a:lnTo>
                  <a:lnTo>
                    <a:pt x="9880" y="108813"/>
                  </a:lnTo>
                  <a:close/>
                </a:path>
                <a:path w="121285" h="116840">
                  <a:moveTo>
                    <a:pt x="120751" y="1854"/>
                  </a:moveTo>
                  <a:lnTo>
                    <a:pt x="118910" y="0"/>
                  </a:lnTo>
                  <a:lnTo>
                    <a:pt x="114401" y="0"/>
                  </a:lnTo>
                  <a:lnTo>
                    <a:pt x="112547" y="1854"/>
                  </a:lnTo>
                  <a:lnTo>
                    <a:pt x="112547" y="6413"/>
                  </a:lnTo>
                  <a:lnTo>
                    <a:pt x="114401" y="8255"/>
                  </a:lnTo>
                  <a:lnTo>
                    <a:pt x="118910" y="8255"/>
                  </a:lnTo>
                  <a:lnTo>
                    <a:pt x="120751" y="6413"/>
                  </a:lnTo>
                  <a:lnTo>
                    <a:pt x="120751" y="4127"/>
                  </a:lnTo>
                  <a:lnTo>
                    <a:pt x="120751" y="1854"/>
                  </a:lnTo>
                  <a:close/>
                </a:path>
              </a:pathLst>
            </a:custGeom>
            <a:solidFill>
              <a:srgbClr val="FFFFFF">
                <a:alpha val="39999"/>
              </a:srgbClr>
            </a:solidFill>
          </p:spPr>
          <p:txBody>
            <a:bodyPr wrap="square" lIns="0" tIns="0" rIns="0" bIns="0" rtlCol="0"/>
            <a:lstStyle/>
            <a:p>
              <a:endParaRPr/>
            </a:p>
          </p:txBody>
        </p:sp>
        <p:sp>
          <p:nvSpPr>
            <p:cNvPr id="13" name="object 13"/>
            <p:cNvSpPr/>
            <p:nvPr/>
          </p:nvSpPr>
          <p:spPr>
            <a:xfrm>
              <a:off x="128869" y="5842466"/>
              <a:ext cx="28575" cy="28575"/>
            </a:xfrm>
            <a:custGeom>
              <a:avLst/>
              <a:gdLst/>
              <a:ahLst/>
              <a:cxnLst/>
              <a:rect l="l" t="t" r="r" b="b"/>
              <a:pathLst>
                <a:path w="28575" h="28575">
                  <a:moveTo>
                    <a:pt x="21821" y="0"/>
                  </a:moveTo>
                  <a:lnTo>
                    <a:pt x="6303" y="0"/>
                  </a:lnTo>
                  <a:lnTo>
                    <a:pt x="0" y="6345"/>
                  </a:lnTo>
                  <a:lnTo>
                    <a:pt x="0" y="22009"/>
                  </a:lnTo>
                  <a:lnTo>
                    <a:pt x="6303" y="28376"/>
                  </a:lnTo>
                  <a:lnTo>
                    <a:pt x="21821" y="28376"/>
                  </a:lnTo>
                  <a:lnTo>
                    <a:pt x="28114" y="22009"/>
                  </a:lnTo>
                  <a:lnTo>
                    <a:pt x="28114" y="14188"/>
                  </a:lnTo>
                  <a:lnTo>
                    <a:pt x="28114" y="6345"/>
                  </a:lnTo>
                  <a:lnTo>
                    <a:pt x="21821" y="0"/>
                  </a:lnTo>
                  <a:close/>
                </a:path>
              </a:pathLst>
            </a:custGeom>
            <a:solidFill>
              <a:srgbClr val="6F4478">
                <a:alpha val="39999"/>
              </a:srgbClr>
            </a:solidFill>
          </p:spPr>
          <p:txBody>
            <a:bodyPr wrap="square" lIns="0" tIns="0" rIns="0" bIns="0" rtlCol="0"/>
            <a:lstStyle/>
            <a:p>
              <a:endParaRPr/>
            </a:p>
          </p:txBody>
        </p:sp>
        <p:sp>
          <p:nvSpPr>
            <p:cNvPr id="14" name="object 14"/>
            <p:cNvSpPr/>
            <p:nvPr/>
          </p:nvSpPr>
          <p:spPr>
            <a:xfrm>
              <a:off x="273053" y="7642308"/>
              <a:ext cx="15875" cy="15875"/>
            </a:xfrm>
            <a:custGeom>
              <a:avLst/>
              <a:gdLst/>
              <a:ahLst/>
              <a:cxnLst/>
              <a:rect l="l" t="t" r="r" b="b"/>
              <a:pathLst>
                <a:path w="15875" h="15875">
                  <a:moveTo>
                    <a:pt x="11905" y="0"/>
                  </a:moveTo>
                  <a:lnTo>
                    <a:pt x="3423" y="0"/>
                  </a:lnTo>
                  <a:lnTo>
                    <a:pt x="0" y="3455"/>
                  </a:lnTo>
                  <a:lnTo>
                    <a:pt x="0" y="12041"/>
                  </a:lnTo>
                  <a:lnTo>
                    <a:pt x="3423" y="15496"/>
                  </a:lnTo>
                  <a:lnTo>
                    <a:pt x="11905" y="15496"/>
                  </a:lnTo>
                  <a:lnTo>
                    <a:pt x="15329" y="12041"/>
                  </a:lnTo>
                  <a:lnTo>
                    <a:pt x="15329" y="7758"/>
                  </a:lnTo>
                  <a:lnTo>
                    <a:pt x="15329" y="3455"/>
                  </a:lnTo>
                  <a:lnTo>
                    <a:pt x="11905" y="0"/>
                  </a:lnTo>
                  <a:close/>
                </a:path>
              </a:pathLst>
            </a:custGeom>
            <a:solidFill>
              <a:srgbClr val="FFFFFF">
                <a:alpha val="39999"/>
              </a:srgbClr>
            </a:solidFill>
          </p:spPr>
          <p:txBody>
            <a:bodyPr wrap="square" lIns="0" tIns="0" rIns="0" bIns="0" rtlCol="0"/>
            <a:lstStyle/>
            <a:p>
              <a:endParaRPr/>
            </a:p>
          </p:txBody>
        </p:sp>
        <p:sp>
          <p:nvSpPr>
            <p:cNvPr id="15" name="object 15"/>
            <p:cNvSpPr/>
            <p:nvPr/>
          </p:nvSpPr>
          <p:spPr>
            <a:xfrm>
              <a:off x="210077" y="7520940"/>
              <a:ext cx="21590" cy="22225"/>
            </a:xfrm>
            <a:custGeom>
              <a:avLst/>
              <a:gdLst/>
              <a:ahLst/>
              <a:cxnLst/>
              <a:rect l="l" t="t" r="r" b="b"/>
              <a:pathLst>
                <a:path w="21589" h="22225">
                  <a:moveTo>
                    <a:pt x="16669" y="0"/>
                  </a:moveTo>
                  <a:lnTo>
                    <a:pt x="4785" y="0"/>
                  </a:lnTo>
                  <a:lnTo>
                    <a:pt x="0" y="4879"/>
                  </a:lnTo>
                  <a:lnTo>
                    <a:pt x="0" y="16816"/>
                  </a:lnTo>
                  <a:lnTo>
                    <a:pt x="4785" y="21695"/>
                  </a:lnTo>
                  <a:lnTo>
                    <a:pt x="16669" y="21695"/>
                  </a:lnTo>
                  <a:lnTo>
                    <a:pt x="21454" y="16816"/>
                  </a:lnTo>
                  <a:lnTo>
                    <a:pt x="21454" y="10837"/>
                  </a:lnTo>
                  <a:lnTo>
                    <a:pt x="21454" y="4879"/>
                  </a:lnTo>
                  <a:lnTo>
                    <a:pt x="16669" y="0"/>
                  </a:lnTo>
                  <a:close/>
                </a:path>
              </a:pathLst>
            </a:custGeom>
            <a:solidFill>
              <a:srgbClr val="384746">
                <a:alpha val="39999"/>
              </a:srgbClr>
            </a:solidFill>
          </p:spPr>
          <p:txBody>
            <a:bodyPr wrap="square" lIns="0" tIns="0" rIns="0" bIns="0" rtlCol="0"/>
            <a:lstStyle/>
            <a:p>
              <a:endParaRPr/>
            </a:p>
          </p:txBody>
        </p:sp>
        <p:sp>
          <p:nvSpPr>
            <p:cNvPr id="16" name="object 16"/>
            <p:cNvSpPr/>
            <p:nvPr/>
          </p:nvSpPr>
          <p:spPr>
            <a:xfrm>
              <a:off x="-4" y="0"/>
              <a:ext cx="20104100" cy="3916679"/>
            </a:xfrm>
            <a:custGeom>
              <a:avLst/>
              <a:gdLst/>
              <a:ahLst/>
              <a:cxnLst/>
              <a:rect l="l" t="t" r="r" b="b"/>
              <a:pathLst>
                <a:path w="20104100" h="3916679">
                  <a:moveTo>
                    <a:pt x="20104099" y="0"/>
                  </a:moveTo>
                  <a:lnTo>
                    <a:pt x="0" y="10"/>
                  </a:lnTo>
                  <a:lnTo>
                    <a:pt x="0" y="3202562"/>
                  </a:lnTo>
                  <a:lnTo>
                    <a:pt x="1978997" y="3916111"/>
                  </a:lnTo>
                  <a:lnTo>
                    <a:pt x="20104099" y="3202551"/>
                  </a:lnTo>
                  <a:lnTo>
                    <a:pt x="20104099" y="0"/>
                  </a:lnTo>
                  <a:close/>
                </a:path>
              </a:pathLst>
            </a:custGeom>
            <a:solidFill>
              <a:srgbClr val="111B32"/>
            </a:solidFill>
          </p:spPr>
          <p:txBody>
            <a:bodyPr wrap="square" lIns="0" tIns="0" rIns="0" bIns="0" rtlCol="0"/>
            <a:lstStyle/>
            <a:p>
              <a:endParaRPr/>
            </a:p>
          </p:txBody>
        </p:sp>
      </p:grpSp>
      <p:sp>
        <p:nvSpPr>
          <p:cNvPr id="17" name="object 17"/>
          <p:cNvSpPr txBox="1">
            <a:spLocks noGrp="1"/>
          </p:cNvSpPr>
          <p:nvPr>
            <p:ph type="title"/>
          </p:nvPr>
        </p:nvSpPr>
        <p:spPr>
          <a:xfrm>
            <a:off x="1386914" y="589912"/>
            <a:ext cx="17330420" cy="2287270"/>
          </a:xfrm>
          <a:prstGeom prst="rect">
            <a:avLst/>
          </a:prstGeom>
        </p:spPr>
        <p:txBody>
          <a:bodyPr vert="horz" wrap="square" lIns="0" tIns="15240" rIns="0" bIns="0" rtlCol="0">
            <a:spAutoFit/>
          </a:bodyPr>
          <a:lstStyle/>
          <a:p>
            <a:pPr marL="63500" algn="ctr">
              <a:lnSpc>
                <a:spcPct val="100000"/>
              </a:lnSpc>
              <a:spcBef>
                <a:spcPts val="120"/>
              </a:spcBef>
            </a:pPr>
            <a:r>
              <a:rPr lang="en-US" spc="-210" dirty="0"/>
              <a:t>What do you know about radiation?</a:t>
            </a:r>
            <a:br>
              <a:rPr lang="en-US" spc="-210" dirty="0"/>
            </a:br>
            <a:r>
              <a:rPr lang="en-US" spc="-210" dirty="0"/>
              <a:t>Test your knowledge in this </a:t>
            </a:r>
            <a:r>
              <a:rPr lang="en-US" spc="-210" dirty="0" err="1"/>
              <a:t>kahoot</a:t>
            </a:r>
            <a:r>
              <a:rPr lang="en-US" spc="-210" dirty="0"/>
              <a:t>!</a:t>
            </a:r>
            <a:endParaRPr spc="-610" dirty="0">
              <a:latin typeface="Tahoma"/>
              <a:cs typeface="Tahoma"/>
            </a:endParaRPr>
          </a:p>
        </p:txBody>
      </p:sp>
      <p:pic>
        <p:nvPicPr>
          <p:cNvPr id="18" name="object 18"/>
          <p:cNvPicPr/>
          <p:nvPr/>
        </p:nvPicPr>
        <p:blipFill>
          <a:blip r:embed="rId4" cstate="print"/>
          <a:stretch>
            <a:fillRect/>
          </a:stretch>
        </p:blipFill>
        <p:spPr>
          <a:xfrm>
            <a:off x="387422" y="6418652"/>
            <a:ext cx="4523422" cy="4523422"/>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1193800"/>
          </a:xfrm>
          <a:custGeom>
            <a:avLst/>
            <a:gdLst/>
            <a:ahLst/>
            <a:cxnLst/>
            <a:rect l="l" t="t" r="r" b="b"/>
            <a:pathLst>
              <a:path w="20104100" h="1193800">
                <a:moveTo>
                  <a:pt x="0" y="1193680"/>
                </a:moveTo>
                <a:lnTo>
                  <a:pt x="20104099" y="1193680"/>
                </a:lnTo>
                <a:lnTo>
                  <a:pt x="20104099" y="0"/>
                </a:lnTo>
                <a:lnTo>
                  <a:pt x="0" y="0"/>
                </a:lnTo>
                <a:lnTo>
                  <a:pt x="0" y="1193680"/>
                </a:lnTo>
                <a:close/>
              </a:path>
            </a:pathLst>
          </a:custGeom>
          <a:solidFill>
            <a:srgbClr val="111B32"/>
          </a:solidFill>
        </p:spPr>
        <p:txBody>
          <a:bodyPr wrap="square" lIns="0" tIns="0" rIns="0" bIns="0" rtlCol="0"/>
          <a:lstStyle/>
          <a:p>
            <a:endParaRPr/>
          </a:p>
        </p:txBody>
      </p:sp>
      <p:sp>
        <p:nvSpPr>
          <p:cNvPr id="3" name="object 3"/>
          <p:cNvSpPr/>
          <p:nvPr/>
        </p:nvSpPr>
        <p:spPr>
          <a:xfrm>
            <a:off x="0" y="2806197"/>
            <a:ext cx="20104100" cy="8502650"/>
          </a:xfrm>
          <a:custGeom>
            <a:avLst/>
            <a:gdLst/>
            <a:ahLst/>
            <a:cxnLst/>
            <a:rect l="l" t="t" r="r" b="b"/>
            <a:pathLst>
              <a:path w="20104100" h="8502650">
                <a:moveTo>
                  <a:pt x="0" y="8502359"/>
                </a:moveTo>
                <a:lnTo>
                  <a:pt x="20104099" y="8502359"/>
                </a:lnTo>
                <a:lnTo>
                  <a:pt x="20104099" y="0"/>
                </a:lnTo>
                <a:lnTo>
                  <a:pt x="0" y="0"/>
                </a:lnTo>
                <a:lnTo>
                  <a:pt x="0" y="8502359"/>
                </a:lnTo>
                <a:close/>
              </a:path>
            </a:pathLst>
          </a:custGeom>
          <a:solidFill>
            <a:srgbClr val="111B32"/>
          </a:solidFill>
        </p:spPr>
        <p:txBody>
          <a:bodyPr wrap="square" lIns="0" tIns="0" rIns="0" bIns="0" rtlCol="0"/>
          <a:lstStyle/>
          <a:p>
            <a:endParaRPr/>
          </a:p>
        </p:txBody>
      </p:sp>
      <p:pic>
        <p:nvPicPr>
          <p:cNvPr id="4" name="object 4"/>
          <p:cNvPicPr/>
          <p:nvPr/>
        </p:nvPicPr>
        <p:blipFill>
          <a:blip r:embed="rId2" cstate="print"/>
          <a:stretch>
            <a:fillRect/>
          </a:stretch>
        </p:blipFill>
        <p:spPr>
          <a:xfrm>
            <a:off x="0" y="1193680"/>
            <a:ext cx="20104099" cy="1612516"/>
          </a:xfrm>
          <a:prstGeom prst="rect">
            <a:avLst/>
          </a:prstGeom>
        </p:spPr>
      </p:pic>
      <p:sp>
        <p:nvSpPr>
          <p:cNvPr id="5" name="object 5"/>
          <p:cNvSpPr txBox="1">
            <a:spLocks noGrp="1"/>
          </p:cNvSpPr>
          <p:nvPr>
            <p:ph type="title"/>
          </p:nvPr>
        </p:nvSpPr>
        <p:spPr>
          <a:xfrm>
            <a:off x="3940601" y="1291462"/>
            <a:ext cx="12223115" cy="1282065"/>
          </a:xfrm>
          <a:prstGeom prst="rect">
            <a:avLst/>
          </a:prstGeom>
        </p:spPr>
        <p:txBody>
          <a:bodyPr vert="horz" wrap="square" lIns="0" tIns="12065" rIns="0" bIns="0" rtlCol="0">
            <a:spAutoFit/>
          </a:bodyPr>
          <a:lstStyle/>
          <a:p>
            <a:pPr marL="12700">
              <a:lnSpc>
                <a:spcPct val="100000"/>
              </a:lnSpc>
              <a:spcBef>
                <a:spcPts val="95"/>
              </a:spcBef>
            </a:pPr>
            <a:r>
              <a:rPr lang="en-US" sz="8250" spc="-254" dirty="0"/>
              <a:t>What have we learned?</a:t>
            </a:r>
            <a:endParaRPr sz="8250" dirty="0"/>
          </a:p>
        </p:txBody>
      </p:sp>
      <p:sp>
        <p:nvSpPr>
          <p:cNvPr id="6" name="object 6"/>
          <p:cNvSpPr txBox="1"/>
          <p:nvPr/>
        </p:nvSpPr>
        <p:spPr>
          <a:xfrm>
            <a:off x="887796" y="3781176"/>
            <a:ext cx="18185765" cy="6183103"/>
          </a:xfrm>
          <a:prstGeom prst="rect">
            <a:avLst/>
          </a:prstGeom>
        </p:spPr>
        <p:txBody>
          <a:bodyPr vert="horz" wrap="square" lIns="0" tIns="12065" rIns="0" bIns="0" rtlCol="0">
            <a:spAutoFit/>
          </a:bodyPr>
          <a:lstStyle/>
          <a:p>
            <a:pPr marL="12700" algn="l" rtl="0">
              <a:lnSpc>
                <a:spcPct val="100000"/>
              </a:lnSpc>
              <a:spcBef>
                <a:spcPts val="95"/>
              </a:spcBef>
            </a:pPr>
            <a:r>
              <a:rPr lang="en-US" sz="4950" spc="-225" dirty="0">
                <a:solidFill>
                  <a:srgbClr val="FFFFFF"/>
                </a:solidFill>
                <a:latin typeface="Trebuchet MS" panose="020B0603020202020204" pitchFamily="34" charset="0"/>
                <a:cs typeface="Tahoma"/>
              </a:rPr>
              <a:t>There is electromagnetic radiation and nuclear radiation.</a:t>
            </a:r>
          </a:p>
          <a:p>
            <a:pPr marL="12700" algn="l" rtl="0">
              <a:lnSpc>
                <a:spcPct val="100000"/>
              </a:lnSpc>
              <a:spcBef>
                <a:spcPts val="95"/>
              </a:spcBef>
            </a:pPr>
            <a:endParaRPr lang="en-US" sz="4950" spc="-225" dirty="0">
              <a:solidFill>
                <a:srgbClr val="FFFFFF"/>
              </a:solidFill>
              <a:latin typeface="Trebuchet MS" panose="020B0603020202020204" pitchFamily="34" charset="0"/>
              <a:cs typeface="Tahoma"/>
            </a:endParaRPr>
          </a:p>
          <a:p>
            <a:pPr marL="12700" algn="l" rtl="0">
              <a:lnSpc>
                <a:spcPct val="100000"/>
              </a:lnSpc>
              <a:spcBef>
                <a:spcPts val="95"/>
              </a:spcBef>
            </a:pPr>
            <a:r>
              <a:rPr lang="en-US" sz="4950" spc="-225" dirty="0">
                <a:solidFill>
                  <a:srgbClr val="FFFFFF"/>
                </a:solidFill>
                <a:latin typeface="Trebuchet MS" panose="020B0603020202020204" pitchFamily="34" charset="0"/>
                <a:cs typeface="Tahoma"/>
              </a:rPr>
              <a:t>Nuclear radiation:</a:t>
            </a:r>
          </a:p>
          <a:p>
            <a:pPr marL="12700" algn="l" rtl="0">
              <a:lnSpc>
                <a:spcPct val="100000"/>
              </a:lnSpc>
              <a:spcBef>
                <a:spcPts val="95"/>
              </a:spcBef>
            </a:pPr>
            <a:r>
              <a:rPr lang="en-US" sz="4950" spc="-225" dirty="0">
                <a:solidFill>
                  <a:srgbClr val="FFFFFF"/>
                </a:solidFill>
                <a:latin typeface="Trebuchet MS" panose="020B0603020202020204" pitchFamily="34" charset="0"/>
                <a:cs typeface="Tahoma"/>
              </a:rPr>
              <a:t>Solar radiation – particles from solar flares</a:t>
            </a:r>
          </a:p>
          <a:p>
            <a:pPr marL="12700" algn="l" rtl="0">
              <a:lnSpc>
                <a:spcPct val="100000"/>
              </a:lnSpc>
              <a:spcBef>
                <a:spcPts val="95"/>
              </a:spcBef>
            </a:pPr>
            <a:r>
              <a:rPr lang="en-US" sz="4950" spc="-225" dirty="0">
                <a:solidFill>
                  <a:srgbClr val="FFFFFF"/>
                </a:solidFill>
                <a:latin typeface="Trebuchet MS" panose="020B0603020202020204" pitchFamily="34" charset="0"/>
                <a:cs typeface="Tahoma"/>
              </a:rPr>
              <a:t>Cosmic radiation – particles from sources in outer space</a:t>
            </a:r>
          </a:p>
          <a:p>
            <a:pPr marL="12700" algn="l" rtl="0">
              <a:lnSpc>
                <a:spcPct val="100000"/>
              </a:lnSpc>
              <a:spcBef>
                <a:spcPts val="95"/>
              </a:spcBef>
            </a:pPr>
            <a:endParaRPr lang="en-US" sz="4950" spc="-225" dirty="0">
              <a:solidFill>
                <a:srgbClr val="FFFFFF"/>
              </a:solidFill>
              <a:latin typeface="Trebuchet MS" panose="020B0603020202020204" pitchFamily="34" charset="0"/>
              <a:cs typeface="Tahoma"/>
            </a:endParaRPr>
          </a:p>
          <a:p>
            <a:pPr marL="12700" algn="l" rtl="0">
              <a:lnSpc>
                <a:spcPct val="100000"/>
              </a:lnSpc>
              <a:spcBef>
                <a:spcPts val="95"/>
              </a:spcBef>
            </a:pPr>
            <a:r>
              <a:rPr lang="en-US" sz="4950" spc="-225" dirty="0">
                <a:solidFill>
                  <a:srgbClr val="FFFFFF"/>
                </a:solidFill>
                <a:latin typeface="Trebuchet MS" panose="020B0603020202020204" pitchFamily="34" charset="0"/>
                <a:cs typeface="Tahoma"/>
              </a:rPr>
              <a:t>Particles hit earth all the time - we can see this demonstrated in a cloud chamber.</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20104100" cy="11308715"/>
            <a:chOff x="0" y="0"/>
            <a:chExt cx="20104100" cy="11308715"/>
          </a:xfrm>
        </p:grpSpPr>
        <p:pic>
          <p:nvPicPr>
            <p:cNvPr id="3" name="object 3"/>
            <p:cNvPicPr/>
            <p:nvPr/>
          </p:nvPicPr>
          <p:blipFill>
            <a:blip r:embed="rId2" cstate="print"/>
            <a:stretch>
              <a:fillRect/>
            </a:stretch>
          </p:blipFill>
          <p:spPr>
            <a:xfrm>
              <a:off x="0" y="0"/>
              <a:ext cx="20104099" cy="11308555"/>
            </a:xfrm>
            <a:prstGeom prst="rect">
              <a:avLst/>
            </a:prstGeom>
          </p:spPr>
        </p:pic>
        <p:sp>
          <p:nvSpPr>
            <p:cNvPr id="4" name="object 4"/>
            <p:cNvSpPr/>
            <p:nvPr/>
          </p:nvSpPr>
          <p:spPr>
            <a:xfrm>
              <a:off x="13767637" y="435593"/>
              <a:ext cx="666115" cy="668655"/>
            </a:xfrm>
            <a:custGeom>
              <a:avLst/>
              <a:gdLst/>
              <a:ahLst/>
              <a:cxnLst/>
              <a:rect l="l" t="t" r="r" b="b"/>
              <a:pathLst>
                <a:path w="666115" h="668655">
                  <a:moveTo>
                    <a:pt x="332974" y="668052"/>
                  </a:moveTo>
                  <a:lnTo>
                    <a:pt x="383682" y="664521"/>
                  </a:lnTo>
                  <a:lnTo>
                    <a:pt x="431578" y="654235"/>
                  </a:lnTo>
                  <a:lnTo>
                    <a:pt x="476235" y="637657"/>
                  </a:lnTo>
                  <a:lnTo>
                    <a:pt x="517230" y="615250"/>
                  </a:lnTo>
                  <a:lnTo>
                    <a:pt x="554137" y="587475"/>
                  </a:lnTo>
                  <a:lnTo>
                    <a:pt x="586531" y="554797"/>
                  </a:lnTo>
                  <a:lnTo>
                    <a:pt x="613988" y="517677"/>
                  </a:lnTo>
                  <a:lnTo>
                    <a:pt x="636083" y="476578"/>
                  </a:lnTo>
                  <a:lnTo>
                    <a:pt x="652392" y="431962"/>
                  </a:lnTo>
                  <a:lnTo>
                    <a:pt x="662488" y="384292"/>
                  </a:lnTo>
                  <a:lnTo>
                    <a:pt x="665948" y="334031"/>
                  </a:lnTo>
                  <a:lnTo>
                    <a:pt x="662488" y="283770"/>
                  </a:lnTo>
                  <a:lnTo>
                    <a:pt x="652392" y="236100"/>
                  </a:lnTo>
                  <a:lnTo>
                    <a:pt x="636083" y="191483"/>
                  </a:lnTo>
                  <a:lnTo>
                    <a:pt x="613988" y="150382"/>
                  </a:lnTo>
                  <a:lnTo>
                    <a:pt x="586531" y="113261"/>
                  </a:lnTo>
                  <a:lnTo>
                    <a:pt x="554137" y="80581"/>
                  </a:lnTo>
                  <a:lnTo>
                    <a:pt x="517230" y="52805"/>
                  </a:lnTo>
                  <a:lnTo>
                    <a:pt x="476235" y="30397"/>
                  </a:lnTo>
                  <a:lnTo>
                    <a:pt x="431578" y="13818"/>
                  </a:lnTo>
                  <a:lnTo>
                    <a:pt x="383682" y="3531"/>
                  </a:lnTo>
                  <a:lnTo>
                    <a:pt x="332974" y="0"/>
                  </a:lnTo>
                  <a:lnTo>
                    <a:pt x="282265" y="3531"/>
                  </a:lnTo>
                  <a:lnTo>
                    <a:pt x="234370" y="13818"/>
                  </a:lnTo>
                  <a:lnTo>
                    <a:pt x="189712" y="30397"/>
                  </a:lnTo>
                  <a:lnTo>
                    <a:pt x="148718" y="52805"/>
                  </a:lnTo>
                  <a:lnTo>
                    <a:pt x="111811" y="80581"/>
                  </a:lnTo>
                  <a:lnTo>
                    <a:pt x="79416" y="113261"/>
                  </a:lnTo>
                  <a:lnTo>
                    <a:pt x="51959" y="150382"/>
                  </a:lnTo>
                  <a:lnTo>
                    <a:pt x="29864" y="191483"/>
                  </a:lnTo>
                  <a:lnTo>
                    <a:pt x="13556" y="236100"/>
                  </a:lnTo>
                  <a:lnTo>
                    <a:pt x="3459" y="283770"/>
                  </a:lnTo>
                  <a:lnTo>
                    <a:pt x="0" y="334031"/>
                  </a:lnTo>
                  <a:lnTo>
                    <a:pt x="3459" y="384292"/>
                  </a:lnTo>
                  <a:lnTo>
                    <a:pt x="13556" y="431962"/>
                  </a:lnTo>
                  <a:lnTo>
                    <a:pt x="29864" y="476578"/>
                  </a:lnTo>
                  <a:lnTo>
                    <a:pt x="51959" y="517677"/>
                  </a:lnTo>
                  <a:lnTo>
                    <a:pt x="79416" y="554797"/>
                  </a:lnTo>
                  <a:lnTo>
                    <a:pt x="111811" y="587475"/>
                  </a:lnTo>
                  <a:lnTo>
                    <a:pt x="148718" y="615250"/>
                  </a:lnTo>
                  <a:lnTo>
                    <a:pt x="189712" y="637657"/>
                  </a:lnTo>
                  <a:lnTo>
                    <a:pt x="234370" y="654235"/>
                  </a:lnTo>
                  <a:lnTo>
                    <a:pt x="282265" y="664521"/>
                  </a:lnTo>
                  <a:lnTo>
                    <a:pt x="332974" y="668052"/>
                  </a:lnTo>
                  <a:close/>
                </a:path>
                <a:path w="666115" h="668655">
                  <a:moveTo>
                    <a:pt x="332974" y="502602"/>
                  </a:moveTo>
                  <a:lnTo>
                    <a:pt x="290954" y="496805"/>
                  </a:lnTo>
                  <a:lnTo>
                    <a:pt x="253705" y="480306"/>
                  </a:lnTo>
                  <a:lnTo>
                    <a:pt x="222506" y="454441"/>
                  </a:lnTo>
                  <a:lnTo>
                    <a:pt x="198636" y="420549"/>
                  </a:lnTo>
                  <a:lnTo>
                    <a:pt x="183376" y="379967"/>
                  </a:lnTo>
                  <a:lnTo>
                    <a:pt x="178005" y="334031"/>
                  </a:lnTo>
                  <a:lnTo>
                    <a:pt x="183376" y="288091"/>
                  </a:lnTo>
                  <a:lnTo>
                    <a:pt x="198636" y="247506"/>
                  </a:lnTo>
                  <a:lnTo>
                    <a:pt x="222506" y="213612"/>
                  </a:lnTo>
                  <a:lnTo>
                    <a:pt x="253705" y="187747"/>
                  </a:lnTo>
                  <a:lnTo>
                    <a:pt x="290954" y="171247"/>
                  </a:lnTo>
                  <a:lnTo>
                    <a:pt x="332974" y="165450"/>
                  </a:lnTo>
                  <a:lnTo>
                    <a:pt x="374989" y="171247"/>
                  </a:lnTo>
                  <a:lnTo>
                    <a:pt x="412237" y="187747"/>
                  </a:lnTo>
                  <a:lnTo>
                    <a:pt x="443438" y="213612"/>
                  </a:lnTo>
                  <a:lnTo>
                    <a:pt x="467309" y="247506"/>
                  </a:lnTo>
                  <a:lnTo>
                    <a:pt x="482571" y="288091"/>
                  </a:lnTo>
                  <a:lnTo>
                    <a:pt x="487943" y="334031"/>
                  </a:lnTo>
                  <a:lnTo>
                    <a:pt x="482571" y="379967"/>
                  </a:lnTo>
                  <a:lnTo>
                    <a:pt x="467309" y="420549"/>
                  </a:lnTo>
                  <a:lnTo>
                    <a:pt x="443438" y="454441"/>
                  </a:lnTo>
                  <a:lnTo>
                    <a:pt x="412237" y="480306"/>
                  </a:lnTo>
                  <a:lnTo>
                    <a:pt x="374989" y="496805"/>
                  </a:lnTo>
                  <a:lnTo>
                    <a:pt x="332974" y="502602"/>
                  </a:lnTo>
                  <a:close/>
                </a:path>
              </a:pathLst>
            </a:custGeom>
            <a:ln w="31412">
              <a:solidFill>
                <a:srgbClr val="FFFFFF"/>
              </a:solidFill>
            </a:ln>
          </p:spPr>
          <p:txBody>
            <a:bodyPr wrap="square" lIns="0" tIns="0" rIns="0" bIns="0" rtlCol="0"/>
            <a:lstStyle/>
            <a:p>
              <a:endParaRPr/>
            </a:p>
          </p:txBody>
        </p:sp>
        <p:sp>
          <p:nvSpPr>
            <p:cNvPr id="5" name="object 5"/>
            <p:cNvSpPr/>
            <p:nvPr/>
          </p:nvSpPr>
          <p:spPr>
            <a:xfrm>
              <a:off x="14515267" y="431415"/>
              <a:ext cx="525145" cy="676910"/>
            </a:xfrm>
            <a:custGeom>
              <a:avLst/>
              <a:gdLst/>
              <a:ahLst/>
              <a:cxnLst/>
              <a:rect l="l" t="t" r="r" b="b"/>
              <a:pathLst>
                <a:path w="525144" h="676910">
                  <a:moveTo>
                    <a:pt x="352858" y="305749"/>
                  </a:moveTo>
                  <a:lnTo>
                    <a:pt x="3141" y="0"/>
                  </a:lnTo>
                  <a:lnTo>
                    <a:pt x="0" y="0"/>
                  </a:lnTo>
                  <a:lnTo>
                    <a:pt x="0" y="652336"/>
                  </a:lnTo>
                  <a:lnTo>
                    <a:pt x="171712" y="652336"/>
                  </a:lnTo>
                  <a:lnTo>
                    <a:pt x="171712" y="370658"/>
                  </a:lnTo>
                  <a:lnTo>
                    <a:pt x="521450" y="676408"/>
                  </a:lnTo>
                  <a:lnTo>
                    <a:pt x="524580" y="676408"/>
                  </a:lnTo>
                  <a:lnTo>
                    <a:pt x="524580" y="24083"/>
                  </a:lnTo>
                  <a:lnTo>
                    <a:pt x="352858" y="24083"/>
                  </a:lnTo>
                  <a:lnTo>
                    <a:pt x="352858" y="305749"/>
                  </a:lnTo>
                  <a:close/>
                </a:path>
              </a:pathLst>
            </a:custGeom>
            <a:ln w="31412">
              <a:solidFill>
                <a:srgbClr val="FFFFFF"/>
              </a:solidFill>
            </a:ln>
          </p:spPr>
          <p:txBody>
            <a:bodyPr wrap="square" lIns="0" tIns="0" rIns="0" bIns="0" rtlCol="0"/>
            <a:lstStyle/>
            <a:p>
              <a:endParaRPr/>
            </a:p>
          </p:txBody>
        </p:sp>
        <p:sp>
          <p:nvSpPr>
            <p:cNvPr id="6" name="object 6"/>
            <p:cNvSpPr/>
            <p:nvPr/>
          </p:nvSpPr>
          <p:spPr>
            <a:xfrm>
              <a:off x="15425180" y="455494"/>
              <a:ext cx="494665" cy="628650"/>
            </a:xfrm>
            <a:custGeom>
              <a:avLst/>
              <a:gdLst/>
              <a:ahLst/>
              <a:cxnLst/>
              <a:rect l="l" t="t" r="r" b="b"/>
              <a:pathLst>
                <a:path w="494665" h="628650">
                  <a:moveTo>
                    <a:pt x="494215" y="0"/>
                  </a:moveTo>
                  <a:lnTo>
                    <a:pt x="0" y="0"/>
                  </a:lnTo>
                  <a:lnTo>
                    <a:pt x="0" y="628253"/>
                  </a:lnTo>
                  <a:lnTo>
                    <a:pt x="402071" y="628253"/>
                  </a:lnTo>
                  <a:lnTo>
                    <a:pt x="402071" y="468048"/>
                  </a:lnTo>
                  <a:lnTo>
                    <a:pt x="180088" y="468048"/>
                  </a:lnTo>
                  <a:lnTo>
                    <a:pt x="180088" y="384281"/>
                  </a:lnTo>
                  <a:lnTo>
                    <a:pt x="433484" y="384281"/>
                  </a:lnTo>
                  <a:lnTo>
                    <a:pt x="433484" y="234547"/>
                  </a:lnTo>
                  <a:lnTo>
                    <a:pt x="180088" y="234547"/>
                  </a:lnTo>
                  <a:lnTo>
                    <a:pt x="180088" y="160204"/>
                  </a:lnTo>
                  <a:lnTo>
                    <a:pt x="494215" y="160204"/>
                  </a:lnTo>
                  <a:lnTo>
                    <a:pt x="494215" y="0"/>
                  </a:lnTo>
                  <a:close/>
                </a:path>
              </a:pathLst>
            </a:custGeom>
            <a:ln w="31412">
              <a:solidFill>
                <a:srgbClr val="FFFFFF"/>
              </a:solidFill>
            </a:ln>
          </p:spPr>
          <p:txBody>
            <a:bodyPr wrap="square" lIns="0" tIns="0" rIns="0" bIns="0" rtlCol="0"/>
            <a:lstStyle/>
            <a:p>
              <a:endParaRPr/>
            </a:p>
          </p:txBody>
        </p:sp>
        <p:sp>
          <p:nvSpPr>
            <p:cNvPr id="7" name="object 7"/>
            <p:cNvSpPr/>
            <p:nvPr/>
          </p:nvSpPr>
          <p:spPr>
            <a:xfrm>
              <a:off x="15877514" y="423034"/>
              <a:ext cx="646430" cy="685165"/>
            </a:xfrm>
            <a:custGeom>
              <a:avLst/>
              <a:gdLst/>
              <a:ahLst/>
              <a:cxnLst/>
              <a:rect l="l" t="t" r="r" b="b"/>
              <a:pathLst>
                <a:path w="646430" h="685165">
                  <a:moveTo>
                    <a:pt x="646053" y="608358"/>
                  </a:moveTo>
                  <a:lnTo>
                    <a:pt x="325644" y="0"/>
                  </a:lnTo>
                  <a:lnTo>
                    <a:pt x="321456" y="0"/>
                  </a:lnTo>
                  <a:lnTo>
                    <a:pt x="0" y="608358"/>
                  </a:lnTo>
                  <a:lnTo>
                    <a:pt x="158110" y="684795"/>
                  </a:lnTo>
                  <a:lnTo>
                    <a:pt x="202098" y="597887"/>
                  </a:lnTo>
                  <a:lnTo>
                    <a:pt x="445012" y="597887"/>
                  </a:lnTo>
                  <a:lnTo>
                    <a:pt x="487943" y="684795"/>
                  </a:lnTo>
                  <a:lnTo>
                    <a:pt x="646053" y="608358"/>
                  </a:lnTo>
                  <a:close/>
                </a:path>
                <a:path w="646430" h="685165">
                  <a:moveTo>
                    <a:pt x="256536" y="463860"/>
                  </a:moveTo>
                  <a:lnTo>
                    <a:pt x="322513" y="324597"/>
                  </a:lnTo>
                  <a:lnTo>
                    <a:pt x="389516" y="463860"/>
                  </a:lnTo>
                  <a:lnTo>
                    <a:pt x="256536" y="463860"/>
                  </a:lnTo>
                  <a:close/>
                </a:path>
              </a:pathLst>
            </a:custGeom>
            <a:ln w="31412">
              <a:solidFill>
                <a:srgbClr val="FFFFFF"/>
              </a:solidFill>
            </a:ln>
          </p:spPr>
          <p:txBody>
            <a:bodyPr wrap="square" lIns="0" tIns="0" rIns="0" bIns="0" rtlCol="0"/>
            <a:lstStyle/>
            <a:p>
              <a:endParaRPr/>
            </a:p>
          </p:txBody>
        </p:sp>
        <p:sp>
          <p:nvSpPr>
            <p:cNvPr id="8" name="object 8"/>
            <p:cNvSpPr/>
            <p:nvPr/>
          </p:nvSpPr>
          <p:spPr>
            <a:xfrm>
              <a:off x="16580116" y="455498"/>
              <a:ext cx="541655" cy="665480"/>
            </a:xfrm>
            <a:custGeom>
              <a:avLst/>
              <a:gdLst/>
              <a:ahLst/>
              <a:cxnLst/>
              <a:rect l="l" t="t" r="r" b="b"/>
              <a:pathLst>
                <a:path w="541655" h="665480">
                  <a:moveTo>
                    <a:pt x="358093" y="370669"/>
                  </a:moveTo>
                  <a:lnTo>
                    <a:pt x="402295" y="359713"/>
                  </a:lnTo>
                  <a:lnTo>
                    <a:pt x="440157" y="339915"/>
                  </a:lnTo>
                  <a:lnTo>
                    <a:pt x="470922" y="312032"/>
                  </a:lnTo>
                  <a:lnTo>
                    <a:pt x="493835" y="276819"/>
                  </a:lnTo>
                  <a:lnTo>
                    <a:pt x="508137" y="235032"/>
                  </a:lnTo>
                  <a:lnTo>
                    <a:pt x="513073" y="187428"/>
                  </a:lnTo>
                  <a:lnTo>
                    <a:pt x="507125" y="134275"/>
                  </a:lnTo>
                  <a:lnTo>
                    <a:pt x="489921" y="88571"/>
                  </a:lnTo>
                  <a:lnTo>
                    <a:pt x="462420" y="51303"/>
                  </a:lnTo>
                  <a:lnTo>
                    <a:pt x="425583" y="23460"/>
                  </a:lnTo>
                  <a:lnTo>
                    <a:pt x="380369" y="6029"/>
                  </a:lnTo>
                  <a:lnTo>
                    <a:pt x="327738" y="0"/>
                  </a:lnTo>
                  <a:lnTo>
                    <a:pt x="0" y="0"/>
                  </a:lnTo>
                  <a:lnTo>
                    <a:pt x="0" y="628253"/>
                  </a:lnTo>
                  <a:lnTo>
                    <a:pt x="180088" y="628253"/>
                  </a:lnTo>
                  <a:lnTo>
                    <a:pt x="180088" y="441871"/>
                  </a:lnTo>
                  <a:lnTo>
                    <a:pt x="421976" y="664901"/>
                  </a:lnTo>
                  <a:lnTo>
                    <a:pt x="541334" y="544486"/>
                  </a:lnTo>
                  <a:lnTo>
                    <a:pt x="358093" y="370669"/>
                  </a:lnTo>
                  <a:close/>
                </a:path>
              </a:pathLst>
            </a:custGeom>
            <a:ln w="31412">
              <a:solidFill>
                <a:srgbClr val="FFFFFF"/>
              </a:solidFill>
            </a:ln>
          </p:spPr>
          <p:txBody>
            <a:bodyPr wrap="square" lIns="0" tIns="0" rIns="0" bIns="0" rtlCol="0"/>
            <a:lstStyle/>
            <a:p>
              <a:endParaRPr/>
            </a:p>
          </p:txBody>
        </p:sp>
        <p:pic>
          <p:nvPicPr>
            <p:cNvPr id="9" name="object 9"/>
            <p:cNvPicPr/>
            <p:nvPr/>
          </p:nvPicPr>
          <p:blipFill>
            <a:blip r:embed="rId3" cstate="print"/>
            <a:stretch>
              <a:fillRect/>
            </a:stretch>
          </p:blipFill>
          <p:spPr>
            <a:xfrm>
              <a:off x="16744500" y="591619"/>
              <a:ext cx="188475" cy="142393"/>
            </a:xfrm>
            <a:prstGeom prst="rect">
              <a:avLst/>
            </a:prstGeom>
          </p:spPr>
        </p:pic>
        <p:sp>
          <p:nvSpPr>
            <p:cNvPr id="10" name="object 10"/>
            <p:cNvSpPr/>
            <p:nvPr/>
          </p:nvSpPr>
          <p:spPr>
            <a:xfrm>
              <a:off x="17151821" y="455494"/>
              <a:ext cx="470534" cy="628650"/>
            </a:xfrm>
            <a:custGeom>
              <a:avLst/>
              <a:gdLst/>
              <a:ahLst/>
              <a:cxnLst/>
              <a:rect l="l" t="t" r="r" b="b"/>
              <a:pathLst>
                <a:path w="470534" h="628650">
                  <a:moveTo>
                    <a:pt x="0" y="0"/>
                  </a:moveTo>
                  <a:lnTo>
                    <a:pt x="0" y="160204"/>
                  </a:lnTo>
                  <a:lnTo>
                    <a:pt x="145534" y="160204"/>
                  </a:lnTo>
                  <a:lnTo>
                    <a:pt x="145534" y="628253"/>
                  </a:lnTo>
                  <a:lnTo>
                    <a:pt x="325644" y="628253"/>
                  </a:lnTo>
                  <a:lnTo>
                    <a:pt x="325644" y="160204"/>
                  </a:lnTo>
                  <a:lnTo>
                    <a:pt x="470132" y="160204"/>
                  </a:lnTo>
                  <a:lnTo>
                    <a:pt x="470132" y="0"/>
                  </a:lnTo>
                  <a:lnTo>
                    <a:pt x="0" y="0"/>
                  </a:lnTo>
                  <a:close/>
                </a:path>
              </a:pathLst>
            </a:custGeom>
            <a:ln w="31412">
              <a:solidFill>
                <a:srgbClr val="FFFFFF"/>
              </a:solidFill>
            </a:ln>
          </p:spPr>
          <p:txBody>
            <a:bodyPr wrap="square" lIns="0" tIns="0" rIns="0" bIns="0" rtlCol="0"/>
            <a:lstStyle/>
            <a:p>
              <a:endParaRPr/>
            </a:p>
          </p:txBody>
        </p:sp>
        <p:sp>
          <p:nvSpPr>
            <p:cNvPr id="11" name="object 11"/>
            <p:cNvSpPr/>
            <p:nvPr/>
          </p:nvSpPr>
          <p:spPr>
            <a:xfrm>
              <a:off x="17708871" y="455494"/>
              <a:ext cx="579120" cy="628650"/>
            </a:xfrm>
            <a:custGeom>
              <a:avLst/>
              <a:gdLst/>
              <a:ahLst/>
              <a:cxnLst/>
              <a:rect l="l" t="t" r="r" b="b"/>
              <a:pathLst>
                <a:path w="579119" h="628650">
                  <a:moveTo>
                    <a:pt x="398940" y="172769"/>
                  </a:moveTo>
                  <a:lnTo>
                    <a:pt x="180099" y="172769"/>
                  </a:lnTo>
                  <a:lnTo>
                    <a:pt x="180099" y="0"/>
                  </a:lnTo>
                  <a:lnTo>
                    <a:pt x="0" y="0"/>
                  </a:lnTo>
                  <a:lnTo>
                    <a:pt x="0" y="628253"/>
                  </a:lnTo>
                  <a:lnTo>
                    <a:pt x="180099" y="628253"/>
                  </a:lnTo>
                  <a:lnTo>
                    <a:pt x="180099" y="332974"/>
                  </a:lnTo>
                  <a:lnTo>
                    <a:pt x="398940" y="332974"/>
                  </a:lnTo>
                  <a:lnTo>
                    <a:pt x="398940" y="628253"/>
                  </a:lnTo>
                  <a:lnTo>
                    <a:pt x="579039" y="628253"/>
                  </a:lnTo>
                  <a:lnTo>
                    <a:pt x="579039" y="0"/>
                  </a:lnTo>
                  <a:lnTo>
                    <a:pt x="398940" y="0"/>
                  </a:lnTo>
                  <a:lnTo>
                    <a:pt x="398940" y="172769"/>
                  </a:lnTo>
                  <a:close/>
                </a:path>
              </a:pathLst>
            </a:custGeom>
            <a:ln w="31412">
              <a:solidFill>
                <a:srgbClr val="FFFFFF"/>
              </a:solidFill>
            </a:ln>
          </p:spPr>
          <p:txBody>
            <a:bodyPr wrap="square" lIns="0" tIns="0" rIns="0" bIns="0" rtlCol="0"/>
            <a:lstStyle/>
            <a:p>
              <a:endParaRPr/>
            </a:p>
          </p:txBody>
        </p:sp>
      </p:grpSp>
      <p:sp>
        <p:nvSpPr>
          <p:cNvPr id="12" name="object 12"/>
          <p:cNvSpPr txBox="1"/>
          <p:nvPr/>
        </p:nvSpPr>
        <p:spPr>
          <a:xfrm>
            <a:off x="13767637" y="1328154"/>
            <a:ext cx="6051451" cy="3336170"/>
          </a:xfrm>
          <a:prstGeom prst="rect">
            <a:avLst/>
          </a:prstGeom>
        </p:spPr>
        <p:txBody>
          <a:bodyPr vert="horz" wrap="square" lIns="0" tIns="12065" rIns="0" bIns="0" rtlCol="0">
            <a:spAutoFit/>
          </a:bodyPr>
          <a:lstStyle/>
          <a:p>
            <a:pPr marL="12700" marR="5080" algn="l" rtl="0">
              <a:lnSpc>
                <a:spcPct val="100499"/>
              </a:lnSpc>
              <a:spcBef>
                <a:spcPts val="95"/>
              </a:spcBef>
            </a:pPr>
            <a:r>
              <a:rPr lang="en-US" sz="3600" spc="145" dirty="0">
                <a:solidFill>
                  <a:srgbClr val="FFFFFF"/>
                </a:solidFill>
                <a:latin typeface="Trebuchet MS"/>
                <a:cs typeface="Trebuchet MS"/>
              </a:rPr>
              <a:t>We are protected from  dangerous cosmic and  solar radiation by earth’s magnetic field, which channels the particles to the north pole.</a:t>
            </a:r>
          </a:p>
        </p:txBody>
      </p:sp>
      <p:grpSp>
        <p:nvGrpSpPr>
          <p:cNvPr id="13" name="object 13"/>
          <p:cNvGrpSpPr/>
          <p:nvPr/>
        </p:nvGrpSpPr>
        <p:grpSpPr>
          <a:xfrm>
            <a:off x="274995" y="7119165"/>
            <a:ext cx="4069079" cy="716280"/>
            <a:chOff x="274995" y="7119165"/>
            <a:chExt cx="4069079" cy="716280"/>
          </a:xfrm>
        </p:grpSpPr>
        <p:sp>
          <p:nvSpPr>
            <p:cNvPr id="14" name="object 14"/>
            <p:cNvSpPr/>
            <p:nvPr/>
          </p:nvSpPr>
          <p:spPr>
            <a:xfrm>
              <a:off x="290702" y="7167331"/>
              <a:ext cx="180340" cy="628650"/>
            </a:xfrm>
            <a:custGeom>
              <a:avLst/>
              <a:gdLst/>
              <a:ahLst/>
              <a:cxnLst/>
              <a:rect l="l" t="t" r="r" b="b"/>
              <a:pathLst>
                <a:path w="180340" h="628650">
                  <a:moveTo>
                    <a:pt x="180088" y="628253"/>
                  </a:moveTo>
                  <a:lnTo>
                    <a:pt x="180088" y="0"/>
                  </a:lnTo>
                  <a:lnTo>
                    <a:pt x="0" y="0"/>
                  </a:lnTo>
                  <a:lnTo>
                    <a:pt x="0" y="628253"/>
                  </a:lnTo>
                  <a:lnTo>
                    <a:pt x="180088" y="628253"/>
                  </a:lnTo>
                  <a:close/>
                </a:path>
              </a:pathLst>
            </a:custGeom>
            <a:ln w="31412">
              <a:solidFill>
                <a:srgbClr val="FFFFFF"/>
              </a:solidFill>
            </a:ln>
          </p:spPr>
          <p:txBody>
            <a:bodyPr wrap="square" lIns="0" tIns="0" rIns="0" bIns="0" rtlCol="0"/>
            <a:lstStyle/>
            <a:p>
              <a:endParaRPr/>
            </a:p>
          </p:txBody>
        </p:sp>
        <p:sp>
          <p:nvSpPr>
            <p:cNvPr id="15" name="object 15"/>
            <p:cNvSpPr/>
            <p:nvPr/>
          </p:nvSpPr>
          <p:spPr>
            <a:xfrm>
              <a:off x="582844" y="7143252"/>
              <a:ext cx="525145" cy="676910"/>
            </a:xfrm>
            <a:custGeom>
              <a:avLst/>
              <a:gdLst/>
              <a:ahLst/>
              <a:cxnLst/>
              <a:rect l="l" t="t" r="r" b="b"/>
              <a:pathLst>
                <a:path w="525144" h="676909">
                  <a:moveTo>
                    <a:pt x="352858" y="305749"/>
                  </a:moveTo>
                  <a:lnTo>
                    <a:pt x="3141" y="0"/>
                  </a:lnTo>
                  <a:lnTo>
                    <a:pt x="0" y="0"/>
                  </a:lnTo>
                  <a:lnTo>
                    <a:pt x="0" y="652336"/>
                  </a:lnTo>
                  <a:lnTo>
                    <a:pt x="171712" y="652336"/>
                  </a:lnTo>
                  <a:lnTo>
                    <a:pt x="171712" y="370658"/>
                  </a:lnTo>
                  <a:lnTo>
                    <a:pt x="521450" y="676408"/>
                  </a:lnTo>
                  <a:lnTo>
                    <a:pt x="524580" y="676408"/>
                  </a:lnTo>
                  <a:lnTo>
                    <a:pt x="524580" y="24083"/>
                  </a:lnTo>
                  <a:lnTo>
                    <a:pt x="352858" y="24083"/>
                  </a:lnTo>
                  <a:lnTo>
                    <a:pt x="352858" y="305749"/>
                  </a:lnTo>
                  <a:close/>
                </a:path>
              </a:pathLst>
            </a:custGeom>
            <a:ln w="31412">
              <a:solidFill>
                <a:srgbClr val="FFFFFF"/>
              </a:solidFill>
            </a:ln>
          </p:spPr>
          <p:txBody>
            <a:bodyPr wrap="square" lIns="0" tIns="0" rIns="0" bIns="0" rtlCol="0"/>
            <a:lstStyle/>
            <a:p>
              <a:endParaRPr/>
            </a:p>
          </p:txBody>
        </p:sp>
        <p:sp>
          <p:nvSpPr>
            <p:cNvPr id="16" name="object 16"/>
            <p:cNvSpPr/>
            <p:nvPr/>
          </p:nvSpPr>
          <p:spPr>
            <a:xfrm>
              <a:off x="1435165" y="7148483"/>
              <a:ext cx="530860" cy="666115"/>
            </a:xfrm>
            <a:custGeom>
              <a:avLst/>
              <a:gdLst/>
              <a:ahLst/>
              <a:cxnLst/>
              <a:rect l="l" t="t" r="r" b="b"/>
              <a:pathLst>
                <a:path w="530860" h="666115">
                  <a:moveTo>
                    <a:pt x="0" y="442918"/>
                  </a:moveTo>
                  <a:lnTo>
                    <a:pt x="10824" y="498154"/>
                  </a:lnTo>
                  <a:lnTo>
                    <a:pt x="30643" y="544764"/>
                  </a:lnTo>
                  <a:lnTo>
                    <a:pt x="58144" y="583152"/>
                  </a:lnTo>
                  <a:lnTo>
                    <a:pt x="92012" y="613724"/>
                  </a:lnTo>
                  <a:lnTo>
                    <a:pt x="130937" y="636885"/>
                  </a:lnTo>
                  <a:lnTo>
                    <a:pt x="173604" y="653039"/>
                  </a:lnTo>
                  <a:lnTo>
                    <a:pt x="218700" y="662592"/>
                  </a:lnTo>
                  <a:lnTo>
                    <a:pt x="264913" y="665948"/>
                  </a:lnTo>
                  <a:lnTo>
                    <a:pt x="320834" y="662696"/>
                  </a:lnTo>
                  <a:lnTo>
                    <a:pt x="371845" y="652303"/>
                  </a:lnTo>
                  <a:lnTo>
                    <a:pt x="417163" y="634989"/>
                  </a:lnTo>
                  <a:lnTo>
                    <a:pt x="456001" y="610976"/>
                  </a:lnTo>
                  <a:lnTo>
                    <a:pt x="487576" y="580483"/>
                  </a:lnTo>
                  <a:lnTo>
                    <a:pt x="511101" y="543733"/>
                  </a:lnTo>
                  <a:lnTo>
                    <a:pt x="525792" y="500945"/>
                  </a:lnTo>
                  <a:lnTo>
                    <a:pt x="530863" y="452342"/>
                  </a:lnTo>
                  <a:lnTo>
                    <a:pt x="524707" y="403996"/>
                  </a:lnTo>
                  <a:lnTo>
                    <a:pt x="507441" y="363999"/>
                  </a:lnTo>
                  <a:lnTo>
                    <a:pt x="480868" y="331272"/>
                  </a:lnTo>
                  <a:lnTo>
                    <a:pt x="446790" y="304741"/>
                  </a:lnTo>
                  <a:lnTo>
                    <a:pt x="407010" y="283329"/>
                  </a:lnTo>
                  <a:lnTo>
                    <a:pt x="363329" y="265960"/>
                  </a:lnTo>
                  <a:lnTo>
                    <a:pt x="312514" y="248536"/>
                  </a:lnTo>
                  <a:lnTo>
                    <a:pt x="270143" y="231799"/>
                  </a:lnTo>
                  <a:lnTo>
                    <a:pt x="241123" y="212509"/>
                  </a:lnTo>
                  <a:lnTo>
                    <a:pt x="230359" y="187428"/>
                  </a:lnTo>
                  <a:lnTo>
                    <a:pt x="233613" y="168630"/>
                  </a:lnTo>
                  <a:lnTo>
                    <a:pt x="243051" y="154838"/>
                  </a:lnTo>
                  <a:lnTo>
                    <a:pt x="258184" y="146346"/>
                  </a:lnTo>
                  <a:lnTo>
                    <a:pt x="278525" y="143451"/>
                  </a:lnTo>
                  <a:lnTo>
                    <a:pt x="300923" y="148719"/>
                  </a:lnTo>
                  <a:lnTo>
                    <a:pt x="317922" y="162822"/>
                  </a:lnTo>
                  <a:lnTo>
                    <a:pt x="329620" y="183207"/>
                  </a:lnTo>
                  <a:lnTo>
                    <a:pt x="336115" y="207323"/>
                  </a:lnTo>
                  <a:lnTo>
                    <a:pt x="502602" y="173816"/>
                  </a:lnTo>
                  <a:lnTo>
                    <a:pt x="492302" y="131218"/>
                  </a:lnTo>
                  <a:lnTo>
                    <a:pt x="474051" y="93566"/>
                  </a:lnTo>
                  <a:lnTo>
                    <a:pt x="447979" y="61445"/>
                  </a:lnTo>
                  <a:lnTo>
                    <a:pt x="414215" y="35442"/>
                  </a:lnTo>
                  <a:lnTo>
                    <a:pt x="372887" y="16142"/>
                  </a:lnTo>
                  <a:lnTo>
                    <a:pt x="324124" y="4133"/>
                  </a:lnTo>
                  <a:lnTo>
                    <a:pt x="268054" y="0"/>
                  </a:lnTo>
                  <a:lnTo>
                    <a:pt x="217412" y="4319"/>
                  </a:lnTo>
                  <a:lnTo>
                    <a:pt x="171296" y="16863"/>
                  </a:lnTo>
                  <a:lnTo>
                    <a:pt x="130896" y="37008"/>
                  </a:lnTo>
                  <a:lnTo>
                    <a:pt x="97403" y="64131"/>
                  </a:lnTo>
                  <a:lnTo>
                    <a:pt x="72006" y="97611"/>
                  </a:lnTo>
                  <a:lnTo>
                    <a:pt x="55895" y="136823"/>
                  </a:lnTo>
                  <a:lnTo>
                    <a:pt x="50260" y="181146"/>
                  </a:lnTo>
                  <a:lnTo>
                    <a:pt x="56212" y="229147"/>
                  </a:lnTo>
                  <a:lnTo>
                    <a:pt x="73099" y="269179"/>
                  </a:lnTo>
                  <a:lnTo>
                    <a:pt x="99469" y="302346"/>
                  </a:lnTo>
                  <a:lnTo>
                    <a:pt x="133867" y="329755"/>
                  </a:lnTo>
                  <a:lnTo>
                    <a:pt x="174840" y="352510"/>
                  </a:lnTo>
                  <a:lnTo>
                    <a:pt x="220935" y="371716"/>
                  </a:lnTo>
                  <a:lnTo>
                    <a:pt x="271598" y="390547"/>
                  </a:lnTo>
                  <a:lnTo>
                    <a:pt x="310583" y="408495"/>
                  </a:lnTo>
                  <a:lnTo>
                    <a:pt x="335630" y="428995"/>
                  </a:lnTo>
                  <a:lnTo>
                    <a:pt x="344481" y="455483"/>
                  </a:lnTo>
                  <a:lnTo>
                    <a:pt x="338542" y="482020"/>
                  </a:lnTo>
                  <a:lnTo>
                    <a:pt x="322100" y="500508"/>
                  </a:lnTo>
                  <a:lnTo>
                    <a:pt x="297215" y="511142"/>
                  </a:lnTo>
                  <a:lnTo>
                    <a:pt x="265950" y="514120"/>
                  </a:lnTo>
                  <a:lnTo>
                    <a:pt x="232363" y="505989"/>
                  </a:lnTo>
                  <a:lnTo>
                    <a:pt x="203784" y="484409"/>
                  </a:lnTo>
                  <a:lnTo>
                    <a:pt x="182469" y="451246"/>
                  </a:lnTo>
                  <a:lnTo>
                    <a:pt x="170675" y="408364"/>
                  </a:lnTo>
                  <a:lnTo>
                    <a:pt x="0" y="442918"/>
                  </a:lnTo>
                  <a:close/>
                </a:path>
              </a:pathLst>
            </a:custGeom>
            <a:ln w="31412">
              <a:solidFill>
                <a:srgbClr val="FFFFFF"/>
              </a:solidFill>
            </a:ln>
          </p:spPr>
          <p:txBody>
            <a:bodyPr wrap="square" lIns="0" tIns="0" rIns="0" bIns="0" rtlCol="0"/>
            <a:lstStyle/>
            <a:p>
              <a:endParaRPr/>
            </a:p>
          </p:txBody>
        </p:sp>
        <p:sp>
          <p:nvSpPr>
            <p:cNvPr id="17" name="object 17"/>
            <p:cNvSpPr/>
            <p:nvPr/>
          </p:nvSpPr>
          <p:spPr>
            <a:xfrm>
              <a:off x="2043520" y="7167331"/>
              <a:ext cx="510540" cy="628650"/>
            </a:xfrm>
            <a:custGeom>
              <a:avLst/>
              <a:gdLst/>
              <a:ahLst/>
              <a:cxnLst/>
              <a:rect l="l" t="t" r="r" b="b"/>
              <a:pathLst>
                <a:path w="510539" h="628650">
                  <a:moveTo>
                    <a:pt x="0" y="0"/>
                  </a:moveTo>
                  <a:lnTo>
                    <a:pt x="0" y="628253"/>
                  </a:lnTo>
                  <a:lnTo>
                    <a:pt x="180088" y="628253"/>
                  </a:lnTo>
                  <a:lnTo>
                    <a:pt x="180088" y="467001"/>
                  </a:lnTo>
                  <a:lnTo>
                    <a:pt x="509921" y="467001"/>
                  </a:lnTo>
                  <a:lnTo>
                    <a:pt x="509921" y="0"/>
                  </a:lnTo>
                  <a:lnTo>
                    <a:pt x="0" y="0"/>
                  </a:lnTo>
                  <a:close/>
                </a:path>
                <a:path w="510539" h="628650">
                  <a:moveTo>
                    <a:pt x="180088" y="306796"/>
                  </a:moveTo>
                  <a:lnTo>
                    <a:pt x="180088" y="160204"/>
                  </a:lnTo>
                  <a:lnTo>
                    <a:pt x="329832" y="160204"/>
                  </a:lnTo>
                  <a:lnTo>
                    <a:pt x="329832" y="306796"/>
                  </a:lnTo>
                  <a:lnTo>
                    <a:pt x="180088" y="306796"/>
                  </a:lnTo>
                  <a:close/>
                </a:path>
              </a:pathLst>
            </a:custGeom>
            <a:ln w="31412">
              <a:solidFill>
                <a:srgbClr val="FFFFFF"/>
              </a:solidFill>
            </a:ln>
          </p:spPr>
          <p:txBody>
            <a:bodyPr wrap="square" lIns="0" tIns="0" rIns="0" bIns="0" rtlCol="0"/>
            <a:lstStyle/>
            <a:p>
              <a:endParaRPr/>
            </a:p>
          </p:txBody>
        </p:sp>
        <p:sp>
          <p:nvSpPr>
            <p:cNvPr id="18" name="object 18"/>
            <p:cNvSpPr/>
            <p:nvPr/>
          </p:nvSpPr>
          <p:spPr>
            <a:xfrm>
              <a:off x="2556585" y="7134871"/>
              <a:ext cx="646430" cy="685165"/>
            </a:xfrm>
            <a:custGeom>
              <a:avLst/>
              <a:gdLst/>
              <a:ahLst/>
              <a:cxnLst/>
              <a:rect l="l" t="t" r="r" b="b"/>
              <a:pathLst>
                <a:path w="646430" h="685165">
                  <a:moveTo>
                    <a:pt x="646053" y="608358"/>
                  </a:moveTo>
                  <a:lnTo>
                    <a:pt x="325644" y="0"/>
                  </a:lnTo>
                  <a:lnTo>
                    <a:pt x="321456" y="0"/>
                  </a:lnTo>
                  <a:lnTo>
                    <a:pt x="0" y="608358"/>
                  </a:lnTo>
                  <a:lnTo>
                    <a:pt x="158110" y="684795"/>
                  </a:lnTo>
                  <a:lnTo>
                    <a:pt x="202098" y="597887"/>
                  </a:lnTo>
                  <a:lnTo>
                    <a:pt x="445012" y="597887"/>
                  </a:lnTo>
                  <a:lnTo>
                    <a:pt x="487943" y="684795"/>
                  </a:lnTo>
                  <a:lnTo>
                    <a:pt x="646053" y="608358"/>
                  </a:lnTo>
                  <a:close/>
                </a:path>
                <a:path w="646430" h="685165">
                  <a:moveTo>
                    <a:pt x="256536" y="463860"/>
                  </a:moveTo>
                  <a:lnTo>
                    <a:pt x="322513" y="324597"/>
                  </a:lnTo>
                  <a:lnTo>
                    <a:pt x="389516" y="463860"/>
                  </a:lnTo>
                  <a:lnTo>
                    <a:pt x="256536" y="463860"/>
                  </a:lnTo>
                  <a:close/>
                </a:path>
              </a:pathLst>
            </a:custGeom>
            <a:ln w="31412">
              <a:solidFill>
                <a:srgbClr val="FFFFFF"/>
              </a:solidFill>
            </a:ln>
          </p:spPr>
          <p:txBody>
            <a:bodyPr wrap="square" lIns="0" tIns="0" rIns="0" bIns="0" rtlCol="0"/>
            <a:lstStyle/>
            <a:p>
              <a:endParaRPr/>
            </a:p>
          </p:txBody>
        </p:sp>
        <p:sp>
          <p:nvSpPr>
            <p:cNvPr id="19" name="object 19"/>
            <p:cNvSpPr/>
            <p:nvPr/>
          </p:nvSpPr>
          <p:spPr>
            <a:xfrm>
              <a:off x="3195315" y="7147432"/>
              <a:ext cx="554355" cy="668655"/>
            </a:xfrm>
            <a:custGeom>
              <a:avLst/>
              <a:gdLst/>
              <a:ahLst/>
              <a:cxnLst/>
              <a:rect l="l" t="t" r="r" b="b"/>
              <a:pathLst>
                <a:path w="554354" h="668654">
                  <a:moveTo>
                    <a:pt x="332974" y="502602"/>
                  </a:moveTo>
                  <a:lnTo>
                    <a:pt x="291604" y="496732"/>
                  </a:lnTo>
                  <a:lnTo>
                    <a:pt x="254364" y="480070"/>
                  </a:lnTo>
                  <a:lnTo>
                    <a:pt x="222768" y="454043"/>
                  </a:lnTo>
                  <a:lnTo>
                    <a:pt x="198326" y="420076"/>
                  </a:lnTo>
                  <a:lnTo>
                    <a:pt x="182552" y="379593"/>
                  </a:lnTo>
                  <a:lnTo>
                    <a:pt x="176957" y="334021"/>
                  </a:lnTo>
                  <a:lnTo>
                    <a:pt x="182552" y="288453"/>
                  </a:lnTo>
                  <a:lnTo>
                    <a:pt x="198326" y="247973"/>
                  </a:lnTo>
                  <a:lnTo>
                    <a:pt x="222768" y="214007"/>
                  </a:lnTo>
                  <a:lnTo>
                    <a:pt x="254364" y="187981"/>
                  </a:lnTo>
                  <a:lnTo>
                    <a:pt x="291604" y="171320"/>
                  </a:lnTo>
                  <a:lnTo>
                    <a:pt x="332974" y="165450"/>
                  </a:lnTo>
                  <a:lnTo>
                    <a:pt x="361081" y="168442"/>
                  </a:lnTo>
                  <a:lnTo>
                    <a:pt x="388208" y="176832"/>
                  </a:lnTo>
                  <a:lnTo>
                    <a:pt x="413370" y="189737"/>
                  </a:lnTo>
                  <a:lnTo>
                    <a:pt x="435588" y="206276"/>
                  </a:lnTo>
                  <a:lnTo>
                    <a:pt x="553909" y="92154"/>
                  </a:lnTo>
                  <a:lnTo>
                    <a:pt x="517115" y="59245"/>
                  </a:lnTo>
                  <a:lnTo>
                    <a:pt x="473689" y="33475"/>
                  </a:lnTo>
                  <a:lnTo>
                    <a:pt x="426044" y="14944"/>
                  </a:lnTo>
                  <a:lnTo>
                    <a:pt x="376590" y="3752"/>
                  </a:lnTo>
                  <a:lnTo>
                    <a:pt x="327738" y="0"/>
                  </a:lnTo>
                  <a:lnTo>
                    <a:pt x="277151" y="3531"/>
                  </a:lnTo>
                  <a:lnTo>
                    <a:pt x="229590" y="13817"/>
                  </a:lnTo>
                  <a:lnTo>
                    <a:pt x="185433" y="30395"/>
                  </a:lnTo>
                  <a:lnTo>
                    <a:pt x="145055" y="52802"/>
                  </a:lnTo>
                  <a:lnTo>
                    <a:pt x="108837" y="80577"/>
                  </a:lnTo>
                  <a:lnTo>
                    <a:pt x="77154" y="113255"/>
                  </a:lnTo>
                  <a:lnTo>
                    <a:pt x="50386" y="150375"/>
                  </a:lnTo>
                  <a:lnTo>
                    <a:pt x="28908" y="191474"/>
                  </a:lnTo>
                  <a:lnTo>
                    <a:pt x="13100" y="236090"/>
                  </a:lnTo>
                  <a:lnTo>
                    <a:pt x="3337" y="283760"/>
                  </a:lnTo>
                  <a:lnTo>
                    <a:pt x="0" y="334021"/>
                  </a:lnTo>
                  <a:lnTo>
                    <a:pt x="3337" y="384282"/>
                  </a:lnTo>
                  <a:lnTo>
                    <a:pt x="13100" y="431952"/>
                  </a:lnTo>
                  <a:lnTo>
                    <a:pt x="28908" y="476569"/>
                  </a:lnTo>
                  <a:lnTo>
                    <a:pt x="50386" y="517670"/>
                  </a:lnTo>
                  <a:lnTo>
                    <a:pt x="77154" y="554791"/>
                  </a:lnTo>
                  <a:lnTo>
                    <a:pt x="108837" y="587471"/>
                  </a:lnTo>
                  <a:lnTo>
                    <a:pt x="145055" y="615246"/>
                  </a:lnTo>
                  <a:lnTo>
                    <a:pt x="185433" y="637655"/>
                  </a:lnTo>
                  <a:lnTo>
                    <a:pt x="229590" y="654234"/>
                  </a:lnTo>
                  <a:lnTo>
                    <a:pt x="277151" y="664521"/>
                  </a:lnTo>
                  <a:lnTo>
                    <a:pt x="327738" y="668052"/>
                  </a:lnTo>
                  <a:lnTo>
                    <a:pt x="376590" y="664300"/>
                  </a:lnTo>
                  <a:lnTo>
                    <a:pt x="426044" y="653108"/>
                  </a:lnTo>
                  <a:lnTo>
                    <a:pt x="473689" y="634577"/>
                  </a:lnTo>
                  <a:lnTo>
                    <a:pt x="517115" y="608807"/>
                  </a:lnTo>
                  <a:lnTo>
                    <a:pt x="553909" y="575898"/>
                  </a:lnTo>
                  <a:lnTo>
                    <a:pt x="435588" y="461776"/>
                  </a:lnTo>
                  <a:lnTo>
                    <a:pt x="413370" y="478311"/>
                  </a:lnTo>
                  <a:lnTo>
                    <a:pt x="388208" y="491216"/>
                  </a:lnTo>
                  <a:lnTo>
                    <a:pt x="361081" y="499608"/>
                  </a:lnTo>
                  <a:lnTo>
                    <a:pt x="332974" y="502602"/>
                  </a:lnTo>
                  <a:close/>
                </a:path>
              </a:pathLst>
            </a:custGeom>
            <a:ln w="31412">
              <a:solidFill>
                <a:srgbClr val="FFFFFF"/>
              </a:solidFill>
            </a:ln>
          </p:spPr>
          <p:txBody>
            <a:bodyPr wrap="square" lIns="0" tIns="0" rIns="0" bIns="0" rtlCol="0"/>
            <a:lstStyle/>
            <a:p>
              <a:endParaRPr/>
            </a:p>
          </p:txBody>
        </p:sp>
        <p:sp>
          <p:nvSpPr>
            <p:cNvPr id="20" name="object 20"/>
            <p:cNvSpPr/>
            <p:nvPr/>
          </p:nvSpPr>
          <p:spPr>
            <a:xfrm>
              <a:off x="3820433" y="7167335"/>
              <a:ext cx="508000" cy="628650"/>
            </a:xfrm>
            <a:custGeom>
              <a:avLst/>
              <a:gdLst/>
              <a:ahLst/>
              <a:cxnLst/>
              <a:rect l="l" t="t" r="r" b="b"/>
              <a:pathLst>
                <a:path w="508000" h="628650">
                  <a:moveTo>
                    <a:pt x="180088" y="386375"/>
                  </a:moveTo>
                  <a:lnTo>
                    <a:pt x="439777" y="386375"/>
                  </a:lnTo>
                  <a:lnTo>
                    <a:pt x="439777" y="235594"/>
                  </a:lnTo>
                  <a:lnTo>
                    <a:pt x="180088" y="235594"/>
                  </a:lnTo>
                  <a:lnTo>
                    <a:pt x="180088" y="160194"/>
                  </a:lnTo>
                  <a:lnTo>
                    <a:pt x="382187" y="160194"/>
                  </a:lnTo>
                  <a:lnTo>
                    <a:pt x="382187" y="0"/>
                  </a:lnTo>
                  <a:lnTo>
                    <a:pt x="0" y="0"/>
                  </a:lnTo>
                  <a:lnTo>
                    <a:pt x="0" y="628253"/>
                  </a:lnTo>
                  <a:lnTo>
                    <a:pt x="507837" y="628253"/>
                  </a:lnTo>
                  <a:lnTo>
                    <a:pt x="507837" y="468048"/>
                  </a:lnTo>
                  <a:lnTo>
                    <a:pt x="180088" y="468048"/>
                  </a:lnTo>
                  <a:lnTo>
                    <a:pt x="180088" y="386375"/>
                  </a:lnTo>
                  <a:close/>
                </a:path>
              </a:pathLst>
            </a:custGeom>
            <a:ln w="31412">
              <a:solidFill>
                <a:srgbClr val="FFFFFF"/>
              </a:solidFill>
            </a:ln>
          </p:spPr>
          <p:txBody>
            <a:bodyPr wrap="square" lIns="0" tIns="0" rIns="0" bIns="0" rtlCol="0"/>
            <a:lstStyle/>
            <a:p>
              <a:endParaRPr/>
            </a:p>
          </p:txBody>
        </p:sp>
      </p:grpSp>
      <p:sp>
        <p:nvSpPr>
          <p:cNvPr id="21" name="object 21"/>
          <p:cNvSpPr txBox="1"/>
          <p:nvPr/>
        </p:nvSpPr>
        <p:spPr>
          <a:xfrm>
            <a:off x="221440" y="7407275"/>
            <a:ext cx="19455765" cy="2782172"/>
          </a:xfrm>
          <a:prstGeom prst="rect">
            <a:avLst/>
          </a:prstGeom>
        </p:spPr>
        <p:txBody>
          <a:bodyPr vert="horz" wrap="square" lIns="0" tIns="12065" rIns="0" bIns="0" rtlCol="0">
            <a:spAutoFit/>
          </a:bodyPr>
          <a:lstStyle/>
          <a:p>
            <a:pPr marL="12700" marR="5080" indent="4384675" algn="l" rtl="0">
              <a:lnSpc>
                <a:spcPct val="100499"/>
              </a:lnSpc>
              <a:spcBef>
                <a:spcPts val="95"/>
              </a:spcBef>
            </a:pPr>
            <a:r>
              <a:rPr lang="en-US" sz="3600" spc="145" dirty="0">
                <a:solidFill>
                  <a:srgbClr val="FFFFFF"/>
                </a:solidFill>
                <a:latin typeface="Trebuchet MS"/>
                <a:cs typeface="Trebuchet MS"/>
              </a:rPr>
              <a:t>We need more active protection, for both the human body and electronic devices. The COTS experiment that </a:t>
            </a:r>
            <a:r>
              <a:rPr lang="en-US" sz="3600" spc="145" dirty="0" err="1">
                <a:solidFill>
                  <a:srgbClr val="FFFFFF"/>
                </a:solidFill>
                <a:latin typeface="Trebuchet MS"/>
                <a:cs typeface="Trebuchet MS"/>
              </a:rPr>
              <a:t>Eytan</a:t>
            </a:r>
            <a:r>
              <a:rPr lang="en-US" sz="3600" spc="145" dirty="0">
                <a:solidFill>
                  <a:srgbClr val="FFFFFF"/>
                </a:solidFill>
                <a:latin typeface="Trebuchet MS"/>
                <a:cs typeface="Trebuchet MS"/>
              </a:rPr>
              <a:t> will conduct in space is aimed at protecting electronics by monitoring radiation levels and turning the electronics off when they are in danger. The </a:t>
            </a:r>
            <a:r>
              <a:rPr lang="en-US" sz="3600" spc="145" dirty="0" err="1">
                <a:solidFill>
                  <a:srgbClr val="FFFFFF"/>
                </a:solidFill>
                <a:latin typeface="Trebuchet MS"/>
                <a:cs typeface="Trebuchet MS"/>
              </a:rPr>
              <a:t>AstroRad</a:t>
            </a:r>
            <a:r>
              <a:rPr lang="en-US" sz="3600" spc="145" dirty="0">
                <a:solidFill>
                  <a:srgbClr val="FFFFFF"/>
                </a:solidFill>
                <a:latin typeface="Trebuchet MS"/>
                <a:cs typeface="Trebuchet MS"/>
              </a:rPr>
              <a:t> vest that </a:t>
            </a:r>
            <a:r>
              <a:rPr lang="en-US" sz="3600" spc="145" dirty="0" err="1">
                <a:solidFill>
                  <a:srgbClr val="FFFFFF"/>
                </a:solidFill>
                <a:latin typeface="Trebuchet MS"/>
                <a:cs typeface="Trebuchet MS"/>
              </a:rPr>
              <a:t>Eytan</a:t>
            </a:r>
            <a:r>
              <a:rPr lang="en-US" sz="3600" spc="145" dirty="0">
                <a:solidFill>
                  <a:srgbClr val="FFFFFF"/>
                </a:solidFill>
                <a:latin typeface="Trebuchet MS"/>
                <a:cs typeface="Trebuchet MS"/>
              </a:rPr>
              <a:t> will wear in space protects the body with dense polyethylene while offering improved comfort and mobility.</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object 3">
            <a:extLst>
              <a:ext uri="{FF2B5EF4-FFF2-40B4-BE49-F238E27FC236}">
                <a16:creationId xmlns:a16="http://schemas.microsoft.com/office/drawing/2014/main" id="{E4AEA010-2FE2-C609-8D39-455EAFAF0D3B}"/>
              </a:ext>
            </a:extLst>
          </p:cNvPr>
          <p:cNvPicPr/>
          <p:nvPr/>
        </p:nvPicPr>
        <p:blipFill>
          <a:blip r:embed="rId3" cstate="print"/>
          <a:stretch>
            <a:fillRect/>
          </a:stretch>
        </p:blipFill>
        <p:spPr>
          <a:xfrm flipH="1">
            <a:off x="0" y="-1"/>
            <a:ext cx="20104100" cy="11308555"/>
          </a:xfrm>
          <a:prstGeom prst="rect">
            <a:avLst/>
          </a:prstGeom>
        </p:spPr>
      </p:pic>
      <p:sp>
        <p:nvSpPr>
          <p:cNvPr id="4" name="object 4"/>
          <p:cNvSpPr/>
          <p:nvPr/>
        </p:nvSpPr>
        <p:spPr>
          <a:xfrm>
            <a:off x="-6350" y="-60325"/>
            <a:ext cx="6083935" cy="2764790"/>
          </a:xfrm>
          <a:custGeom>
            <a:avLst/>
            <a:gdLst/>
            <a:ahLst/>
            <a:cxnLst/>
            <a:rect l="l" t="t" r="r" b="b"/>
            <a:pathLst>
              <a:path w="6083935" h="2764790">
                <a:moveTo>
                  <a:pt x="1376397" y="0"/>
                </a:moveTo>
                <a:lnTo>
                  <a:pt x="0" y="0"/>
                </a:lnTo>
                <a:lnTo>
                  <a:pt x="0" y="2764313"/>
                </a:lnTo>
                <a:lnTo>
                  <a:pt x="6083584" y="2764313"/>
                </a:lnTo>
                <a:lnTo>
                  <a:pt x="5163392" y="428363"/>
                </a:lnTo>
                <a:lnTo>
                  <a:pt x="1376397" y="0"/>
                </a:lnTo>
                <a:close/>
              </a:path>
            </a:pathLst>
          </a:custGeom>
          <a:solidFill>
            <a:srgbClr val="111B32"/>
          </a:solidFill>
        </p:spPr>
        <p:txBody>
          <a:bodyPr wrap="square" lIns="0" tIns="0" rIns="0" bIns="0" rtlCol="0"/>
          <a:lstStyle/>
          <a:p>
            <a:endParaRPr dirty="0"/>
          </a:p>
        </p:txBody>
      </p:sp>
      <p:sp>
        <p:nvSpPr>
          <p:cNvPr id="5" name="object 5"/>
          <p:cNvSpPr txBox="1">
            <a:spLocks noGrp="1"/>
          </p:cNvSpPr>
          <p:nvPr>
            <p:ph type="title"/>
          </p:nvPr>
        </p:nvSpPr>
        <p:spPr>
          <a:xfrm>
            <a:off x="865659" y="539049"/>
            <a:ext cx="3855720" cy="1784985"/>
          </a:xfrm>
          <a:prstGeom prst="rect">
            <a:avLst/>
          </a:prstGeom>
        </p:spPr>
        <p:txBody>
          <a:bodyPr vert="horz" wrap="square" lIns="0" tIns="11430" rIns="0" bIns="0" rtlCol="0">
            <a:spAutoFit/>
          </a:bodyPr>
          <a:lstStyle/>
          <a:p>
            <a:pPr marL="12700" marR="5080" indent="581660" algn="l">
              <a:lnSpc>
                <a:spcPct val="100400"/>
              </a:lnSpc>
              <a:spcBef>
                <a:spcPts val="90"/>
              </a:spcBef>
            </a:pPr>
            <a:r>
              <a:rPr lang="en-US" sz="5750" b="1" spc="15" dirty="0">
                <a:latin typeface="Trebuchet MS"/>
                <a:cs typeface="Trebuchet MS"/>
              </a:rPr>
              <a:t>What is  radiation?</a:t>
            </a:r>
            <a:endParaRPr sz="5750" dirty="0">
              <a:latin typeface="Trebuchet MS"/>
              <a:cs typeface="Trebuchet MS"/>
            </a:endParaRPr>
          </a:p>
        </p:txBody>
      </p:sp>
      <p:sp>
        <p:nvSpPr>
          <p:cNvPr id="6" name="object 6"/>
          <p:cNvSpPr/>
          <p:nvPr/>
        </p:nvSpPr>
        <p:spPr>
          <a:xfrm>
            <a:off x="0" y="3140075"/>
            <a:ext cx="9497695" cy="7696200"/>
          </a:xfrm>
          <a:custGeom>
            <a:avLst/>
            <a:gdLst/>
            <a:ahLst/>
            <a:cxnLst/>
            <a:rect l="l" t="t" r="r" b="b"/>
            <a:pathLst>
              <a:path w="9497694" h="9497695">
                <a:moveTo>
                  <a:pt x="9497093" y="0"/>
                </a:moveTo>
                <a:lnTo>
                  <a:pt x="0" y="0"/>
                </a:lnTo>
                <a:lnTo>
                  <a:pt x="0" y="9497093"/>
                </a:lnTo>
                <a:lnTo>
                  <a:pt x="9497093" y="9497093"/>
                </a:lnTo>
                <a:lnTo>
                  <a:pt x="9497093" y="0"/>
                </a:lnTo>
                <a:close/>
              </a:path>
            </a:pathLst>
          </a:custGeom>
          <a:solidFill>
            <a:srgbClr val="FFFFFF">
              <a:alpha val="50000"/>
            </a:srgbClr>
          </a:solidFill>
        </p:spPr>
        <p:txBody>
          <a:bodyPr wrap="square" lIns="0" tIns="0" rIns="0" bIns="0" rtlCol="0"/>
          <a:lstStyle/>
          <a:p>
            <a:endParaRPr/>
          </a:p>
        </p:txBody>
      </p:sp>
      <p:sp>
        <p:nvSpPr>
          <p:cNvPr id="7" name="object 7"/>
          <p:cNvSpPr txBox="1"/>
          <p:nvPr/>
        </p:nvSpPr>
        <p:spPr>
          <a:xfrm>
            <a:off x="298450" y="3750428"/>
            <a:ext cx="8681720" cy="6131807"/>
          </a:xfrm>
          <a:prstGeom prst="rect">
            <a:avLst/>
          </a:prstGeom>
        </p:spPr>
        <p:txBody>
          <a:bodyPr vert="horz" wrap="square" lIns="0" tIns="12065" rIns="0" bIns="0" rtlCol="0">
            <a:spAutoFit/>
          </a:bodyPr>
          <a:lstStyle/>
          <a:p>
            <a:pPr marL="12700" marR="5080" algn="l" rtl="0">
              <a:spcBef>
                <a:spcPts val="95"/>
              </a:spcBef>
            </a:pPr>
            <a:r>
              <a:rPr lang="en-US" sz="4400" spc="-434" dirty="0">
                <a:solidFill>
                  <a:srgbClr val="111B32"/>
                </a:solidFill>
                <a:latin typeface="Trebuchet MS"/>
                <a:cs typeface="Trebuchet MS"/>
              </a:rPr>
              <a:t>“radiation” is the name we give to phenomena where energy is emitted from a material – some kind of source – and spreads to its surroundings, travelling  through space at the speed of light.</a:t>
            </a:r>
          </a:p>
          <a:p>
            <a:pPr marL="12700" marR="5080" algn="l" rtl="0">
              <a:spcBef>
                <a:spcPts val="95"/>
              </a:spcBef>
            </a:pPr>
            <a:endParaRPr lang="en-US" sz="4400" spc="-434" dirty="0">
              <a:solidFill>
                <a:srgbClr val="111B32"/>
              </a:solidFill>
              <a:latin typeface="Trebuchet MS"/>
              <a:cs typeface="Trebuchet MS"/>
            </a:endParaRPr>
          </a:p>
          <a:p>
            <a:pPr marL="12700" marR="5080" algn="l" rtl="0">
              <a:spcBef>
                <a:spcPts val="95"/>
              </a:spcBef>
            </a:pPr>
            <a:r>
              <a:rPr lang="en-US" sz="4400" spc="-434" dirty="0">
                <a:solidFill>
                  <a:srgbClr val="111B32"/>
                </a:solidFill>
                <a:latin typeface="Trebuchet MS"/>
                <a:cs typeface="Trebuchet MS"/>
              </a:rPr>
              <a:t>The light from a candle flame is a type of  radiation – energy that passes through space.</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flipV="1">
            <a:off x="0" y="-31526"/>
            <a:ext cx="14747735" cy="1988497"/>
          </a:xfrm>
          <a:custGeom>
            <a:avLst/>
            <a:gdLst/>
            <a:ahLst/>
            <a:cxnLst/>
            <a:rect l="l" t="t" r="r" b="b"/>
            <a:pathLst>
              <a:path w="13905865" h="1738630">
                <a:moveTo>
                  <a:pt x="1987049" y="0"/>
                </a:moveTo>
                <a:lnTo>
                  <a:pt x="0" y="0"/>
                </a:lnTo>
                <a:lnTo>
                  <a:pt x="0" y="1738166"/>
                </a:lnTo>
                <a:lnTo>
                  <a:pt x="13905335" y="1738166"/>
                </a:lnTo>
                <a:lnTo>
                  <a:pt x="11829838" y="303226"/>
                </a:lnTo>
                <a:lnTo>
                  <a:pt x="1987049" y="0"/>
                </a:lnTo>
                <a:close/>
              </a:path>
            </a:pathLst>
          </a:custGeom>
          <a:solidFill>
            <a:srgbClr val="111B32"/>
          </a:solidFill>
        </p:spPr>
        <p:txBody>
          <a:bodyPr wrap="square" lIns="0" tIns="0" rIns="0" bIns="0" rtlCol="0"/>
          <a:lstStyle/>
          <a:p>
            <a:endParaRPr/>
          </a:p>
        </p:txBody>
      </p:sp>
      <p:sp>
        <p:nvSpPr>
          <p:cNvPr id="3" name="object 3"/>
          <p:cNvSpPr txBox="1">
            <a:spLocks noGrp="1"/>
          </p:cNvSpPr>
          <p:nvPr>
            <p:ph type="title"/>
          </p:nvPr>
        </p:nvSpPr>
        <p:spPr>
          <a:xfrm>
            <a:off x="613983" y="353786"/>
            <a:ext cx="11159490" cy="905510"/>
          </a:xfrm>
          <a:prstGeom prst="rect">
            <a:avLst/>
          </a:prstGeom>
        </p:spPr>
        <p:txBody>
          <a:bodyPr vert="horz" wrap="square" lIns="0" tIns="15240" rIns="0" bIns="0" rtlCol="0">
            <a:spAutoFit/>
          </a:bodyPr>
          <a:lstStyle/>
          <a:p>
            <a:pPr marL="12700">
              <a:lnSpc>
                <a:spcPct val="100000"/>
              </a:lnSpc>
              <a:spcBef>
                <a:spcPts val="120"/>
              </a:spcBef>
            </a:pPr>
            <a:r>
              <a:rPr lang="en-US" sz="5750" b="1" spc="-290" dirty="0">
                <a:latin typeface="Trebuchet MS"/>
                <a:cs typeface="Trebuchet MS"/>
              </a:rPr>
              <a:t>The Electromagnetic Spectrum</a:t>
            </a:r>
            <a:endParaRPr sz="5750" dirty="0">
              <a:latin typeface="Trebuchet MS"/>
              <a:cs typeface="Trebuchet MS"/>
            </a:endParaRPr>
          </a:p>
        </p:txBody>
      </p:sp>
      <p:grpSp>
        <p:nvGrpSpPr>
          <p:cNvPr id="4" name="object 4"/>
          <p:cNvGrpSpPr/>
          <p:nvPr/>
        </p:nvGrpSpPr>
        <p:grpSpPr>
          <a:xfrm>
            <a:off x="1182634" y="2893146"/>
            <a:ext cx="16095344" cy="7560309"/>
            <a:chOff x="1182634" y="2893146"/>
            <a:chExt cx="16095344" cy="7560309"/>
          </a:xfrm>
        </p:grpSpPr>
        <p:pic>
          <p:nvPicPr>
            <p:cNvPr id="5" name="object 5"/>
            <p:cNvPicPr/>
            <p:nvPr/>
          </p:nvPicPr>
          <p:blipFill>
            <a:blip r:embed="rId3" cstate="print"/>
            <a:stretch>
              <a:fillRect/>
            </a:stretch>
          </p:blipFill>
          <p:spPr>
            <a:xfrm>
              <a:off x="1234423" y="2893146"/>
              <a:ext cx="16043257" cy="7341938"/>
            </a:xfrm>
            <a:prstGeom prst="rect">
              <a:avLst/>
            </a:prstGeom>
          </p:spPr>
        </p:pic>
        <p:sp>
          <p:nvSpPr>
            <p:cNvPr id="6" name="object 6"/>
            <p:cNvSpPr/>
            <p:nvPr/>
          </p:nvSpPr>
          <p:spPr>
            <a:xfrm>
              <a:off x="1182624" y="4694903"/>
              <a:ext cx="15944850" cy="5758180"/>
            </a:xfrm>
            <a:custGeom>
              <a:avLst/>
              <a:gdLst/>
              <a:ahLst/>
              <a:cxnLst/>
              <a:rect l="l" t="t" r="r" b="b"/>
              <a:pathLst>
                <a:path w="15944850" h="5758180">
                  <a:moveTo>
                    <a:pt x="15793555" y="3016123"/>
                  </a:moveTo>
                  <a:lnTo>
                    <a:pt x="0" y="3016123"/>
                  </a:lnTo>
                  <a:lnTo>
                    <a:pt x="0" y="3495967"/>
                  </a:lnTo>
                  <a:lnTo>
                    <a:pt x="15793555" y="3495967"/>
                  </a:lnTo>
                  <a:lnTo>
                    <a:pt x="15793555" y="3016123"/>
                  </a:lnTo>
                  <a:close/>
                </a:path>
                <a:path w="15944850" h="5758180">
                  <a:moveTo>
                    <a:pt x="15793555" y="0"/>
                  </a:moveTo>
                  <a:lnTo>
                    <a:pt x="0" y="0"/>
                  </a:lnTo>
                  <a:lnTo>
                    <a:pt x="0" y="973378"/>
                  </a:lnTo>
                  <a:lnTo>
                    <a:pt x="15793555" y="973378"/>
                  </a:lnTo>
                  <a:lnTo>
                    <a:pt x="15793555" y="0"/>
                  </a:lnTo>
                  <a:close/>
                </a:path>
                <a:path w="15944850" h="5758180">
                  <a:moveTo>
                    <a:pt x="15944368" y="5113706"/>
                  </a:moveTo>
                  <a:lnTo>
                    <a:pt x="0" y="5113706"/>
                  </a:lnTo>
                  <a:lnTo>
                    <a:pt x="0" y="5758065"/>
                  </a:lnTo>
                  <a:lnTo>
                    <a:pt x="15944368" y="5758065"/>
                  </a:lnTo>
                  <a:lnTo>
                    <a:pt x="15944368" y="5113706"/>
                  </a:lnTo>
                  <a:close/>
                </a:path>
              </a:pathLst>
            </a:custGeom>
            <a:solidFill>
              <a:srgbClr val="FFFFFF"/>
            </a:solidFill>
          </p:spPr>
          <p:txBody>
            <a:bodyPr wrap="square" lIns="0" tIns="0" rIns="0" bIns="0" rtlCol="0"/>
            <a:lstStyle/>
            <a:p>
              <a:endParaRPr/>
            </a:p>
          </p:txBody>
        </p:sp>
      </p:grpSp>
      <p:sp>
        <p:nvSpPr>
          <p:cNvPr id="7" name="object 7"/>
          <p:cNvSpPr txBox="1"/>
          <p:nvPr/>
        </p:nvSpPr>
        <p:spPr>
          <a:xfrm>
            <a:off x="15596778" y="7648168"/>
            <a:ext cx="1329055" cy="402590"/>
          </a:xfrm>
          <a:prstGeom prst="rect">
            <a:avLst/>
          </a:prstGeom>
        </p:spPr>
        <p:txBody>
          <a:bodyPr vert="horz" wrap="square" lIns="0" tIns="15240" rIns="0" bIns="0" rtlCol="0">
            <a:spAutoFit/>
          </a:bodyPr>
          <a:lstStyle/>
          <a:p>
            <a:pPr marL="12700">
              <a:lnSpc>
                <a:spcPct val="100000"/>
              </a:lnSpc>
              <a:spcBef>
                <a:spcPts val="120"/>
              </a:spcBef>
            </a:pPr>
            <a:r>
              <a:rPr lang="en-US" sz="2450" b="1" spc="10" dirty="0">
                <a:solidFill>
                  <a:srgbClr val="111B32"/>
                </a:solidFill>
                <a:latin typeface="Trebuchet MS"/>
                <a:cs typeface="Trebuchet MS"/>
              </a:rPr>
              <a:t>Building</a:t>
            </a:r>
            <a:endParaRPr sz="2450" dirty="0">
              <a:latin typeface="Trebuchet MS"/>
              <a:cs typeface="Trebuchet MS"/>
            </a:endParaRPr>
          </a:p>
        </p:txBody>
      </p:sp>
      <p:sp>
        <p:nvSpPr>
          <p:cNvPr id="8" name="object 8"/>
          <p:cNvSpPr txBox="1"/>
          <p:nvPr/>
        </p:nvSpPr>
        <p:spPr>
          <a:xfrm>
            <a:off x="16641920" y="9731771"/>
            <a:ext cx="453390" cy="402590"/>
          </a:xfrm>
          <a:prstGeom prst="rect">
            <a:avLst/>
          </a:prstGeom>
        </p:spPr>
        <p:txBody>
          <a:bodyPr vert="horz" wrap="square" lIns="0" tIns="15240" rIns="0" bIns="0" rtlCol="0">
            <a:spAutoFit/>
          </a:bodyPr>
          <a:lstStyle/>
          <a:p>
            <a:pPr marL="38100">
              <a:lnSpc>
                <a:spcPct val="100000"/>
              </a:lnSpc>
              <a:spcBef>
                <a:spcPts val="120"/>
              </a:spcBef>
            </a:pPr>
            <a:r>
              <a:rPr sz="2450" spc="-125" dirty="0">
                <a:solidFill>
                  <a:srgbClr val="111B32"/>
                </a:solidFill>
                <a:latin typeface="Trebuchet MS"/>
                <a:cs typeface="Trebuchet MS"/>
              </a:rPr>
              <a:t>10</a:t>
            </a:r>
            <a:r>
              <a:rPr sz="2175" spc="-187" baseline="30651" dirty="0">
                <a:solidFill>
                  <a:srgbClr val="111B32"/>
                </a:solidFill>
                <a:latin typeface="Trebuchet MS"/>
                <a:cs typeface="Trebuchet MS"/>
              </a:rPr>
              <a:t>4</a:t>
            </a:r>
            <a:endParaRPr sz="2175" baseline="30651">
              <a:latin typeface="Trebuchet MS"/>
              <a:cs typeface="Trebuchet MS"/>
            </a:endParaRPr>
          </a:p>
        </p:txBody>
      </p:sp>
      <p:sp>
        <p:nvSpPr>
          <p:cNvPr id="9" name="object 9"/>
          <p:cNvSpPr txBox="1"/>
          <p:nvPr/>
        </p:nvSpPr>
        <p:spPr>
          <a:xfrm>
            <a:off x="14015873" y="9731875"/>
            <a:ext cx="448945" cy="402590"/>
          </a:xfrm>
          <a:prstGeom prst="rect">
            <a:avLst/>
          </a:prstGeom>
        </p:spPr>
        <p:txBody>
          <a:bodyPr vert="horz" wrap="square" lIns="0" tIns="15240" rIns="0" bIns="0" rtlCol="0">
            <a:spAutoFit/>
          </a:bodyPr>
          <a:lstStyle/>
          <a:p>
            <a:pPr marL="38100">
              <a:lnSpc>
                <a:spcPct val="100000"/>
              </a:lnSpc>
              <a:spcBef>
                <a:spcPts val="120"/>
              </a:spcBef>
            </a:pPr>
            <a:r>
              <a:rPr sz="2450" spc="-135" dirty="0">
                <a:solidFill>
                  <a:srgbClr val="111B32"/>
                </a:solidFill>
                <a:latin typeface="Trebuchet MS"/>
                <a:cs typeface="Trebuchet MS"/>
              </a:rPr>
              <a:t>10</a:t>
            </a:r>
            <a:r>
              <a:rPr sz="2175" spc="-202" baseline="30651" dirty="0">
                <a:solidFill>
                  <a:srgbClr val="111B32"/>
                </a:solidFill>
                <a:latin typeface="Trebuchet MS"/>
                <a:cs typeface="Trebuchet MS"/>
              </a:rPr>
              <a:t>8</a:t>
            </a:r>
            <a:endParaRPr sz="2175" baseline="30651">
              <a:latin typeface="Trebuchet MS"/>
              <a:cs typeface="Trebuchet MS"/>
            </a:endParaRPr>
          </a:p>
        </p:txBody>
      </p:sp>
      <p:sp>
        <p:nvSpPr>
          <p:cNvPr id="10" name="object 10"/>
          <p:cNvSpPr txBox="1"/>
          <p:nvPr/>
        </p:nvSpPr>
        <p:spPr>
          <a:xfrm>
            <a:off x="10951390" y="9627273"/>
            <a:ext cx="506730" cy="402590"/>
          </a:xfrm>
          <a:prstGeom prst="rect">
            <a:avLst/>
          </a:prstGeom>
        </p:spPr>
        <p:txBody>
          <a:bodyPr vert="horz" wrap="square" lIns="0" tIns="15240" rIns="0" bIns="0" rtlCol="0">
            <a:spAutoFit/>
          </a:bodyPr>
          <a:lstStyle/>
          <a:p>
            <a:pPr marL="38100">
              <a:lnSpc>
                <a:spcPct val="100000"/>
              </a:lnSpc>
              <a:spcBef>
                <a:spcPts val="120"/>
              </a:spcBef>
            </a:pPr>
            <a:r>
              <a:rPr sz="3675" spc="-270" baseline="-18140" dirty="0">
                <a:solidFill>
                  <a:srgbClr val="111B32"/>
                </a:solidFill>
                <a:latin typeface="Trebuchet MS"/>
                <a:cs typeface="Trebuchet MS"/>
              </a:rPr>
              <a:t>10</a:t>
            </a:r>
            <a:r>
              <a:rPr sz="1450" spc="-180" dirty="0">
                <a:solidFill>
                  <a:srgbClr val="111B32"/>
                </a:solidFill>
                <a:latin typeface="Trebuchet MS"/>
                <a:cs typeface="Trebuchet MS"/>
              </a:rPr>
              <a:t>12</a:t>
            </a:r>
            <a:endParaRPr sz="1450">
              <a:latin typeface="Trebuchet MS"/>
              <a:cs typeface="Trebuchet MS"/>
            </a:endParaRPr>
          </a:p>
        </p:txBody>
      </p:sp>
      <p:sp>
        <p:nvSpPr>
          <p:cNvPr id="11" name="object 11"/>
          <p:cNvSpPr txBox="1"/>
          <p:nvPr/>
        </p:nvSpPr>
        <p:spPr>
          <a:xfrm>
            <a:off x="7927592" y="9627273"/>
            <a:ext cx="504190" cy="402590"/>
          </a:xfrm>
          <a:prstGeom prst="rect">
            <a:avLst/>
          </a:prstGeom>
        </p:spPr>
        <p:txBody>
          <a:bodyPr vert="horz" wrap="square" lIns="0" tIns="15240" rIns="0" bIns="0" rtlCol="0">
            <a:spAutoFit/>
          </a:bodyPr>
          <a:lstStyle/>
          <a:p>
            <a:pPr marL="38100">
              <a:lnSpc>
                <a:spcPct val="100000"/>
              </a:lnSpc>
              <a:spcBef>
                <a:spcPts val="120"/>
              </a:spcBef>
            </a:pPr>
            <a:r>
              <a:rPr sz="3675" spc="-277" baseline="-18140" dirty="0">
                <a:solidFill>
                  <a:srgbClr val="111B32"/>
                </a:solidFill>
                <a:latin typeface="Trebuchet MS"/>
                <a:cs typeface="Trebuchet MS"/>
              </a:rPr>
              <a:t>10</a:t>
            </a:r>
            <a:r>
              <a:rPr sz="1450" spc="-185" dirty="0">
                <a:solidFill>
                  <a:srgbClr val="111B32"/>
                </a:solidFill>
                <a:latin typeface="Trebuchet MS"/>
                <a:cs typeface="Trebuchet MS"/>
              </a:rPr>
              <a:t>15</a:t>
            </a:r>
            <a:endParaRPr sz="1450">
              <a:latin typeface="Trebuchet MS"/>
              <a:cs typeface="Trebuchet MS"/>
            </a:endParaRPr>
          </a:p>
        </p:txBody>
      </p:sp>
      <p:sp>
        <p:nvSpPr>
          <p:cNvPr id="12" name="object 12"/>
          <p:cNvSpPr txBox="1"/>
          <p:nvPr/>
        </p:nvSpPr>
        <p:spPr>
          <a:xfrm>
            <a:off x="6126050" y="9627273"/>
            <a:ext cx="504825" cy="402590"/>
          </a:xfrm>
          <a:prstGeom prst="rect">
            <a:avLst/>
          </a:prstGeom>
        </p:spPr>
        <p:txBody>
          <a:bodyPr vert="horz" wrap="square" lIns="0" tIns="15240" rIns="0" bIns="0" rtlCol="0">
            <a:spAutoFit/>
          </a:bodyPr>
          <a:lstStyle/>
          <a:p>
            <a:pPr marL="38100">
              <a:lnSpc>
                <a:spcPct val="100000"/>
              </a:lnSpc>
              <a:spcBef>
                <a:spcPts val="120"/>
              </a:spcBef>
            </a:pPr>
            <a:r>
              <a:rPr sz="3675" spc="-277" baseline="-18140" dirty="0">
                <a:solidFill>
                  <a:srgbClr val="111B32"/>
                </a:solidFill>
                <a:latin typeface="Trebuchet MS"/>
                <a:cs typeface="Trebuchet MS"/>
              </a:rPr>
              <a:t>10</a:t>
            </a:r>
            <a:r>
              <a:rPr sz="1450" spc="-185" dirty="0">
                <a:solidFill>
                  <a:srgbClr val="111B32"/>
                </a:solidFill>
                <a:latin typeface="Trebuchet MS"/>
                <a:cs typeface="Trebuchet MS"/>
              </a:rPr>
              <a:t>16</a:t>
            </a:r>
            <a:endParaRPr sz="1450">
              <a:latin typeface="Trebuchet MS"/>
              <a:cs typeface="Trebuchet MS"/>
            </a:endParaRPr>
          </a:p>
        </p:txBody>
      </p:sp>
      <p:sp>
        <p:nvSpPr>
          <p:cNvPr id="13" name="object 13"/>
          <p:cNvSpPr txBox="1"/>
          <p:nvPr/>
        </p:nvSpPr>
        <p:spPr>
          <a:xfrm>
            <a:off x="4229904" y="9627273"/>
            <a:ext cx="506095" cy="402590"/>
          </a:xfrm>
          <a:prstGeom prst="rect">
            <a:avLst/>
          </a:prstGeom>
        </p:spPr>
        <p:txBody>
          <a:bodyPr vert="horz" wrap="square" lIns="0" tIns="15240" rIns="0" bIns="0" rtlCol="0">
            <a:spAutoFit/>
          </a:bodyPr>
          <a:lstStyle/>
          <a:p>
            <a:pPr marL="38100">
              <a:lnSpc>
                <a:spcPct val="100000"/>
              </a:lnSpc>
              <a:spcBef>
                <a:spcPts val="120"/>
              </a:spcBef>
            </a:pPr>
            <a:r>
              <a:rPr sz="3675" spc="-270" baseline="-18140" dirty="0">
                <a:solidFill>
                  <a:srgbClr val="111B32"/>
                </a:solidFill>
                <a:latin typeface="Trebuchet MS"/>
                <a:cs typeface="Trebuchet MS"/>
              </a:rPr>
              <a:t>10</a:t>
            </a:r>
            <a:r>
              <a:rPr sz="1450" spc="-180" dirty="0">
                <a:solidFill>
                  <a:srgbClr val="111B32"/>
                </a:solidFill>
                <a:latin typeface="Trebuchet MS"/>
                <a:cs typeface="Trebuchet MS"/>
              </a:rPr>
              <a:t>18</a:t>
            </a:r>
            <a:endParaRPr sz="1450">
              <a:latin typeface="Trebuchet MS"/>
              <a:cs typeface="Trebuchet MS"/>
            </a:endParaRPr>
          </a:p>
        </p:txBody>
      </p:sp>
      <p:sp>
        <p:nvSpPr>
          <p:cNvPr id="14" name="object 14"/>
          <p:cNvSpPr txBox="1"/>
          <p:nvPr/>
        </p:nvSpPr>
        <p:spPr>
          <a:xfrm>
            <a:off x="2234365" y="9627273"/>
            <a:ext cx="557530" cy="402590"/>
          </a:xfrm>
          <a:prstGeom prst="rect">
            <a:avLst/>
          </a:prstGeom>
        </p:spPr>
        <p:txBody>
          <a:bodyPr vert="horz" wrap="square" lIns="0" tIns="15240" rIns="0" bIns="0" rtlCol="0">
            <a:spAutoFit/>
          </a:bodyPr>
          <a:lstStyle/>
          <a:p>
            <a:pPr marL="38100">
              <a:lnSpc>
                <a:spcPct val="100000"/>
              </a:lnSpc>
              <a:spcBef>
                <a:spcPts val="120"/>
              </a:spcBef>
            </a:pPr>
            <a:r>
              <a:rPr sz="3675" spc="-120" baseline="-18140" dirty="0">
                <a:solidFill>
                  <a:srgbClr val="111B32"/>
                </a:solidFill>
                <a:latin typeface="Trebuchet MS"/>
                <a:cs typeface="Trebuchet MS"/>
              </a:rPr>
              <a:t>10</a:t>
            </a:r>
            <a:r>
              <a:rPr sz="1450" spc="-80" dirty="0">
                <a:solidFill>
                  <a:srgbClr val="111B32"/>
                </a:solidFill>
                <a:latin typeface="Trebuchet MS"/>
                <a:cs typeface="Trebuchet MS"/>
              </a:rPr>
              <a:t>20</a:t>
            </a:r>
            <a:endParaRPr sz="1450">
              <a:latin typeface="Trebuchet MS"/>
              <a:cs typeface="Trebuchet MS"/>
            </a:endParaRPr>
          </a:p>
        </p:txBody>
      </p:sp>
      <p:sp>
        <p:nvSpPr>
          <p:cNvPr id="15" name="object 15"/>
          <p:cNvSpPr txBox="1"/>
          <p:nvPr/>
        </p:nvSpPr>
        <p:spPr>
          <a:xfrm>
            <a:off x="13831526" y="7648168"/>
            <a:ext cx="1130300" cy="402590"/>
          </a:xfrm>
          <a:prstGeom prst="rect">
            <a:avLst/>
          </a:prstGeom>
        </p:spPr>
        <p:txBody>
          <a:bodyPr vert="horz" wrap="square" lIns="0" tIns="15240" rIns="0" bIns="0" rtlCol="0">
            <a:spAutoFit/>
          </a:bodyPr>
          <a:lstStyle/>
          <a:p>
            <a:pPr marL="12700">
              <a:lnSpc>
                <a:spcPct val="100000"/>
              </a:lnSpc>
              <a:spcBef>
                <a:spcPts val="120"/>
              </a:spcBef>
            </a:pPr>
            <a:r>
              <a:rPr lang="en-US" sz="2450" b="1" spc="-35" dirty="0">
                <a:solidFill>
                  <a:srgbClr val="111B32"/>
                </a:solidFill>
                <a:latin typeface="Trebuchet MS"/>
                <a:cs typeface="Trebuchet MS"/>
              </a:rPr>
              <a:t>Person</a:t>
            </a:r>
          </a:p>
        </p:txBody>
      </p:sp>
      <p:sp>
        <p:nvSpPr>
          <p:cNvPr id="16" name="object 16"/>
          <p:cNvSpPr txBox="1"/>
          <p:nvPr/>
        </p:nvSpPr>
        <p:spPr>
          <a:xfrm>
            <a:off x="11648031" y="7648168"/>
            <a:ext cx="1576070" cy="402590"/>
          </a:xfrm>
          <a:prstGeom prst="rect">
            <a:avLst/>
          </a:prstGeom>
        </p:spPr>
        <p:txBody>
          <a:bodyPr vert="horz" wrap="square" lIns="0" tIns="15240" rIns="0" bIns="0" rtlCol="0">
            <a:spAutoFit/>
          </a:bodyPr>
          <a:lstStyle/>
          <a:p>
            <a:pPr marL="12700">
              <a:lnSpc>
                <a:spcPct val="100000"/>
              </a:lnSpc>
              <a:spcBef>
                <a:spcPts val="120"/>
              </a:spcBef>
            </a:pPr>
            <a:r>
              <a:rPr lang="en-US" sz="2450" b="1" spc="-125" dirty="0">
                <a:solidFill>
                  <a:srgbClr val="111B32"/>
                </a:solidFill>
                <a:latin typeface="Trebuchet MS"/>
                <a:cs typeface="Trebuchet MS"/>
              </a:rPr>
              <a:t>Butterfly</a:t>
            </a:r>
            <a:endParaRPr sz="2450" dirty="0">
              <a:latin typeface="Trebuchet MS"/>
              <a:cs typeface="Trebuchet MS"/>
            </a:endParaRPr>
          </a:p>
        </p:txBody>
      </p:sp>
      <p:sp>
        <p:nvSpPr>
          <p:cNvPr id="17" name="object 17"/>
          <p:cNvSpPr txBox="1"/>
          <p:nvPr/>
        </p:nvSpPr>
        <p:spPr>
          <a:xfrm>
            <a:off x="9594272" y="7648168"/>
            <a:ext cx="1598295" cy="402590"/>
          </a:xfrm>
          <a:prstGeom prst="rect">
            <a:avLst/>
          </a:prstGeom>
        </p:spPr>
        <p:txBody>
          <a:bodyPr vert="horz" wrap="square" lIns="0" tIns="15240" rIns="0" bIns="0" rtlCol="0">
            <a:spAutoFit/>
          </a:bodyPr>
          <a:lstStyle/>
          <a:p>
            <a:pPr marL="12700">
              <a:lnSpc>
                <a:spcPct val="100000"/>
              </a:lnSpc>
              <a:spcBef>
                <a:spcPts val="120"/>
              </a:spcBef>
            </a:pPr>
            <a:r>
              <a:rPr lang="en-US" sz="2450" b="1" spc="-65" dirty="0">
                <a:solidFill>
                  <a:srgbClr val="111B32"/>
                </a:solidFill>
                <a:latin typeface="Trebuchet MS"/>
                <a:cs typeface="Trebuchet MS"/>
              </a:rPr>
              <a:t>Needle tip</a:t>
            </a:r>
          </a:p>
        </p:txBody>
      </p:sp>
      <p:sp>
        <p:nvSpPr>
          <p:cNvPr id="18" name="object 18"/>
          <p:cNvSpPr txBox="1"/>
          <p:nvPr/>
        </p:nvSpPr>
        <p:spPr>
          <a:xfrm>
            <a:off x="7546481" y="7648168"/>
            <a:ext cx="1224280" cy="402590"/>
          </a:xfrm>
          <a:prstGeom prst="rect">
            <a:avLst/>
          </a:prstGeom>
        </p:spPr>
        <p:txBody>
          <a:bodyPr vert="horz" wrap="square" lIns="0" tIns="15240" rIns="0" bIns="0" rtlCol="0">
            <a:spAutoFit/>
          </a:bodyPr>
          <a:lstStyle/>
          <a:p>
            <a:pPr marL="12700">
              <a:lnSpc>
                <a:spcPct val="100000"/>
              </a:lnSpc>
              <a:spcBef>
                <a:spcPts val="120"/>
              </a:spcBef>
            </a:pPr>
            <a:r>
              <a:rPr lang="en-US" sz="2450" b="1" spc="-15" dirty="0">
                <a:solidFill>
                  <a:srgbClr val="111B32"/>
                </a:solidFill>
                <a:latin typeface="Trebuchet MS"/>
                <a:cs typeface="Trebuchet MS"/>
              </a:rPr>
              <a:t>Amoeba</a:t>
            </a:r>
            <a:endParaRPr sz="2450" dirty="0">
              <a:latin typeface="Trebuchet MS"/>
              <a:cs typeface="Trebuchet MS"/>
            </a:endParaRPr>
          </a:p>
        </p:txBody>
      </p:sp>
      <p:sp>
        <p:nvSpPr>
          <p:cNvPr id="19" name="object 19"/>
          <p:cNvSpPr txBox="1"/>
          <p:nvPr/>
        </p:nvSpPr>
        <p:spPr>
          <a:xfrm>
            <a:off x="5292937" y="7648168"/>
            <a:ext cx="1481455" cy="402590"/>
          </a:xfrm>
          <a:prstGeom prst="rect">
            <a:avLst/>
          </a:prstGeom>
        </p:spPr>
        <p:txBody>
          <a:bodyPr vert="horz" wrap="square" lIns="0" tIns="15240" rIns="0" bIns="0" rtlCol="0">
            <a:spAutoFit/>
          </a:bodyPr>
          <a:lstStyle/>
          <a:p>
            <a:pPr marL="12700">
              <a:lnSpc>
                <a:spcPct val="100000"/>
              </a:lnSpc>
              <a:spcBef>
                <a:spcPts val="120"/>
              </a:spcBef>
            </a:pPr>
            <a:r>
              <a:rPr lang="en-US" sz="2450" b="1" spc="-65" dirty="0">
                <a:solidFill>
                  <a:srgbClr val="111B32"/>
                </a:solidFill>
                <a:latin typeface="Trebuchet MS"/>
                <a:cs typeface="Trebuchet MS"/>
              </a:rPr>
              <a:t>Molecule</a:t>
            </a:r>
            <a:endParaRPr sz="2450" dirty="0">
              <a:latin typeface="Trebuchet MS"/>
              <a:cs typeface="Trebuchet MS"/>
            </a:endParaRPr>
          </a:p>
        </p:txBody>
      </p:sp>
      <p:sp>
        <p:nvSpPr>
          <p:cNvPr id="20" name="object 20"/>
          <p:cNvSpPr txBox="1"/>
          <p:nvPr/>
        </p:nvSpPr>
        <p:spPr>
          <a:xfrm>
            <a:off x="3750261" y="7648168"/>
            <a:ext cx="782955" cy="402590"/>
          </a:xfrm>
          <a:prstGeom prst="rect">
            <a:avLst/>
          </a:prstGeom>
        </p:spPr>
        <p:txBody>
          <a:bodyPr vert="horz" wrap="square" lIns="0" tIns="15240" rIns="0" bIns="0" rtlCol="0">
            <a:spAutoFit/>
          </a:bodyPr>
          <a:lstStyle/>
          <a:p>
            <a:pPr marL="12700">
              <a:lnSpc>
                <a:spcPct val="100000"/>
              </a:lnSpc>
              <a:spcBef>
                <a:spcPts val="120"/>
              </a:spcBef>
            </a:pPr>
            <a:r>
              <a:rPr lang="en-US" sz="2450" b="1" spc="-385" dirty="0">
                <a:solidFill>
                  <a:srgbClr val="111B32"/>
                </a:solidFill>
                <a:latin typeface="Trebuchet MS"/>
                <a:cs typeface="Trebuchet MS"/>
              </a:rPr>
              <a:t>Atom</a:t>
            </a:r>
            <a:endParaRPr sz="2450" dirty="0">
              <a:latin typeface="Trebuchet MS"/>
              <a:cs typeface="Trebuchet MS"/>
            </a:endParaRPr>
          </a:p>
        </p:txBody>
      </p:sp>
      <p:sp>
        <p:nvSpPr>
          <p:cNvPr id="21" name="object 21"/>
          <p:cNvSpPr txBox="1"/>
          <p:nvPr/>
        </p:nvSpPr>
        <p:spPr>
          <a:xfrm>
            <a:off x="970241" y="7648168"/>
            <a:ext cx="2367280" cy="402590"/>
          </a:xfrm>
          <a:prstGeom prst="rect">
            <a:avLst/>
          </a:prstGeom>
        </p:spPr>
        <p:txBody>
          <a:bodyPr vert="horz" wrap="square" lIns="0" tIns="15240" rIns="0" bIns="0" rtlCol="0">
            <a:spAutoFit/>
          </a:bodyPr>
          <a:lstStyle/>
          <a:p>
            <a:pPr marL="12700" algn="ctr">
              <a:lnSpc>
                <a:spcPct val="100000"/>
              </a:lnSpc>
              <a:spcBef>
                <a:spcPts val="120"/>
              </a:spcBef>
            </a:pPr>
            <a:r>
              <a:rPr lang="en-US" sz="2450" b="1" spc="-265" dirty="0">
                <a:solidFill>
                  <a:srgbClr val="111B32"/>
                </a:solidFill>
                <a:latin typeface="Trebuchet MS"/>
                <a:cs typeface="Trebuchet MS"/>
              </a:rPr>
              <a:t>Atomic nucleus</a:t>
            </a:r>
          </a:p>
        </p:txBody>
      </p:sp>
      <p:grpSp>
        <p:nvGrpSpPr>
          <p:cNvPr id="22" name="object 22"/>
          <p:cNvGrpSpPr/>
          <p:nvPr/>
        </p:nvGrpSpPr>
        <p:grpSpPr>
          <a:xfrm>
            <a:off x="7269736" y="5497204"/>
            <a:ext cx="7814945" cy="2063114"/>
            <a:chOff x="7269736" y="5497204"/>
            <a:chExt cx="7814945" cy="2063114"/>
          </a:xfrm>
        </p:grpSpPr>
        <p:sp>
          <p:nvSpPr>
            <p:cNvPr id="23" name="object 23"/>
            <p:cNvSpPr/>
            <p:nvPr/>
          </p:nvSpPr>
          <p:spPr>
            <a:xfrm>
              <a:off x="7269736" y="5668288"/>
              <a:ext cx="1892300" cy="1892300"/>
            </a:xfrm>
            <a:custGeom>
              <a:avLst/>
              <a:gdLst/>
              <a:ahLst/>
              <a:cxnLst/>
              <a:rect l="l" t="t" r="r" b="b"/>
              <a:pathLst>
                <a:path w="1892300" h="1892300">
                  <a:moveTo>
                    <a:pt x="1891931" y="0"/>
                  </a:moveTo>
                  <a:lnTo>
                    <a:pt x="0" y="0"/>
                  </a:lnTo>
                  <a:lnTo>
                    <a:pt x="0" y="1891931"/>
                  </a:lnTo>
                  <a:lnTo>
                    <a:pt x="1891931" y="1891931"/>
                  </a:lnTo>
                  <a:lnTo>
                    <a:pt x="1891931" y="0"/>
                  </a:lnTo>
                  <a:close/>
                </a:path>
              </a:pathLst>
            </a:custGeom>
            <a:solidFill>
              <a:srgbClr val="FFFFFF"/>
            </a:solidFill>
          </p:spPr>
          <p:txBody>
            <a:bodyPr wrap="square" lIns="0" tIns="0" rIns="0" bIns="0" rtlCol="0"/>
            <a:lstStyle/>
            <a:p>
              <a:endParaRPr/>
            </a:p>
          </p:txBody>
        </p:sp>
        <p:pic>
          <p:nvPicPr>
            <p:cNvPr id="24" name="object 24"/>
            <p:cNvPicPr/>
            <p:nvPr/>
          </p:nvPicPr>
          <p:blipFill>
            <a:blip r:embed="rId4" cstate="print"/>
            <a:stretch>
              <a:fillRect/>
            </a:stretch>
          </p:blipFill>
          <p:spPr>
            <a:xfrm>
              <a:off x="7384982" y="5942478"/>
              <a:ext cx="1269424" cy="1343550"/>
            </a:xfrm>
            <a:prstGeom prst="rect">
              <a:avLst/>
            </a:prstGeom>
          </p:spPr>
        </p:pic>
        <p:pic>
          <p:nvPicPr>
            <p:cNvPr id="25" name="object 25"/>
            <p:cNvPicPr/>
            <p:nvPr/>
          </p:nvPicPr>
          <p:blipFill>
            <a:blip r:embed="rId5" cstate="print"/>
            <a:stretch>
              <a:fillRect/>
            </a:stretch>
          </p:blipFill>
          <p:spPr>
            <a:xfrm>
              <a:off x="13800627" y="5497204"/>
              <a:ext cx="1283552" cy="1999949"/>
            </a:xfrm>
            <a:prstGeom prst="rect">
              <a:avLst/>
            </a:prstGeom>
          </p:spPr>
        </p:pic>
      </p:grpSp>
      <p:sp>
        <p:nvSpPr>
          <p:cNvPr id="26" name="object 26"/>
          <p:cNvSpPr txBox="1"/>
          <p:nvPr/>
        </p:nvSpPr>
        <p:spPr>
          <a:xfrm>
            <a:off x="17546975" y="8538766"/>
            <a:ext cx="1725930" cy="1266629"/>
          </a:xfrm>
          <a:prstGeom prst="rect">
            <a:avLst/>
          </a:prstGeom>
        </p:spPr>
        <p:txBody>
          <a:bodyPr vert="horz" wrap="square" lIns="0" tIns="17145" rIns="0" bIns="0" rtlCol="0">
            <a:spAutoFit/>
          </a:bodyPr>
          <a:lstStyle/>
          <a:p>
            <a:pPr marL="12700" marR="5080">
              <a:lnSpc>
                <a:spcPct val="98900"/>
              </a:lnSpc>
              <a:spcBef>
                <a:spcPts val="135"/>
              </a:spcBef>
            </a:pPr>
            <a:r>
              <a:rPr lang="en-US" sz="2050" b="1" spc="-70" dirty="0">
                <a:latin typeface="Trebuchet MS"/>
                <a:cs typeface="Trebuchet MS"/>
              </a:rPr>
              <a:t>Frequency in  hertz (number  of wave cycles  per second)</a:t>
            </a:r>
          </a:p>
        </p:txBody>
      </p:sp>
      <p:sp>
        <p:nvSpPr>
          <p:cNvPr id="27" name="object 27"/>
          <p:cNvSpPr txBox="1"/>
          <p:nvPr/>
        </p:nvSpPr>
        <p:spPr>
          <a:xfrm>
            <a:off x="17546975" y="3104376"/>
            <a:ext cx="1699260" cy="339725"/>
          </a:xfrm>
          <a:prstGeom prst="rect">
            <a:avLst/>
          </a:prstGeom>
        </p:spPr>
        <p:txBody>
          <a:bodyPr vert="horz" wrap="square" lIns="0" tIns="13970" rIns="0" bIns="0" rtlCol="0">
            <a:spAutoFit/>
          </a:bodyPr>
          <a:lstStyle/>
          <a:p>
            <a:pPr marL="12700">
              <a:lnSpc>
                <a:spcPct val="100000"/>
              </a:lnSpc>
              <a:spcBef>
                <a:spcPts val="110"/>
              </a:spcBef>
            </a:pPr>
            <a:r>
              <a:rPr lang="en-US" sz="2050" b="1" spc="-105" dirty="0">
                <a:latin typeface="Trebuchet MS"/>
                <a:cs typeface="Trebuchet MS"/>
              </a:rPr>
              <a:t>Wavelengths</a:t>
            </a:r>
          </a:p>
        </p:txBody>
      </p:sp>
      <p:sp>
        <p:nvSpPr>
          <p:cNvPr id="28" name="object 28"/>
          <p:cNvSpPr txBox="1"/>
          <p:nvPr/>
        </p:nvSpPr>
        <p:spPr>
          <a:xfrm>
            <a:off x="17546975" y="6119991"/>
            <a:ext cx="1656080" cy="968375"/>
          </a:xfrm>
          <a:prstGeom prst="rect">
            <a:avLst/>
          </a:prstGeom>
        </p:spPr>
        <p:txBody>
          <a:bodyPr vert="horz" wrap="square" lIns="0" tIns="12065" rIns="0" bIns="0" rtlCol="0">
            <a:spAutoFit/>
          </a:bodyPr>
          <a:lstStyle/>
          <a:p>
            <a:pPr marL="12700" marR="5080">
              <a:lnSpc>
                <a:spcPct val="100499"/>
              </a:lnSpc>
              <a:spcBef>
                <a:spcPts val="95"/>
              </a:spcBef>
            </a:pPr>
            <a:r>
              <a:rPr lang="en-US" sz="2050" b="1" spc="-30" dirty="0">
                <a:latin typeface="Trebuchet MS"/>
                <a:cs typeface="Trebuchet MS"/>
              </a:rPr>
              <a:t>Approximate  scale of  wavelength</a:t>
            </a:r>
          </a:p>
        </p:txBody>
      </p:sp>
      <p:sp>
        <p:nvSpPr>
          <p:cNvPr id="29" name="object 29"/>
          <p:cNvSpPr txBox="1"/>
          <p:nvPr/>
        </p:nvSpPr>
        <p:spPr>
          <a:xfrm>
            <a:off x="14857390" y="2198278"/>
            <a:ext cx="2116455" cy="334707"/>
          </a:xfrm>
          <a:prstGeom prst="rect">
            <a:avLst/>
          </a:prstGeom>
          <a:solidFill>
            <a:srgbClr val="111B32"/>
          </a:solidFill>
        </p:spPr>
        <p:txBody>
          <a:bodyPr vert="horz" wrap="square" lIns="0" tIns="19050" rIns="0" bIns="0" rtlCol="0">
            <a:spAutoFit/>
          </a:bodyPr>
          <a:lstStyle/>
          <a:p>
            <a:pPr marL="274320">
              <a:lnSpc>
                <a:spcPct val="100000"/>
              </a:lnSpc>
              <a:spcBef>
                <a:spcPts val="150"/>
              </a:spcBef>
            </a:pPr>
            <a:r>
              <a:rPr lang="en-US" sz="2050" spc="10" dirty="0">
                <a:solidFill>
                  <a:srgbClr val="FFFFFF"/>
                </a:solidFill>
                <a:latin typeface="Trebuchet MS"/>
                <a:cs typeface="Trebuchet MS"/>
              </a:rPr>
              <a:t>Radio waves</a:t>
            </a:r>
          </a:p>
        </p:txBody>
      </p:sp>
      <p:sp>
        <p:nvSpPr>
          <p:cNvPr id="30" name="object 30"/>
          <p:cNvSpPr txBox="1"/>
          <p:nvPr/>
        </p:nvSpPr>
        <p:spPr>
          <a:xfrm>
            <a:off x="12631280" y="2198278"/>
            <a:ext cx="2116455" cy="334707"/>
          </a:xfrm>
          <a:prstGeom prst="rect">
            <a:avLst/>
          </a:prstGeom>
          <a:solidFill>
            <a:srgbClr val="111B32"/>
          </a:solidFill>
        </p:spPr>
        <p:txBody>
          <a:bodyPr vert="horz" wrap="square" lIns="0" tIns="19050" rIns="0" bIns="0" rtlCol="0">
            <a:spAutoFit/>
          </a:bodyPr>
          <a:lstStyle/>
          <a:p>
            <a:pPr marL="304165">
              <a:lnSpc>
                <a:spcPct val="100000"/>
              </a:lnSpc>
              <a:spcBef>
                <a:spcPts val="150"/>
              </a:spcBef>
            </a:pPr>
            <a:r>
              <a:rPr lang="en-US" sz="2050" spc="-25" dirty="0">
                <a:solidFill>
                  <a:srgbClr val="FFFFFF"/>
                </a:solidFill>
                <a:latin typeface="Trebuchet MS"/>
                <a:cs typeface="Trebuchet MS"/>
              </a:rPr>
              <a:t>Microwaves</a:t>
            </a:r>
          </a:p>
        </p:txBody>
      </p:sp>
      <p:sp>
        <p:nvSpPr>
          <p:cNvPr id="31" name="object 31"/>
          <p:cNvSpPr txBox="1"/>
          <p:nvPr/>
        </p:nvSpPr>
        <p:spPr>
          <a:xfrm>
            <a:off x="10405159" y="2198278"/>
            <a:ext cx="2116455" cy="334707"/>
          </a:xfrm>
          <a:prstGeom prst="rect">
            <a:avLst/>
          </a:prstGeom>
          <a:solidFill>
            <a:srgbClr val="111B32"/>
          </a:solidFill>
        </p:spPr>
        <p:txBody>
          <a:bodyPr vert="horz" wrap="square" lIns="0" tIns="19050" rIns="0" bIns="0" rtlCol="0">
            <a:spAutoFit/>
          </a:bodyPr>
          <a:lstStyle/>
          <a:p>
            <a:pPr marL="488315">
              <a:lnSpc>
                <a:spcPct val="100000"/>
              </a:lnSpc>
              <a:spcBef>
                <a:spcPts val="150"/>
              </a:spcBef>
            </a:pPr>
            <a:r>
              <a:rPr lang="en-US" sz="2050" spc="5" dirty="0">
                <a:solidFill>
                  <a:srgbClr val="FFFFFF"/>
                </a:solidFill>
                <a:latin typeface="Trebuchet MS"/>
                <a:cs typeface="Trebuchet MS"/>
              </a:rPr>
              <a:t>Infrared</a:t>
            </a:r>
          </a:p>
        </p:txBody>
      </p:sp>
      <p:sp>
        <p:nvSpPr>
          <p:cNvPr id="32" name="object 32"/>
          <p:cNvSpPr txBox="1"/>
          <p:nvPr/>
        </p:nvSpPr>
        <p:spPr>
          <a:xfrm>
            <a:off x="8179038" y="2198278"/>
            <a:ext cx="2116455" cy="334707"/>
          </a:xfrm>
          <a:prstGeom prst="rect">
            <a:avLst/>
          </a:prstGeom>
          <a:solidFill>
            <a:srgbClr val="111B32"/>
          </a:solidFill>
        </p:spPr>
        <p:txBody>
          <a:bodyPr vert="horz" wrap="square" lIns="0" tIns="19050" rIns="0" bIns="0" rtlCol="0">
            <a:spAutoFit/>
          </a:bodyPr>
          <a:lstStyle/>
          <a:p>
            <a:pPr marL="258445">
              <a:lnSpc>
                <a:spcPct val="100000"/>
              </a:lnSpc>
              <a:spcBef>
                <a:spcPts val="150"/>
              </a:spcBef>
            </a:pPr>
            <a:r>
              <a:rPr lang="en-US" sz="2050" spc="5" dirty="0">
                <a:solidFill>
                  <a:srgbClr val="FFFFFF"/>
                </a:solidFill>
                <a:latin typeface="Trebuchet MS"/>
                <a:cs typeface="Trebuchet MS"/>
              </a:rPr>
              <a:t>Visible light</a:t>
            </a:r>
          </a:p>
        </p:txBody>
      </p:sp>
      <p:sp>
        <p:nvSpPr>
          <p:cNvPr id="33" name="object 33"/>
          <p:cNvSpPr txBox="1"/>
          <p:nvPr/>
        </p:nvSpPr>
        <p:spPr>
          <a:xfrm>
            <a:off x="5952928" y="2198278"/>
            <a:ext cx="2116455" cy="334707"/>
          </a:xfrm>
          <a:prstGeom prst="rect">
            <a:avLst/>
          </a:prstGeom>
          <a:solidFill>
            <a:srgbClr val="111B32"/>
          </a:solidFill>
        </p:spPr>
        <p:txBody>
          <a:bodyPr vert="horz" wrap="square" lIns="0" tIns="19050" rIns="0" bIns="0" rtlCol="0">
            <a:spAutoFit/>
          </a:bodyPr>
          <a:lstStyle/>
          <a:p>
            <a:pPr marL="326390">
              <a:lnSpc>
                <a:spcPct val="100000"/>
              </a:lnSpc>
              <a:spcBef>
                <a:spcPts val="150"/>
              </a:spcBef>
            </a:pPr>
            <a:r>
              <a:rPr lang="en-US" sz="2050" spc="-100" dirty="0">
                <a:solidFill>
                  <a:srgbClr val="FFFFFF"/>
                </a:solidFill>
                <a:latin typeface="Trebuchet MS"/>
                <a:cs typeface="Trebuchet MS"/>
              </a:rPr>
              <a:t>Ultraviolet</a:t>
            </a:r>
          </a:p>
        </p:txBody>
      </p:sp>
      <p:sp>
        <p:nvSpPr>
          <p:cNvPr id="34" name="object 34"/>
          <p:cNvSpPr txBox="1"/>
          <p:nvPr/>
        </p:nvSpPr>
        <p:spPr>
          <a:xfrm>
            <a:off x="3726808" y="2198278"/>
            <a:ext cx="2116455" cy="334707"/>
          </a:xfrm>
          <a:prstGeom prst="rect">
            <a:avLst/>
          </a:prstGeom>
          <a:solidFill>
            <a:srgbClr val="111B32"/>
          </a:solidFill>
        </p:spPr>
        <p:txBody>
          <a:bodyPr vert="horz" wrap="square" lIns="0" tIns="19050" rIns="0" bIns="0" rtlCol="0">
            <a:spAutoFit/>
          </a:bodyPr>
          <a:lstStyle/>
          <a:p>
            <a:pPr marL="603250">
              <a:lnSpc>
                <a:spcPct val="100000"/>
              </a:lnSpc>
              <a:spcBef>
                <a:spcPts val="150"/>
              </a:spcBef>
            </a:pPr>
            <a:r>
              <a:rPr lang="en-US" sz="2050" spc="80" dirty="0">
                <a:solidFill>
                  <a:srgbClr val="FFFFFF"/>
                </a:solidFill>
                <a:latin typeface="Trebuchet MS"/>
                <a:cs typeface="Trebuchet MS"/>
              </a:rPr>
              <a:t>X-rays</a:t>
            </a:r>
          </a:p>
        </p:txBody>
      </p:sp>
      <p:sp>
        <p:nvSpPr>
          <p:cNvPr id="35" name="object 35"/>
          <p:cNvSpPr txBox="1"/>
          <p:nvPr/>
        </p:nvSpPr>
        <p:spPr>
          <a:xfrm>
            <a:off x="1539220" y="2198885"/>
            <a:ext cx="2110740" cy="334066"/>
          </a:xfrm>
          <a:prstGeom prst="rect">
            <a:avLst/>
          </a:prstGeom>
          <a:solidFill>
            <a:srgbClr val="111B32"/>
          </a:solidFill>
        </p:spPr>
        <p:txBody>
          <a:bodyPr vert="horz" wrap="square" lIns="0" tIns="18415" rIns="0" bIns="0" rtlCol="0">
            <a:spAutoFit/>
          </a:bodyPr>
          <a:lstStyle/>
          <a:p>
            <a:pPr marL="234315">
              <a:lnSpc>
                <a:spcPct val="100000"/>
              </a:lnSpc>
              <a:spcBef>
                <a:spcPts val="145"/>
              </a:spcBef>
            </a:pPr>
            <a:r>
              <a:rPr lang="en-US" sz="2050" spc="45" dirty="0">
                <a:solidFill>
                  <a:srgbClr val="FFFFFF"/>
                </a:solidFill>
                <a:latin typeface="Trebuchet MS"/>
                <a:cs typeface="Trebuchet MS"/>
              </a:rPr>
              <a:t>Gamma rays</a:t>
            </a:r>
          </a:p>
        </p:txBody>
      </p:sp>
      <p:sp>
        <p:nvSpPr>
          <p:cNvPr id="36" name="object 36"/>
          <p:cNvSpPr/>
          <p:nvPr/>
        </p:nvSpPr>
        <p:spPr>
          <a:xfrm>
            <a:off x="0" y="10921133"/>
            <a:ext cx="20104100" cy="387985"/>
          </a:xfrm>
          <a:custGeom>
            <a:avLst/>
            <a:gdLst/>
            <a:ahLst/>
            <a:cxnLst/>
            <a:rect l="l" t="t" r="r" b="b"/>
            <a:pathLst>
              <a:path w="20104100" h="387984">
                <a:moveTo>
                  <a:pt x="20104099" y="0"/>
                </a:moveTo>
                <a:lnTo>
                  <a:pt x="0" y="0"/>
                </a:lnTo>
                <a:lnTo>
                  <a:pt x="0" y="387422"/>
                </a:lnTo>
                <a:lnTo>
                  <a:pt x="20104099" y="387422"/>
                </a:lnTo>
                <a:lnTo>
                  <a:pt x="20104099" y="0"/>
                </a:lnTo>
                <a:close/>
              </a:path>
            </a:pathLst>
          </a:custGeom>
          <a:solidFill>
            <a:srgbClr val="111B32"/>
          </a:solidFill>
        </p:spPr>
        <p:txBody>
          <a:bodyPr wrap="square" lIns="0" tIns="0" rIns="0" bIns="0" rtlCol="0"/>
          <a:lstStyle/>
          <a:p>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996950" y="-15755"/>
            <a:ext cx="21475257" cy="11578102"/>
            <a:chOff x="-1062720" y="-15240"/>
            <a:chExt cx="21166819" cy="11323955"/>
          </a:xfrm>
        </p:grpSpPr>
        <p:pic>
          <p:nvPicPr>
            <p:cNvPr id="3" name="object 3"/>
            <p:cNvPicPr/>
            <p:nvPr/>
          </p:nvPicPr>
          <p:blipFill>
            <a:blip r:embed="rId3" cstate="print"/>
            <a:stretch>
              <a:fillRect/>
            </a:stretch>
          </p:blipFill>
          <p:spPr>
            <a:xfrm flipH="1">
              <a:off x="-1" y="0"/>
              <a:ext cx="20104100" cy="11308715"/>
            </a:xfrm>
            <a:prstGeom prst="rect">
              <a:avLst/>
            </a:prstGeom>
          </p:spPr>
        </p:pic>
        <p:sp>
          <p:nvSpPr>
            <p:cNvPr id="4" name="object 4"/>
            <p:cNvSpPr/>
            <p:nvPr/>
          </p:nvSpPr>
          <p:spPr>
            <a:xfrm flipH="1">
              <a:off x="-1062720" y="-15240"/>
              <a:ext cx="13176633" cy="11308715"/>
            </a:xfrm>
            <a:custGeom>
              <a:avLst/>
              <a:gdLst/>
              <a:ahLst/>
              <a:cxnLst/>
              <a:rect l="l" t="t" r="r" b="b"/>
              <a:pathLst>
                <a:path w="11832590" h="11308715">
                  <a:moveTo>
                    <a:pt x="11832100" y="0"/>
                  </a:moveTo>
                  <a:lnTo>
                    <a:pt x="2135694" y="0"/>
                  </a:lnTo>
                  <a:lnTo>
                    <a:pt x="0" y="1103767"/>
                  </a:lnTo>
                  <a:lnTo>
                    <a:pt x="2155934" y="11308556"/>
                  </a:lnTo>
                  <a:lnTo>
                    <a:pt x="11832121" y="11308556"/>
                  </a:lnTo>
                  <a:lnTo>
                    <a:pt x="11832100" y="0"/>
                  </a:lnTo>
                  <a:close/>
                </a:path>
              </a:pathLst>
            </a:custGeom>
            <a:solidFill>
              <a:srgbClr val="111B32"/>
            </a:solidFill>
          </p:spPr>
          <p:txBody>
            <a:bodyPr wrap="square" lIns="0" tIns="0" rIns="0" bIns="0" rtlCol="0"/>
            <a:lstStyle/>
            <a:p>
              <a:endParaRPr/>
            </a:p>
          </p:txBody>
        </p:sp>
      </p:grpSp>
      <p:sp>
        <p:nvSpPr>
          <p:cNvPr id="5" name="object 5"/>
          <p:cNvSpPr txBox="1">
            <a:spLocks noGrp="1"/>
          </p:cNvSpPr>
          <p:nvPr>
            <p:ph type="title"/>
          </p:nvPr>
        </p:nvSpPr>
        <p:spPr>
          <a:xfrm>
            <a:off x="1638185" y="625475"/>
            <a:ext cx="8891337" cy="1182287"/>
          </a:xfrm>
          <a:prstGeom prst="rect">
            <a:avLst/>
          </a:prstGeom>
        </p:spPr>
        <p:txBody>
          <a:bodyPr vert="horz" wrap="square" lIns="0" tIns="15240" rIns="0" bIns="0" rtlCol="0">
            <a:spAutoFit/>
          </a:bodyPr>
          <a:lstStyle/>
          <a:p>
            <a:pPr marL="12700">
              <a:lnSpc>
                <a:spcPct val="100000"/>
              </a:lnSpc>
              <a:spcBef>
                <a:spcPts val="120"/>
              </a:spcBef>
            </a:pPr>
            <a:r>
              <a:rPr lang="en-US" b="1" spc="-135" dirty="0">
                <a:latin typeface="Trebuchet MS"/>
                <a:cs typeface="Trebuchet MS"/>
              </a:rPr>
              <a:t>Types Of Radiation</a:t>
            </a:r>
            <a:endParaRPr b="1" spc="-310" dirty="0">
              <a:latin typeface="Trebuchet MS"/>
              <a:cs typeface="Trebuchet MS"/>
            </a:endParaRPr>
          </a:p>
        </p:txBody>
      </p:sp>
      <p:sp>
        <p:nvSpPr>
          <p:cNvPr id="6" name="object 6"/>
          <p:cNvSpPr txBox="1"/>
          <p:nvPr/>
        </p:nvSpPr>
        <p:spPr>
          <a:xfrm>
            <a:off x="755649" y="2301875"/>
            <a:ext cx="4504617" cy="3660617"/>
          </a:xfrm>
          <a:prstGeom prst="rect">
            <a:avLst/>
          </a:prstGeom>
        </p:spPr>
        <p:txBody>
          <a:bodyPr vert="horz" wrap="square" lIns="0" tIns="11430" rIns="0" bIns="0" rtlCol="0">
            <a:spAutoFit/>
          </a:bodyPr>
          <a:lstStyle/>
          <a:p>
            <a:pPr marL="12700" marR="5080" algn="l" rtl="0">
              <a:lnSpc>
                <a:spcPct val="143400"/>
              </a:lnSpc>
              <a:spcBef>
                <a:spcPts val="90"/>
              </a:spcBef>
            </a:pPr>
            <a:r>
              <a:rPr lang="en-US" sz="5750" b="1" spc="-105" dirty="0">
                <a:solidFill>
                  <a:srgbClr val="FFFFFF"/>
                </a:solidFill>
                <a:latin typeface="Trebuchet MS"/>
                <a:cs typeface="Trebuchet MS"/>
              </a:rPr>
              <a:t>Radio waves </a:t>
            </a:r>
            <a:r>
              <a:rPr lang="en-US" sz="5750" b="1" spc="-215" dirty="0">
                <a:solidFill>
                  <a:srgbClr val="FFFFFF"/>
                </a:solidFill>
                <a:latin typeface="Trebuchet MS"/>
                <a:cs typeface="Trebuchet MS"/>
              </a:rPr>
              <a:t>Microwaves     </a:t>
            </a:r>
            <a:r>
              <a:rPr sz="5750" b="1" spc="-215" dirty="0">
                <a:solidFill>
                  <a:srgbClr val="FFFFFF"/>
                </a:solidFill>
                <a:latin typeface="Trebuchet MS"/>
                <a:cs typeface="Trebuchet MS"/>
              </a:rPr>
              <a:t> </a:t>
            </a:r>
            <a:r>
              <a:rPr lang="en-US" sz="5750" b="1" spc="-215" dirty="0">
                <a:solidFill>
                  <a:srgbClr val="FFFFFF"/>
                </a:solidFill>
                <a:latin typeface="Trebuchet MS"/>
              </a:rPr>
              <a:t>Infrared</a:t>
            </a:r>
            <a:endParaRPr sz="5750" b="1" spc="-215" dirty="0">
              <a:solidFill>
                <a:srgbClr val="FFFFFF"/>
              </a:solidFill>
              <a:latin typeface="Trebuchet MS"/>
            </a:endParaRPr>
          </a:p>
        </p:txBody>
      </p:sp>
      <p:sp>
        <p:nvSpPr>
          <p:cNvPr id="7" name="object 7"/>
          <p:cNvSpPr txBox="1"/>
          <p:nvPr/>
        </p:nvSpPr>
        <p:spPr>
          <a:xfrm>
            <a:off x="820420" y="6120992"/>
            <a:ext cx="4593524" cy="4925964"/>
          </a:xfrm>
          <a:prstGeom prst="rect">
            <a:avLst/>
          </a:prstGeom>
        </p:spPr>
        <p:txBody>
          <a:bodyPr vert="horz" wrap="square" lIns="0" tIns="11430" rIns="0" bIns="0" rtlCol="0">
            <a:spAutoFit/>
          </a:bodyPr>
          <a:lstStyle/>
          <a:p>
            <a:pPr marL="12700" marR="5080" algn="l" rtl="0">
              <a:lnSpc>
                <a:spcPct val="143400"/>
              </a:lnSpc>
              <a:spcBef>
                <a:spcPts val="90"/>
              </a:spcBef>
            </a:pPr>
            <a:r>
              <a:rPr lang="en-US" sz="5750" b="1" spc="-85" dirty="0">
                <a:solidFill>
                  <a:srgbClr val="FFFFFF"/>
                </a:solidFill>
                <a:latin typeface="Trebuchet MS"/>
                <a:cs typeface="Trebuchet MS"/>
              </a:rPr>
              <a:t>Visible light </a:t>
            </a:r>
            <a:r>
              <a:rPr lang="en-US" sz="5750" b="1" spc="-440" dirty="0">
                <a:solidFill>
                  <a:srgbClr val="FFFFFF"/>
                </a:solidFill>
                <a:latin typeface="Trebuchet MS"/>
                <a:cs typeface="Trebuchet MS"/>
              </a:rPr>
              <a:t>Ultraviolet      X-rays</a:t>
            </a:r>
            <a:r>
              <a:rPr sz="5750" b="1" spc="75" dirty="0">
                <a:solidFill>
                  <a:srgbClr val="FFFFFF"/>
                </a:solidFill>
                <a:latin typeface="Trebuchet MS"/>
                <a:cs typeface="Trebuchet MS"/>
              </a:rPr>
              <a:t> </a:t>
            </a:r>
            <a:r>
              <a:rPr lang="en-US" sz="5750" b="1" spc="75" dirty="0">
                <a:solidFill>
                  <a:srgbClr val="FFFFFF"/>
                </a:solidFill>
                <a:latin typeface="Trebuchet MS"/>
                <a:cs typeface="Trebuchet MS"/>
              </a:rPr>
              <a:t> </a:t>
            </a:r>
            <a:r>
              <a:rPr lang="en-US" sz="5750" b="1" spc="80" dirty="0">
                <a:solidFill>
                  <a:srgbClr val="FFFFFF"/>
                </a:solidFill>
                <a:latin typeface="Trebuchet MS"/>
                <a:cs typeface="Trebuchet MS"/>
              </a:rPr>
              <a:t>Gamma rays</a:t>
            </a:r>
            <a:endParaRPr sz="5750" dirty="0">
              <a:latin typeface="Trebuchet MS"/>
              <a:cs typeface="Trebuchet MS"/>
            </a:endParaRPr>
          </a:p>
        </p:txBody>
      </p:sp>
      <p:sp>
        <p:nvSpPr>
          <p:cNvPr id="8" name="object 8"/>
          <p:cNvSpPr txBox="1"/>
          <p:nvPr/>
        </p:nvSpPr>
        <p:spPr>
          <a:xfrm>
            <a:off x="11728450" y="9236075"/>
            <a:ext cx="8090530" cy="1304844"/>
          </a:xfrm>
          <a:prstGeom prst="rect">
            <a:avLst/>
          </a:prstGeom>
        </p:spPr>
        <p:txBody>
          <a:bodyPr vert="horz" wrap="square" lIns="0" tIns="12065" rIns="0" bIns="0" rtlCol="0">
            <a:spAutoFit/>
          </a:bodyPr>
          <a:lstStyle/>
          <a:p>
            <a:pPr marL="12065" marR="5080" algn="ctr">
              <a:lnSpc>
                <a:spcPct val="100000"/>
              </a:lnSpc>
              <a:spcBef>
                <a:spcPts val="95"/>
              </a:spcBef>
            </a:pPr>
            <a:r>
              <a:rPr lang="en-US" sz="2800" b="1" spc="-275" dirty="0">
                <a:solidFill>
                  <a:srgbClr val="FFFFFF"/>
                </a:solidFill>
                <a:latin typeface="Trebuchet MS"/>
                <a:cs typeface="Trebuchet MS"/>
              </a:rPr>
              <a:t>These are the types of radiation you might know about already; but they aren’t related to the  experiments that </a:t>
            </a:r>
            <a:r>
              <a:rPr lang="en-US" sz="2800" b="1" spc="-275" dirty="0" err="1">
                <a:solidFill>
                  <a:srgbClr val="FFFFFF"/>
                </a:solidFill>
                <a:latin typeface="Trebuchet MS"/>
                <a:cs typeface="Trebuchet MS"/>
              </a:rPr>
              <a:t>Eytan</a:t>
            </a:r>
            <a:r>
              <a:rPr lang="en-US" sz="2800" b="1" spc="-275" dirty="0">
                <a:solidFill>
                  <a:srgbClr val="FFFFFF"/>
                </a:solidFill>
                <a:latin typeface="Trebuchet MS"/>
                <a:cs typeface="Trebuchet MS"/>
              </a:rPr>
              <a:t> </a:t>
            </a:r>
            <a:r>
              <a:rPr lang="en-US" sz="2800" b="1" spc="-275" dirty="0" err="1">
                <a:solidFill>
                  <a:srgbClr val="FFFFFF"/>
                </a:solidFill>
                <a:latin typeface="Trebuchet MS"/>
                <a:cs typeface="Trebuchet MS"/>
              </a:rPr>
              <a:t>Stibbe</a:t>
            </a:r>
            <a:r>
              <a:rPr lang="en-US" sz="2800" b="1" spc="-275" dirty="0">
                <a:solidFill>
                  <a:srgbClr val="FFFFFF"/>
                </a:solidFill>
                <a:latin typeface="Trebuchet MS"/>
                <a:cs typeface="Trebuchet MS"/>
              </a:rPr>
              <a:t> will conduct in space.</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0104100" cy="241300"/>
          </a:xfrm>
          <a:custGeom>
            <a:avLst/>
            <a:gdLst/>
            <a:ahLst/>
            <a:cxnLst/>
            <a:rect l="l" t="t" r="r" b="b"/>
            <a:pathLst>
              <a:path w="20104100" h="241300">
                <a:moveTo>
                  <a:pt x="0" y="240830"/>
                </a:moveTo>
                <a:lnTo>
                  <a:pt x="20104099" y="240830"/>
                </a:lnTo>
                <a:lnTo>
                  <a:pt x="20104099" y="0"/>
                </a:lnTo>
                <a:lnTo>
                  <a:pt x="0" y="0"/>
                </a:lnTo>
                <a:lnTo>
                  <a:pt x="0" y="240830"/>
                </a:lnTo>
                <a:close/>
              </a:path>
            </a:pathLst>
          </a:custGeom>
          <a:solidFill>
            <a:srgbClr val="111B32"/>
          </a:solidFill>
        </p:spPr>
        <p:txBody>
          <a:bodyPr wrap="square" lIns="0" tIns="0" rIns="0" bIns="0" rtlCol="0"/>
          <a:lstStyle/>
          <a:p>
            <a:endParaRPr/>
          </a:p>
        </p:txBody>
      </p:sp>
      <p:sp>
        <p:nvSpPr>
          <p:cNvPr id="3" name="object 3"/>
          <p:cNvSpPr/>
          <p:nvPr/>
        </p:nvSpPr>
        <p:spPr>
          <a:xfrm>
            <a:off x="0" y="1853346"/>
            <a:ext cx="20104100" cy="9455785"/>
          </a:xfrm>
          <a:custGeom>
            <a:avLst/>
            <a:gdLst/>
            <a:ahLst/>
            <a:cxnLst/>
            <a:rect l="l" t="t" r="r" b="b"/>
            <a:pathLst>
              <a:path w="20104100" h="9455785">
                <a:moveTo>
                  <a:pt x="0" y="9455209"/>
                </a:moveTo>
                <a:lnTo>
                  <a:pt x="20104099" y="9455209"/>
                </a:lnTo>
                <a:lnTo>
                  <a:pt x="20104099" y="0"/>
                </a:lnTo>
                <a:lnTo>
                  <a:pt x="0" y="0"/>
                </a:lnTo>
                <a:lnTo>
                  <a:pt x="0" y="9455209"/>
                </a:lnTo>
                <a:close/>
              </a:path>
            </a:pathLst>
          </a:custGeom>
          <a:solidFill>
            <a:srgbClr val="111B32"/>
          </a:solidFill>
        </p:spPr>
        <p:txBody>
          <a:bodyPr wrap="square" lIns="0" tIns="0" rIns="0" bIns="0" rtlCol="0"/>
          <a:lstStyle/>
          <a:p>
            <a:endParaRPr/>
          </a:p>
        </p:txBody>
      </p:sp>
      <p:sp>
        <p:nvSpPr>
          <p:cNvPr id="4" name="object 4"/>
          <p:cNvSpPr/>
          <p:nvPr/>
        </p:nvSpPr>
        <p:spPr>
          <a:xfrm>
            <a:off x="1231402" y="4352083"/>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5" name="object 5"/>
          <p:cNvSpPr/>
          <p:nvPr/>
        </p:nvSpPr>
        <p:spPr>
          <a:xfrm>
            <a:off x="1474956" y="6152553"/>
            <a:ext cx="15875" cy="15875"/>
          </a:xfrm>
          <a:custGeom>
            <a:avLst/>
            <a:gdLst/>
            <a:ahLst/>
            <a:cxnLst/>
            <a:rect l="l" t="t" r="r" b="b"/>
            <a:pathLst>
              <a:path w="15875" h="15875">
                <a:moveTo>
                  <a:pt x="11989" y="0"/>
                </a:moveTo>
                <a:lnTo>
                  <a:pt x="3455" y="0"/>
                </a:lnTo>
                <a:lnTo>
                  <a:pt x="0" y="3476"/>
                </a:lnTo>
                <a:lnTo>
                  <a:pt x="0" y="12093"/>
                </a:lnTo>
                <a:lnTo>
                  <a:pt x="3455" y="15570"/>
                </a:lnTo>
                <a:lnTo>
                  <a:pt x="11989" y="15570"/>
                </a:lnTo>
                <a:lnTo>
                  <a:pt x="15444" y="1209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6" name="object 6"/>
          <p:cNvSpPr/>
          <p:nvPr/>
        </p:nvSpPr>
        <p:spPr>
          <a:xfrm>
            <a:off x="1831466" y="5725206"/>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 name="object 7"/>
          <p:cNvSpPr/>
          <p:nvPr/>
        </p:nvSpPr>
        <p:spPr>
          <a:xfrm>
            <a:off x="476906" y="664826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8" name="object 8"/>
          <p:cNvSpPr/>
          <p:nvPr/>
        </p:nvSpPr>
        <p:spPr>
          <a:xfrm>
            <a:off x="2902086" y="520851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9" name="object 9"/>
          <p:cNvSpPr/>
          <p:nvPr/>
        </p:nvSpPr>
        <p:spPr>
          <a:xfrm>
            <a:off x="2360677" y="5274340"/>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0" name="object 10"/>
          <p:cNvSpPr/>
          <p:nvPr/>
        </p:nvSpPr>
        <p:spPr>
          <a:xfrm>
            <a:off x="1414906" y="610520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1" name="object 11"/>
          <p:cNvSpPr/>
          <p:nvPr/>
        </p:nvSpPr>
        <p:spPr>
          <a:xfrm>
            <a:off x="753066" y="515792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2" name="object 12"/>
          <p:cNvSpPr/>
          <p:nvPr/>
        </p:nvSpPr>
        <p:spPr>
          <a:xfrm>
            <a:off x="2436677" y="598466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3" name="object 13"/>
          <p:cNvSpPr/>
          <p:nvPr/>
        </p:nvSpPr>
        <p:spPr>
          <a:xfrm>
            <a:off x="1460284" y="5807098"/>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4" name="object 14"/>
          <p:cNvSpPr/>
          <p:nvPr/>
        </p:nvSpPr>
        <p:spPr>
          <a:xfrm>
            <a:off x="1242094" y="6294256"/>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5" name="object 15"/>
          <p:cNvSpPr/>
          <p:nvPr/>
        </p:nvSpPr>
        <p:spPr>
          <a:xfrm>
            <a:off x="3262181" y="48651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6" name="object 16"/>
          <p:cNvSpPr/>
          <p:nvPr/>
        </p:nvSpPr>
        <p:spPr>
          <a:xfrm>
            <a:off x="2385883" y="502119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7" name="object 17"/>
          <p:cNvSpPr/>
          <p:nvPr/>
        </p:nvSpPr>
        <p:spPr>
          <a:xfrm>
            <a:off x="3571853" y="901622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8" name="object 18"/>
          <p:cNvSpPr/>
          <p:nvPr/>
        </p:nvSpPr>
        <p:spPr>
          <a:xfrm>
            <a:off x="2825794" y="4095293"/>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19" name="object 19"/>
          <p:cNvSpPr/>
          <p:nvPr/>
        </p:nvSpPr>
        <p:spPr>
          <a:xfrm>
            <a:off x="2862123" y="389005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0" name="object 20"/>
          <p:cNvSpPr/>
          <p:nvPr/>
        </p:nvSpPr>
        <p:spPr>
          <a:xfrm>
            <a:off x="1435651" y="5787420"/>
            <a:ext cx="17145" cy="17145"/>
          </a:xfrm>
          <a:custGeom>
            <a:avLst/>
            <a:gdLst/>
            <a:ahLst/>
            <a:cxnLst/>
            <a:rect l="l" t="t" r="r" b="b"/>
            <a:pathLst>
              <a:path w="17144"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1" name="object 21"/>
          <p:cNvSpPr/>
          <p:nvPr/>
        </p:nvSpPr>
        <p:spPr>
          <a:xfrm>
            <a:off x="315591" y="459568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22" name="object 22"/>
          <p:cNvSpPr/>
          <p:nvPr/>
        </p:nvSpPr>
        <p:spPr>
          <a:xfrm>
            <a:off x="1231938" y="5397609"/>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3" name="object 23"/>
          <p:cNvSpPr/>
          <p:nvPr/>
        </p:nvSpPr>
        <p:spPr>
          <a:xfrm>
            <a:off x="1387907" y="518066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24" name="object 24"/>
          <p:cNvSpPr/>
          <p:nvPr/>
        </p:nvSpPr>
        <p:spPr>
          <a:xfrm>
            <a:off x="2629874" y="51721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5" name="object 25"/>
          <p:cNvSpPr/>
          <p:nvPr/>
        </p:nvSpPr>
        <p:spPr>
          <a:xfrm>
            <a:off x="2962896" y="4469459"/>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6" name="object 26"/>
          <p:cNvSpPr/>
          <p:nvPr/>
        </p:nvSpPr>
        <p:spPr>
          <a:xfrm>
            <a:off x="1361839" y="466907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7" name="object 27"/>
          <p:cNvSpPr/>
          <p:nvPr/>
        </p:nvSpPr>
        <p:spPr>
          <a:xfrm>
            <a:off x="2271980" y="4536612"/>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8" name="object 28"/>
          <p:cNvSpPr/>
          <p:nvPr/>
        </p:nvSpPr>
        <p:spPr>
          <a:xfrm>
            <a:off x="2533945" y="4411265"/>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9" name="object 29"/>
          <p:cNvSpPr/>
          <p:nvPr/>
        </p:nvSpPr>
        <p:spPr>
          <a:xfrm>
            <a:off x="2135343" y="403473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30" name="object 30"/>
          <p:cNvSpPr/>
          <p:nvPr/>
        </p:nvSpPr>
        <p:spPr>
          <a:xfrm>
            <a:off x="3173547" y="405695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1" name="object 31"/>
          <p:cNvSpPr/>
          <p:nvPr/>
        </p:nvSpPr>
        <p:spPr>
          <a:xfrm>
            <a:off x="2053744" y="438939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2" name="object 32"/>
          <p:cNvSpPr/>
          <p:nvPr/>
        </p:nvSpPr>
        <p:spPr>
          <a:xfrm>
            <a:off x="1781870" y="380508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3" name="object 33"/>
          <p:cNvSpPr/>
          <p:nvPr/>
        </p:nvSpPr>
        <p:spPr>
          <a:xfrm>
            <a:off x="1669265" y="3911693"/>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4" name="object 34"/>
          <p:cNvSpPr/>
          <p:nvPr/>
        </p:nvSpPr>
        <p:spPr>
          <a:xfrm>
            <a:off x="1756788" y="325768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5" name="object 35"/>
          <p:cNvSpPr/>
          <p:nvPr/>
        </p:nvSpPr>
        <p:spPr>
          <a:xfrm>
            <a:off x="891941" y="466753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6" name="object 36"/>
          <p:cNvSpPr/>
          <p:nvPr/>
        </p:nvSpPr>
        <p:spPr>
          <a:xfrm>
            <a:off x="25444" y="501706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7" name="object 37"/>
          <p:cNvSpPr/>
          <p:nvPr/>
        </p:nvSpPr>
        <p:spPr>
          <a:xfrm>
            <a:off x="384818" y="5537990"/>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8" name="object 38"/>
          <p:cNvSpPr/>
          <p:nvPr/>
        </p:nvSpPr>
        <p:spPr>
          <a:xfrm>
            <a:off x="1751416" y="683598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39" name="object 39"/>
          <p:cNvSpPr/>
          <p:nvPr/>
        </p:nvSpPr>
        <p:spPr>
          <a:xfrm>
            <a:off x="3153431" y="3761886"/>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40" name="object 40"/>
          <p:cNvSpPr/>
          <p:nvPr/>
        </p:nvSpPr>
        <p:spPr>
          <a:xfrm>
            <a:off x="2180058" y="555390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1" name="object 41"/>
          <p:cNvSpPr/>
          <p:nvPr/>
        </p:nvSpPr>
        <p:spPr>
          <a:xfrm>
            <a:off x="3331761" y="3677125"/>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2" name="object 42"/>
          <p:cNvSpPr/>
          <p:nvPr/>
        </p:nvSpPr>
        <p:spPr>
          <a:xfrm>
            <a:off x="888322" y="418317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43" name="object 43"/>
          <p:cNvSpPr/>
          <p:nvPr/>
        </p:nvSpPr>
        <p:spPr>
          <a:xfrm>
            <a:off x="2130499" y="651921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4" name="object 44"/>
          <p:cNvSpPr/>
          <p:nvPr/>
        </p:nvSpPr>
        <p:spPr>
          <a:xfrm>
            <a:off x="3365878" y="5559281"/>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45" name="object 45"/>
          <p:cNvSpPr/>
          <p:nvPr/>
        </p:nvSpPr>
        <p:spPr>
          <a:xfrm>
            <a:off x="15944" y="3323403"/>
            <a:ext cx="27305" cy="27940"/>
          </a:xfrm>
          <a:custGeom>
            <a:avLst/>
            <a:gdLst/>
            <a:ahLst/>
            <a:cxnLst/>
            <a:rect l="l" t="t" r="r" b="b"/>
            <a:pathLst>
              <a:path w="27305"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46" name="object 46"/>
          <p:cNvSpPr/>
          <p:nvPr/>
        </p:nvSpPr>
        <p:spPr>
          <a:xfrm>
            <a:off x="357034" y="414094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47" name="object 47"/>
          <p:cNvSpPr/>
          <p:nvPr/>
        </p:nvSpPr>
        <p:spPr>
          <a:xfrm>
            <a:off x="148436" y="6348826"/>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48" name="object 48"/>
          <p:cNvSpPr/>
          <p:nvPr/>
        </p:nvSpPr>
        <p:spPr>
          <a:xfrm>
            <a:off x="380294" y="593353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49" name="object 49"/>
          <p:cNvSpPr/>
          <p:nvPr/>
        </p:nvSpPr>
        <p:spPr>
          <a:xfrm>
            <a:off x="65148" y="622474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0" name="object 50"/>
          <p:cNvSpPr/>
          <p:nvPr/>
        </p:nvSpPr>
        <p:spPr>
          <a:xfrm>
            <a:off x="103171" y="6013159"/>
            <a:ext cx="5715" cy="5715"/>
          </a:xfrm>
          <a:custGeom>
            <a:avLst/>
            <a:gdLst/>
            <a:ahLst/>
            <a:cxnLst/>
            <a:rect l="l" t="t" r="r" b="b"/>
            <a:pathLst>
              <a:path w="5714"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1" name="object 51"/>
          <p:cNvSpPr/>
          <p:nvPr/>
        </p:nvSpPr>
        <p:spPr>
          <a:xfrm>
            <a:off x="1640535" y="3725309"/>
            <a:ext cx="13335" cy="13335"/>
          </a:xfrm>
          <a:custGeom>
            <a:avLst/>
            <a:gdLst/>
            <a:ahLst/>
            <a:cxnLst/>
            <a:rect l="l" t="t" r="r" b="b"/>
            <a:pathLst>
              <a:path w="13335"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52" name="object 52"/>
          <p:cNvSpPr/>
          <p:nvPr/>
        </p:nvSpPr>
        <p:spPr>
          <a:xfrm>
            <a:off x="1067814" y="5485748"/>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3" name="object 53"/>
          <p:cNvSpPr/>
          <p:nvPr/>
        </p:nvSpPr>
        <p:spPr>
          <a:xfrm>
            <a:off x="1901033" y="505821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4" name="object 54"/>
          <p:cNvSpPr/>
          <p:nvPr/>
        </p:nvSpPr>
        <p:spPr>
          <a:xfrm>
            <a:off x="1838036" y="4936802"/>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5" name="object 55"/>
          <p:cNvSpPr/>
          <p:nvPr/>
        </p:nvSpPr>
        <p:spPr>
          <a:xfrm>
            <a:off x="3871897" y="4070117"/>
            <a:ext cx="21590" cy="21590"/>
          </a:xfrm>
          <a:custGeom>
            <a:avLst/>
            <a:gdLst/>
            <a:ahLst/>
            <a:cxnLst/>
            <a:rect l="l" t="t" r="r" b="b"/>
            <a:pathLst>
              <a:path w="21589"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56" name="object 56"/>
          <p:cNvSpPr/>
          <p:nvPr/>
        </p:nvSpPr>
        <p:spPr>
          <a:xfrm>
            <a:off x="4471963" y="5443238"/>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7" name="object 57"/>
          <p:cNvSpPr/>
          <p:nvPr/>
        </p:nvSpPr>
        <p:spPr>
          <a:xfrm>
            <a:off x="4698124" y="5997510"/>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58" name="object 58"/>
          <p:cNvSpPr/>
          <p:nvPr/>
        </p:nvSpPr>
        <p:spPr>
          <a:xfrm>
            <a:off x="3080378" y="7014321"/>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9" name="object 59"/>
          <p:cNvSpPr/>
          <p:nvPr/>
        </p:nvSpPr>
        <p:spPr>
          <a:xfrm>
            <a:off x="4390923" y="5252017"/>
            <a:ext cx="13335" cy="13335"/>
          </a:xfrm>
          <a:custGeom>
            <a:avLst/>
            <a:gdLst/>
            <a:ahLst/>
            <a:cxnLst/>
            <a:rect l="l" t="t" r="r" b="b"/>
            <a:pathLst>
              <a:path w="13335"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0" name="object 60"/>
          <p:cNvSpPr/>
          <p:nvPr/>
        </p:nvSpPr>
        <p:spPr>
          <a:xfrm>
            <a:off x="5058219" y="565410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1" name="object 61"/>
          <p:cNvSpPr/>
          <p:nvPr/>
        </p:nvSpPr>
        <p:spPr>
          <a:xfrm>
            <a:off x="2816610" y="6279394"/>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2" name="object 62"/>
          <p:cNvSpPr/>
          <p:nvPr/>
        </p:nvSpPr>
        <p:spPr>
          <a:xfrm>
            <a:off x="3608525" y="701012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3" name="object 63"/>
          <p:cNvSpPr/>
          <p:nvPr/>
        </p:nvSpPr>
        <p:spPr>
          <a:xfrm>
            <a:off x="4076148" y="5505454"/>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4" name="object 64"/>
          <p:cNvSpPr/>
          <p:nvPr/>
        </p:nvSpPr>
        <p:spPr>
          <a:xfrm>
            <a:off x="3404198" y="5844947"/>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5" name="object 65"/>
          <p:cNvSpPr/>
          <p:nvPr/>
        </p:nvSpPr>
        <p:spPr>
          <a:xfrm>
            <a:off x="4028404" y="4898691"/>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66" name="object 66"/>
          <p:cNvSpPr/>
          <p:nvPr/>
        </p:nvSpPr>
        <p:spPr>
          <a:xfrm>
            <a:off x="3407497" y="663933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7" name="object 67"/>
          <p:cNvSpPr/>
          <p:nvPr/>
        </p:nvSpPr>
        <p:spPr>
          <a:xfrm>
            <a:off x="4758932" y="5258450"/>
            <a:ext cx="10160" cy="10160"/>
          </a:xfrm>
          <a:custGeom>
            <a:avLst/>
            <a:gdLst/>
            <a:ahLst/>
            <a:cxnLst/>
            <a:rect l="l" t="t" r="r" b="b"/>
            <a:pathLst>
              <a:path w="10160" h="10160">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8" name="object 68"/>
          <p:cNvSpPr/>
          <p:nvPr/>
        </p:nvSpPr>
        <p:spPr>
          <a:xfrm>
            <a:off x="4002333" y="4387105"/>
            <a:ext cx="21590" cy="21590"/>
          </a:xfrm>
          <a:custGeom>
            <a:avLst/>
            <a:gdLst/>
            <a:ahLst/>
            <a:cxnLst/>
            <a:rect l="l" t="t" r="r" b="b"/>
            <a:pathLst>
              <a:path w="21589"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69" name="object 69"/>
          <p:cNvSpPr/>
          <p:nvPr/>
        </p:nvSpPr>
        <p:spPr>
          <a:xfrm>
            <a:off x="3049604" y="600376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0" name="object 70"/>
          <p:cNvSpPr/>
          <p:nvPr/>
        </p:nvSpPr>
        <p:spPr>
          <a:xfrm>
            <a:off x="3311570" y="587841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1" name="object 71"/>
          <p:cNvSpPr/>
          <p:nvPr/>
        </p:nvSpPr>
        <p:spPr>
          <a:xfrm>
            <a:off x="4775837" y="375276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72" name="object 72"/>
          <p:cNvSpPr/>
          <p:nvPr/>
        </p:nvSpPr>
        <p:spPr>
          <a:xfrm>
            <a:off x="4987911" y="40490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73" name="object 73"/>
          <p:cNvSpPr/>
          <p:nvPr/>
        </p:nvSpPr>
        <p:spPr>
          <a:xfrm>
            <a:off x="2831369" y="585654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4" name="object 74"/>
          <p:cNvSpPr/>
          <p:nvPr/>
        </p:nvSpPr>
        <p:spPr>
          <a:xfrm>
            <a:off x="4422366" y="35231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5" name="object 75"/>
          <p:cNvSpPr/>
          <p:nvPr/>
        </p:nvSpPr>
        <p:spPr>
          <a:xfrm>
            <a:off x="4309759" y="3629727"/>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6" name="object 76"/>
          <p:cNvSpPr/>
          <p:nvPr/>
        </p:nvSpPr>
        <p:spPr>
          <a:xfrm>
            <a:off x="4397285" y="297572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7" name="object 77"/>
          <p:cNvSpPr/>
          <p:nvPr/>
        </p:nvSpPr>
        <p:spPr>
          <a:xfrm>
            <a:off x="2965679" y="665889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8" name="object 78"/>
          <p:cNvSpPr/>
          <p:nvPr/>
        </p:nvSpPr>
        <p:spPr>
          <a:xfrm>
            <a:off x="5161915" y="6348281"/>
            <a:ext cx="20320" cy="20320"/>
          </a:xfrm>
          <a:custGeom>
            <a:avLst/>
            <a:gdLst/>
            <a:ahLst/>
            <a:cxnLst/>
            <a:rect l="l" t="t" r="r" b="b"/>
            <a:pathLst>
              <a:path w="20320" h="20320">
                <a:moveTo>
                  <a:pt x="15664" y="0"/>
                </a:moveTo>
                <a:lnTo>
                  <a:pt x="4512" y="0"/>
                </a:lnTo>
                <a:lnTo>
                  <a:pt x="0" y="4523"/>
                </a:lnTo>
                <a:lnTo>
                  <a:pt x="0" y="15769"/>
                </a:lnTo>
                <a:lnTo>
                  <a:pt x="4512" y="20323"/>
                </a:lnTo>
                <a:lnTo>
                  <a:pt x="15664" y="20323"/>
                </a:lnTo>
                <a:lnTo>
                  <a:pt x="20177" y="15769"/>
                </a:lnTo>
                <a:lnTo>
                  <a:pt x="20177" y="10135"/>
                </a:lnTo>
                <a:lnTo>
                  <a:pt x="20177" y="4523"/>
                </a:lnTo>
                <a:lnTo>
                  <a:pt x="15664" y="0"/>
                </a:lnTo>
                <a:close/>
              </a:path>
            </a:pathLst>
          </a:custGeom>
          <a:solidFill>
            <a:srgbClr val="FFFFFF">
              <a:alpha val="47999"/>
            </a:srgbClr>
          </a:solidFill>
        </p:spPr>
        <p:txBody>
          <a:bodyPr wrap="square" lIns="0" tIns="0" rIns="0" bIns="0" rtlCol="0"/>
          <a:lstStyle/>
          <a:p>
            <a:endParaRPr/>
          </a:p>
        </p:txBody>
      </p:sp>
      <p:sp>
        <p:nvSpPr>
          <p:cNvPr id="79" name="object 79"/>
          <p:cNvSpPr/>
          <p:nvPr/>
        </p:nvSpPr>
        <p:spPr>
          <a:xfrm>
            <a:off x="3708308" y="5203780"/>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0" name="object 80"/>
          <p:cNvSpPr/>
          <p:nvPr/>
        </p:nvSpPr>
        <p:spPr>
          <a:xfrm>
            <a:off x="4541527" y="47762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1" name="object 81"/>
          <p:cNvSpPr/>
          <p:nvPr/>
        </p:nvSpPr>
        <p:spPr>
          <a:xfrm>
            <a:off x="4478529" y="4654836"/>
            <a:ext cx="21590" cy="22225"/>
          </a:xfrm>
          <a:custGeom>
            <a:avLst/>
            <a:gdLst/>
            <a:ahLst/>
            <a:cxnLst/>
            <a:rect l="l" t="t" r="r" b="b"/>
            <a:pathLst>
              <a:path w="21589"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2" name="object 82"/>
          <p:cNvSpPr/>
          <p:nvPr/>
        </p:nvSpPr>
        <p:spPr>
          <a:xfrm>
            <a:off x="4735929" y="379511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3" name="object 83"/>
          <p:cNvSpPr/>
          <p:nvPr/>
        </p:nvSpPr>
        <p:spPr>
          <a:xfrm>
            <a:off x="5341137" y="4054573"/>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4" name="object 84"/>
          <p:cNvSpPr/>
          <p:nvPr/>
        </p:nvSpPr>
        <p:spPr>
          <a:xfrm>
            <a:off x="4598445" y="67706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5" name="object 85"/>
          <p:cNvSpPr/>
          <p:nvPr/>
        </p:nvSpPr>
        <p:spPr>
          <a:xfrm>
            <a:off x="4148628" y="715239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6" name="object 86"/>
          <p:cNvSpPr/>
          <p:nvPr/>
        </p:nvSpPr>
        <p:spPr>
          <a:xfrm>
            <a:off x="4198243" y="640622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87" name="object 87"/>
          <p:cNvSpPr/>
          <p:nvPr/>
        </p:nvSpPr>
        <p:spPr>
          <a:xfrm>
            <a:off x="4073871" y="5953890"/>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8" name="object 88"/>
          <p:cNvSpPr/>
          <p:nvPr/>
        </p:nvSpPr>
        <p:spPr>
          <a:xfrm>
            <a:off x="4802654" y="1929324"/>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89" name="object 89"/>
          <p:cNvSpPr/>
          <p:nvPr/>
        </p:nvSpPr>
        <p:spPr>
          <a:xfrm>
            <a:off x="2977468" y="3456230"/>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0" name="object 90"/>
          <p:cNvSpPr/>
          <p:nvPr/>
        </p:nvSpPr>
        <p:spPr>
          <a:xfrm>
            <a:off x="3804592" y="2425043"/>
            <a:ext cx="17145" cy="17145"/>
          </a:xfrm>
          <a:custGeom>
            <a:avLst/>
            <a:gdLst/>
            <a:ahLst/>
            <a:cxnLst/>
            <a:rect l="l" t="t" r="r" b="b"/>
            <a:pathLst>
              <a:path w="17145"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1" name="object 91"/>
          <p:cNvSpPr/>
          <p:nvPr/>
        </p:nvSpPr>
        <p:spPr>
          <a:xfrm>
            <a:off x="3140136" y="206330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92" name="object 92"/>
          <p:cNvSpPr/>
          <p:nvPr/>
        </p:nvSpPr>
        <p:spPr>
          <a:xfrm>
            <a:off x="3506679" y="3005362"/>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3" name="object 93"/>
          <p:cNvSpPr/>
          <p:nvPr/>
        </p:nvSpPr>
        <p:spPr>
          <a:xfrm>
            <a:off x="4742595" y="1881985"/>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94" name="object 94"/>
          <p:cNvSpPr/>
          <p:nvPr/>
        </p:nvSpPr>
        <p:spPr>
          <a:xfrm>
            <a:off x="3582677" y="371569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95" name="object 95"/>
          <p:cNvSpPr/>
          <p:nvPr/>
        </p:nvSpPr>
        <p:spPr>
          <a:xfrm>
            <a:off x="4569780" y="2071035"/>
            <a:ext cx="26034" cy="26034"/>
          </a:xfrm>
          <a:custGeom>
            <a:avLst/>
            <a:gdLst/>
            <a:ahLst/>
            <a:cxnLst/>
            <a:rect l="l" t="t" r="r" b="b"/>
            <a:pathLst>
              <a:path w="26035"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96" name="object 96"/>
          <p:cNvSpPr/>
          <p:nvPr/>
        </p:nvSpPr>
        <p:spPr>
          <a:xfrm>
            <a:off x="5217579" y="3400656"/>
            <a:ext cx="27305" cy="27940"/>
          </a:xfrm>
          <a:custGeom>
            <a:avLst/>
            <a:gdLst/>
            <a:ahLst/>
            <a:cxnLst/>
            <a:rect l="l" t="t" r="r" b="b"/>
            <a:pathLst>
              <a:path w="27304"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97" name="object 97"/>
          <p:cNvSpPr/>
          <p:nvPr/>
        </p:nvSpPr>
        <p:spPr>
          <a:xfrm>
            <a:off x="5243644" y="4127305"/>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8" name="object 98"/>
          <p:cNvSpPr/>
          <p:nvPr/>
        </p:nvSpPr>
        <p:spPr>
          <a:xfrm>
            <a:off x="5131037" y="4233917"/>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9" name="object 99"/>
          <p:cNvSpPr/>
          <p:nvPr/>
        </p:nvSpPr>
        <p:spPr>
          <a:xfrm>
            <a:off x="5253918" y="3195422"/>
            <a:ext cx="8255" cy="8255"/>
          </a:xfrm>
          <a:custGeom>
            <a:avLst/>
            <a:gdLst/>
            <a:ahLst/>
            <a:cxnLst/>
            <a:rect l="l" t="t" r="r" b="b"/>
            <a:pathLst>
              <a:path w="8254"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00" name="object 100"/>
          <p:cNvSpPr/>
          <p:nvPr/>
        </p:nvSpPr>
        <p:spPr>
          <a:xfrm>
            <a:off x="3775875" y="290320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1" name="object 101"/>
          <p:cNvSpPr/>
          <p:nvPr/>
        </p:nvSpPr>
        <p:spPr>
          <a:xfrm>
            <a:off x="5079103" y="2612756"/>
            <a:ext cx="10795" cy="11430"/>
          </a:xfrm>
          <a:custGeom>
            <a:avLst/>
            <a:gdLst/>
            <a:ahLst/>
            <a:cxnLst/>
            <a:rect l="l" t="t" r="r" b="b"/>
            <a:pathLst>
              <a:path w="10795"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102" name="object 102"/>
          <p:cNvSpPr/>
          <p:nvPr/>
        </p:nvSpPr>
        <p:spPr>
          <a:xfrm>
            <a:off x="3326057" y="328493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03" name="object 103"/>
          <p:cNvSpPr/>
          <p:nvPr/>
        </p:nvSpPr>
        <p:spPr>
          <a:xfrm>
            <a:off x="4897423" y="3256543"/>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04" name="object 104"/>
          <p:cNvSpPr/>
          <p:nvPr/>
        </p:nvSpPr>
        <p:spPr>
          <a:xfrm>
            <a:off x="3276501" y="425023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05" name="object 105"/>
          <p:cNvSpPr/>
          <p:nvPr/>
        </p:nvSpPr>
        <p:spPr>
          <a:xfrm>
            <a:off x="3476122" y="212560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106" name="object 106"/>
          <p:cNvSpPr/>
          <p:nvPr/>
        </p:nvSpPr>
        <p:spPr>
          <a:xfrm>
            <a:off x="3392834" y="200152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07" name="object 107"/>
          <p:cNvSpPr/>
          <p:nvPr/>
        </p:nvSpPr>
        <p:spPr>
          <a:xfrm>
            <a:off x="2962508" y="1853346"/>
            <a:ext cx="19685" cy="7620"/>
          </a:xfrm>
          <a:custGeom>
            <a:avLst/>
            <a:gdLst/>
            <a:ahLst/>
            <a:cxnLst/>
            <a:rect l="l" t="t" r="r" b="b"/>
            <a:pathLst>
              <a:path w="19685" h="7619">
                <a:moveTo>
                  <a:pt x="0" y="7457"/>
                </a:moveTo>
                <a:lnTo>
                  <a:pt x="19140" y="7457"/>
                </a:lnTo>
                <a:lnTo>
                  <a:pt x="19140" y="0"/>
                </a:lnTo>
                <a:lnTo>
                  <a:pt x="0" y="0"/>
                </a:lnTo>
                <a:lnTo>
                  <a:pt x="0" y="7457"/>
                </a:lnTo>
                <a:close/>
              </a:path>
            </a:pathLst>
          </a:custGeom>
          <a:solidFill>
            <a:srgbClr val="FFFFFF">
              <a:alpha val="62399"/>
            </a:srgbClr>
          </a:solidFill>
        </p:spPr>
        <p:txBody>
          <a:bodyPr wrap="square" lIns="0" tIns="0" rIns="0" bIns="0" rtlCol="0"/>
          <a:lstStyle/>
          <a:p>
            <a:endParaRPr/>
          </a:p>
        </p:txBody>
      </p:sp>
      <p:sp>
        <p:nvSpPr>
          <p:cNvPr id="108" name="object 108"/>
          <p:cNvSpPr/>
          <p:nvPr/>
        </p:nvSpPr>
        <p:spPr>
          <a:xfrm>
            <a:off x="4032330" y="3030683"/>
            <a:ext cx="13335" cy="13335"/>
          </a:xfrm>
          <a:custGeom>
            <a:avLst/>
            <a:gdLst/>
            <a:ahLst/>
            <a:cxnLst/>
            <a:rect l="l" t="t" r="r" b="b"/>
            <a:pathLst>
              <a:path w="13335"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109" name="object 109"/>
          <p:cNvSpPr/>
          <p:nvPr/>
        </p:nvSpPr>
        <p:spPr>
          <a:xfrm>
            <a:off x="2937796" y="2831500"/>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110" name="object 110"/>
          <p:cNvSpPr/>
          <p:nvPr/>
        </p:nvSpPr>
        <p:spPr>
          <a:xfrm>
            <a:off x="3198799" y="116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1" name="object 111"/>
          <p:cNvSpPr/>
          <p:nvPr/>
        </p:nvSpPr>
        <p:spPr>
          <a:xfrm>
            <a:off x="2638070" y="3311805"/>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12" name="object 112"/>
          <p:cNvSpPr/>
          <p:nvPr/>
        </p:nvSpPr>
        <p:spPr>
          <a:xfrm>
            <a:off x="3977377" y="358757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113" name="object 113"/>
          <p:cNvSpPr/>
          <p:nvPr/>
        </p:nvSpPr>
        <p:spPr>
          <a:xfrm>
            <a:off x="2036359" y="2768651"/>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14" name="object 114"/>
          <p:cNvSpPr/>
          <p:nvPr/>
        </p:nvSpPr>
        <p:spPr>
          <a:xfrm>
            <a:off x="1955319" y="2577437"/>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15" name="object 115"/>
          <p:cNvSpPr/>
          <p:nvPr/>
        </p:nvSpPr>
        <p:spPr>
          <a:xfrm>
            <a:off x="2622615" y="29795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16" name="object 116"/>
          <p:cNvSpPr/>
          <p:nvPr/>
        </p:nvSpPr>
        <p:spPr>
          <a:xfrm>
            <a:off x="1640543" y="2830856"/>
            <a:ext cx="17145" cy="17145"/>
          </a:xfrm>
          <a:custGeom>
            <a:avLst/>
            <a:gdLst/>
            <a:ahLst/>
            <a:cxnLst/>
            <a:rect l="l" t="t" r="r" b="b"/>
            <a:pathLst>
              <a:path w="17144"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117" name="object 117"/>
          <p:cNvSpPr/>
          <p:nvPr/>
        </p:nvSpPr>
        <p:spPr>
          <a:xfrm>
            <a:off x="2323328" y="2583862"/>
            <a:ext cx="10160" cy="10160"/>
          </a:xfrm>
          <a:custGeom>
            <a:avLst/>
            <a:gdLst/>
            <a:ahLst/>
            <a:cxnLst/>
            <a:rect l="l" t="t" r="r" b="b"/>
            <a:pathLst>
              <a:path w="10160"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18" name="object 118"/>
          <p:cNvSpPr/>
          <p:nvPr/>
        </p:nvSpPr>
        <p:spPr>
          <a:xfrm>
            <a:off x="1272703" y="2529193"/>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19" name="object 119"/>
          <p:cNvSpPr/>
          <p:nvPr/>
        </p:nvSpPr>
        <p:spPr>
          <a:xfrm>
            <a:off x="2545827" y="204530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20" name="object 120"/>
          <p:cNvSpPr/>
          <p:nvPr/>
        </p:nvSpPr>
        <p:spPr>
          <a:xfrm>
            <a:off x="1556273" y="219248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21" name="object 121"/>
          <p:cNvSpPr/>
          <p:nvPr/>
        </p:nvSpPr>
        <p:spPr>
          <a:xfrm>
            <a:off x="775647" y="28548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22" name="object 122"/>
          <p:cNvSpPr/>
          <p:nvPr/>
        </p:nvSpPr>
        <p:spPr>
          <a:xfrm>
            <a:off x="1001809" y="340910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23" name="object 123"/>
          <p:cNvSpPr/>
          <p:nvPr/>
        </p:nvSpPr>
        <p:spPr>
          <a:xfrm>
            <a:off x="694610" y="266361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124" name="object 124"/>
          <p:cNvSpPr/>
          <p:nvPr/>
        </p:nvSpPr>
        <p:spPr>
          <a:xfrm>
            <a:off x="379834" y="291704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25" name="object 125"/>
          <p:cNvSpPr/>
          <p:nvPr/>
        </p:nvSpPr>
        <p:spPr>
          <a:xfrm>
            <a:off x="332090" y="2310283"/>
            <a:ext cx="13335" cy="13335"/>
          </a:xfrm>
          <a:custGeom>
            <a:avLst/>
            <a:gdLst/>
            <a:ahLst/>
            <a:cxnLst/>
            <a:rect l="l" t="t" r="r" b="b"/>
            <a:pathLst>
              <a:path w="13335"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126" name="object 126"/>
          <p:cNvSpPr/>
          <p:nvPr/>
        </p:nvSpPr>
        <p:spPr>
          <a:xfrm>
            <a:off x="11994" y="2615372"/>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27" name="object 127"/>
          <p:cNvSpPr/>
          <p:nvPr/>
        </p:nvSpPr>
        <p:spPr>
          <a:xfrm>
            <a:off x="845214" y="218784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28" name="object 128"/>
          <p:cNvSpPr/>
          <p:nvPr/>
        </p:nvSpPr>
        <p:spPr>
          <a:xfrm>
            <a:off x="782215" y="206642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29" name="object 129"/>
          <p:cNvSpPr/>
          <p:nvPr/>
        </p:nvSpPr>
        <p:spPr>
          <a:xfrm>
            <a:off x="902131" y="41822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30" name="object 130"/>
          <p:cNvSpPr/>
          <p:nvPr/>
        </p:nvSpPr>
        <p:spPr>
          <a:xfrm>
            <a:off x="501930" y="381781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31" name="object 131"/>
          <p:cNvSpPr/>
          <p:nvPr/>
        </p:nvSpPr>
        <p:spPr>
          <a:xfrm>
            <a:off x="377556" y="3365480"/>
            <a:ext cx="21590" cy="22225"/>
          </a:xfrm>
          <a:custGeom>
            <a:avLst/>
            <a:gdLst/>
            <a:ahLst/>
            <a:cxnLst/>
            <a:rect l="l" t="t" r="r" b="b"/>
            <a:pathLst>
              <a:path w="21589"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32" name="object 132"/>
          <p:cNvSpPr/>
          <p:nvPr/>
        </p:nvSpPr>
        <p:spPr>
          <a:xfrm>
            <a:off x="7675044" y="435208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133" name="object 133"/>
          <p:cNvSpPr/>
          <p:nvPr/>
        </p:nvSpPr>
        <p:spPr>
          <a:xfrm>
            <a:off x="7918608" y="6152553"/>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134" name="object 134"/>
          <p:cNvSpPr/>
          <p:nvPr/>
        </p:nvSpPr>
        <p:spPr>
          <a:xfrm>
            <a:off x="8275107" y="572520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35" name="object 135"/>
          <p:cNvSpPr/>
          <p:nvPr/>
        </p:nvSpPr>
        <p:spPr>
          <a:xfrm>
            <a:off x="6920538" y="6648264"/>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136" name="object 136"/>
          <p:cNvSpPr/>
          <p:nvPr/>
        </p:nvSpPr>
        <p:spPr>
          <a:xfrm>
            <a:off x="6256090" y="628652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137" name="object 137"/>
          <p:cNvSpPr/>
          <p:nvPr/>
        </p:nvSpPr>
        <p:spPr>
          <a:xfrm>
            <a:off x="9345727" y="520851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138" name="object 138"/>
          <p:cNvSpPr/>
          <p:nvPr/>
        </p:nvSpPr>
        <p:spPr>
          <a:xfrm>
            <a:off x="8804318" y="5274340"/>
            <a:ext cx="24130" cy="24765"/>
          </a:xfrm>
          <a:custGeom>
            <a:avLst/>
            <a:gdLst/>
            <a:ahLst/>
            <a:cxnLst/>
            <a:rect l="l" t="t" r="r" b="b"/>
            <a:pathLst>
              <a:path w="24129"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39" name="object 139"/>
          <p:cNvSpPr/>
          <p:nvPr/>
        </p:nvSpPr>
        <p:spPr>
          <a:xfrm>
            <a:off x="7858550" y="610520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140" name="object 140"/>
          <p:cNvSpPr/>
          <p:nvPr/>
        </p:nvSpPr>
        <p:spPr>
          <a:xfrm>
            <a:off x="7196706" y="515792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141" name="object 141"/>
          <p:cNvSpPr/>
          <p:nvPr/>
        </p:nvSpPr>
        <p:spPr>
          <a:xfrm>
            <a:off x="8880319" y="5984668"/>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142" name="object 142"/>
          <p:cNvSpPr/>
          <p:nvPr/>
        </p:nvSpPr>
        <p:spPr>
          <a:xfrm>
            <a:off x="7903926" y="5807098"/>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43" name="object 143"/>
          <p:cNvSpPr/>
          <p:nvPr/>
        </p:nvSpPr>
        <p:spPr>
          <a:xfrm>
            <a:off x="6006045" y="6841410"/>
            <a:ext cx="20320" cy="20320"/>
          </a:xfrm>
          <a:custGeom>
            <a:avLst/>
            <a:gdLst/>
            <a:ahLst/>
            <a:cxnLst/>
            <a:rect l="l" t="t" r="r" b="b"/>
            <a:pathLst>
              <a:path w="20320"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144" name="object 144"/>
          <p:cNvSpPr/>
          <p:nvPr/>
        </p:nvSpPr>
        <p:spPr>
          <a:xfrm>
            <a:off x="7685734" y="6294256"/>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145" name="object 145"/>
          <p:cNvSpPr/>
          <p:nvPr/>
        </p:nvSpPr>
        <p:spPr>
          <a:xfrm>
            <a:off x="9705824" y="48651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46" name="object 146"/>
          <p:cNvSpPr/>
          <p:nvPr/>
        </p:nvSpPr>
        <p:spPr>
          <a:xfrm>
            <a:off x="8829523" y="502119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47" name="object 147"/>
          <p:cNvSpPr/>
          <p:nvPr/>
        </p:nvSpPr>
        <p:spPr>
          <a:xfrm>
            <a:off x="8793490" y="673055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48" name="object 148"/>
          <p:cNvSpPr/>
          <p:nvPr/>
        </p:nvSpPr>
        <p:spPr>
          <a:xfrm>
            <a:off x="9269434" y="4095293"/>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149" name="object 149"/>
          <p:cNvSpPr/>
          <p:nvPr/>
        </p:nvSpPr>
        <p:spPr>
          <a:xfrm>
            <a:off x="9305763" y="389005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50" name="object 150"/>
          <p:cNvSpPr/>
          <p:nvPr/>
        </p:nvSpPr>
        <p:spPr>
          <a:xfrm>
            <a:off x="7879294" y="5787420"/>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151" name="object 151"/>
          <p:cNvSpPr/>
          <p:nvPr/>
        </p:nvSpPr>
        <p:spPr>
          <a:xfrm>
            <a:off x="5734368" y="5701729"/>
            <a:ext cx="12065" cy="12065"/>
          </a:xfrm>
          <a:custGeom>
            <a:avLst/>
            <a:gdLst/>
            <a:ahLst/>
            <a:cxnLst/>
            <a:rect l="l" t="t" r="r" b="b"/>
            <a:pathLst>
              <a:path w="12064" h="12064">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152" name="object 152"/>
          <p:cNvSpPr/>
          <p:nvPr/>
        </p:nvSpPr>
        <p:spPr>
          <a:xfrm>
            <a:off x="6759233" y="459568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153" name="object 153"/>
          <p:cNvSpPr/>
          <p:nvPr/>
        </p:nvSpPr>
        <p:spPr>
          <a:xfrm>
            <a:off x="7675581" y="5397609"/>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154" name="object 154"/>
          <p:cNvSpPr/>
          <p:nvPr/>
        </p:nvSpPr>
        <p:spPr>
          <a:xfrm>
            <a:off x="7831548" y="518066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155" name="object 155"/>
          <p:cNvSpPr/>
          <p:nvPr/>
        </p:nvSpPr>
        <p:spPr>
          <a:xfrm>
            <a:off x="9073516" y="5172181"/>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56" name="object 156"/>
          <p:cNvSpPr/>
          <p:nvPr/>
        </p:nvSpPr>
        <p:spPr>
          <a:xfrm>
            <a:off x="9406537" y="4469459"/>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57" name="object 157"/>
          <p:cNvSpPr/>
          <p:nvPr/>
        </p:nvSpPr>
        <p:spPr>
          <a:xfrm>
            <a:off x="7805480" y="466907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158" name="object 158"/>
          <p:cNvSpPr/>
          <p:nvPr/>
        </p:nvSpPr>
        <p:spPr>
          <a:xfrm>
            <a:off x="8715623" y="453661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59" name="object 159"/>
          <p:cNvSpPr/>
          <p:nvPr/>
        </p:nvSpPr>
        <p:spPr>
          <a:xfrm>
            <a:off x="8977589" y="4411265"/>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160" name="object 160"/>
          <p:cNvSpPr/>
          <p:nvPr/>
        </p:nvSpPr>
        <p:spPr>
          <a:xfrm>
            <a:off x="8578984" y="403473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161" name="object 161"/>
          <p:cNvSpPr/>
          <p:nvPr/>
        </p:nvSpPr>
        <p:spPr>
          <a:xfrm>
            <a:off x="9617188" y="405695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162" name="object 162"/>
          <p:cNvSpPr/>
          <p:nvPr/>
        </p:nvSpPr>
        <p:spPr>
          <a:xfrm>
            <a:off x="8497385" y="438939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63" name="object 163"/>
          <p:cNvSpPr/>
          <p:nvPr/>
        </p:nvSpPr>
        <p:spPr>
          <a:xfrm>
            <a:off x="8225512" y="380508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64" name="object 164"/>
          <p:cNvSpPr/>
          <p:nvPr/>
        </p:nvSpPr>
        <p:spPr>
          <a:xfrm>
            <a:off x="8112905" y="391169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65" name="object 165"/>
          <p:cNvSpPr/>
          <p:nvPr/>
        </p:nvSpPr>
        <p:spPr>
          <a:xfrm>
            <a:off x="8200438" y="3257687"/>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166" name="object 166"/>
          <p:cNvSpPr/>
          <p:nvPr/>
        </p:nvSpPr>
        <p:spPr>
          <a:xfrm>
            <a:off x="7335581" y="466753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167" name="object 167"/>
          <p:cNvSpPr/>
          <p:nvPr/>
        </p:nvSpPr>
        <p:spPr>
          <a:xfrm>
            <a:off x="6131415" y="4659414"/>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168" name="object 168"/>
          <p:cNvSpPr/>
          <p:nvPr/>
        </p:nvSpPr>
        <p:spPr>
          <a:xfrm>
            <a:off x="6380983" y="43409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69" name="object 169"/>
          <p:cNvSpPr/>
          <p:nvPr/>
        </p:nvSpPr>
        <p:spPr>
          <a:xfrm>
            <a:off x="6469085" y="501706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70" name="object 170"/>
          <p:cNvSpPr/>
          <p:nvPr/>
        </p:nvSpPr>
        <p:spPr>
          <a:xfrm>
            <a:off x="6828459" y="553799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171" name="object 171"/>
          <p:cNvSpPr/>
          <p:nvPr/>
        </p:nvSpPr>
        <p:spPr>
          <a:xfrm>
            <a:off x="8195057" y="683598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172" name="object 172"/>
          <p:cNvSpPr/>
          <p:nvPr/>
        </p:nvSpPr>
        <p:spPr>
          <a:xfrm>
            <a:off x="9597073" y="3761886"/>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173" name="object 173"/>
          <p:cNvSpPr/>
          <p:nvPr/>
        </p:nvSpPr>
        <p:spPr>
          <a:xfrm>
            <a:off x="8623699" y="555390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174" name="object 174"/>
          <p:cNvSpPr/>
          <p:nvPr/>
        </p:nvSpPr>
        <p:spPr>
          <a:xfrm>
            <a:off x="9775402" y="367712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175" name="object 175"/>
          <p:cNvSpPr/>
          <p:nvPr/>
        </p:nvSpPr>
        <p:spPr>
          <a:xfrm>
            <a:off x="7331963" y="418317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176" name="object 176"/>
          <p:cNvSpPr/>
          <p:nvPr/>
        </p:nvSpPr>
        <p:spPr>
          <a:xfrm>
            <a:off x="8574140" y="651921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177" name="object 177"/>
          <p:cNvSpPr/>
          <p:nvPr/>
        </p:nvSpPr>
        <p:spPr>
          <a:xfrm>
            <a:off x="9809522" y="5559281"/>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178" name="object 178"/>
          <p:cNvSpPr/>
          <p:nvPr/>
        </p:nvSpPr>
        <p:spPr>
          <a:xfrm>
            <a:off x="6459585" y="3323403"/>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179" name="object 179"/>
          <p:cNvSpPr/>
          <p:nvPr/>
        </p:nvSpPr>
        <p:spPr>
          <a:xfrm>
            <a:off x="6800674" y="414094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180" name="object 180"/>
          <p:cNvSpPr/>
          <p:nvPr/>
        </p:nvSpPr>
        <p:spPr>
          <a:xfrm>
            <a:off x="6592076" y="6348826"/>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181" name="object 181"/>
          <p:cNvSpPr/>
          <p:nvPr/>
        </p:nvSpPr>
        <p:spPr>
          <a:xfrm>
            <a:off x="6823934" y="593353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182" name="object 182"/>
          <p:cNvSpPr/>
          <p:nvPr/>
        </p:nvSpPr>
        <p:spPr>
          <a:xfrm>
            <a:off x="6508790" y="6224742"/>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183" name="object 183"/>
          <p:cNvSpPr/>
          <p:nvPr/>
        </p:nvSpPr>
        <p:spPr>
          <a:xfrm>
            <a:off x="6546813" y="601315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184" name="object 184"/>
          <p:cNvSpPr/>
          <p:nvPr/>
        </p:nvSpPr>
        <p:spPr>
          <a:xfrm>
            <a:off x="6078463" y="6064706"/>
            <a:ext cx="19685" cy="19685"/>
          </a:xfrm>
          <a:custGeom>
            <a:avLst/>
            <a:gdLst/>
            <a:ahLst/>
            <a:cxnLst/>
            <a:rect l="l" t="t" r="r" b="b"/>
            <a:pathLst>
              <a:path w="19685"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185" name="object 185"/>
          <p:cNvSpPr/>
          <p:nvPr/>
        </p:nvSpPr>
        <p:spPr>
          <a:xfrm>
            <a:off x="8084175" y="3725309"/>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186" name="object 186"/>
          <p:cNvSpPr/>
          <p:nvPr/>
        </p:nvSpPr>
        <p:spPr>
          <a:xfrm>
            <a:off x="6083604" y="5171815"/>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187" name="object 187"/>
          <p:cNvSpPr/>
          <p:nvPr/>
        </p:nvSpPr>
        <p:spPr>
          <a:xfrm>
            <a:off x="7511455" y="5485748"/>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188" name="object 188"/>
          <p:cNvSpPr/>
          <p:nvPr/>
        </p:nvSpPr>
        <p:spPr>
          <a:xfrm>
            <a:off x="8344673" y="505821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89" name="object 189"/>
          <p:cNvSpPr/>
          <p:nvPr/>
        </p:nvSpPr>
        <p:spPr>
          <a:xfrm>
            <a:off x="5838504" y="6122858"/>
            <a:ext cx="17145" cy="17780"/>
          </a:xfrm>
          <a:custGeom>
            <a:avLst/>
            <a:gdLst/>
            <a:ahLst/>
            <a:cxnLst/>
            <a:rect l="l" t="t" r="r" b="b"/>
            <a:pathLst>
              <a:path w="17145"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190" name="object 190"/>
          <p:cNvSpPr/>
          <p:nvPr/>
        </p:nvSpPr>
        <p:spPr>
          <a:xfrm>
            <a:off x="6053759" y="7054722"/>
            <a:ext cx="20320" cy="20955"/>
          </a:xfrm>
          <a:custGeom>
            <a:avLst/>
            <a:gdLst/>
            <a:ahLst/>
            <a:cxnLst/>
            <a:rect l="l" t="t" r="r" b="b"/>
            <a:pathLst>
              <a:path w="20320" h="20954">
                <a:moveTo>
                  <a:pt x="15748" y="0"/>
                </a:moveTo>
                <a:lnTo>
                  <a:pt x="4554" y="0"/>
                </a:lnTo>
                <a:lnTo>
                  <a:pt x="0" y="4617"/>
                </a:lnTo>
                <a:lnTo>
                  <a:pt x="0" y="15884"/>
                </a:lnTo>
                <a:lnTo>
                  <a:pt x="4554" y="20481"/>
                </a:lnTo>
                <a:lnTo>
                  <a:pt x="15748" y="2048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191" name="object 191"/>
          <p:cNvSpPr/>
          <p:nvPr/>
        </p:nvSpPr>
        <p:spPr>
          <a:xfrm>
            <a:off x="8281676" y="49368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192" name="object 192"/>
          <p:cNvSpPr/>
          <p:nvPr/>
        </p:nvSpPr>
        <p:spPr>
          <a:xfrm>
            <a:off x="10315539" y="4070117"/>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193" name="object 193"/>
          <p:cNvSpPr/>
          <p:nvPr/>
        </p:nvSpPr>
        <p:spPr>
          <a:xfrm>
            <a:off x="10915606" y="544323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194" name="object 194"/>
          <p:cNvSpPr/>
          <p:nvPr/>
        </p:nvSpPr>
        <p:spPr>
          <a:xfrm>
            <a:off x="9581943" y="6741489"/>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195" name="object 195"/>
          <p:cNvSpPr/>
          <p:nvPr/>
        </p:nvSpPr>
        <p:spPr>
          <a:xfrm>
            <a:off x="10834566" y="525201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196" name="object 196"/>
          <p:cNvSpPr/>
          <p:nvPr/>
        </p:nvSpPr>
        <p:spPr>
          <a:xfrm>
            <a:off x="5539877" y="42651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97" name="object 197"/>
          <p:cNvSpPr/>
          <p:nvPr/>
        </p:nvSpPr>
        <p:spPr>
          <a:xfrm>
            <a:off x="9607148" y="6488348"/>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198" name="object 198"/>
          <p:cNvSpPr/>
          <p:nvPr/>
        </p:nvSpPr>
        <p:spPr>
          <a:xfrm>
            <a:off x="10052169" y="701012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199" name="object 199"/>
          <p:cNvSpPr/>
          <p:nvPr/>
        </p:nvSpPr>
        <p:spPr>
          <a:xfrm>
            <a:off x="10519789" y="5505454"/>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00" name="object 200"/>
          <p:cNvSpPr/>
          <p:nvPr/>
        </p:nvSpPr>
        <p:spPr>
          <a:xfrm>
            <a:off x="9847839" y="5844947"/>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201" name="object 201"/>
          <p:cNvSpPr/>
          <p:nvPr/>
        </p:nvSpPr>
        <p:spPr>
          <a:xfrm>
            <a:off x="10472044" y="4898691"/>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202" name="object 202"/>
          <p:cNvSpPr/>
          <p:nvPr/>
        </p:nvSpPr>
        <p:spPr>
          <a:xfrm>
            <a:off x="9851137" y="663933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03" name="object 203"/>
          <p:cNvSpPr/>
          <p:nvPr/>
        </p:nvSpPr>
        <p:spPr>
          <a:xfrm>
            <a:off x="5240592" y="3869482"/>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04" name="object 204"/>
          <p:cNvSpPr/>
          <p:nvPr/>
        </p:nvSpPr>
        <p:spPr>
          <a:xfrm>
            <a:off x="10445976" y="4387105"/>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05" name="object 205"/>
          <p:cNvSpPr/>
          <p:nvPr/>
        </p:nvSpPr>
        <p:spPr>
          <a:xfrm>
            <a:off x="9493245" y="600376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06" name="object 206"/>
          <p:cNvSpPr/>
          <p:nvPr/>
        </p:nvSpPr>
        <p:spPr>
          <a:xfrm>
            <a:off x="9755213" y="587841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07" name="object 207"/>
          <p:cNvSpPr/>
          <p:nvPr/>
        </p:nvSpPr>
        <p:spPr>
          <a:xfrm>
            <a:off x="5257495" y="2363797"/>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08" name="object 208"/>
          <p:cNvSpPr/>
          <p:nvPr/>
        </p:nvSpPr>
        <p:spPr>
          <a:xfrm>
            <a:off x="5469568" y="26600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209" name="object 209"/>
          <p:cNvSpPr/>
          <p:nvPr/>
        </p:nvSpPr>
        <p:spPr>
          <a:xfrm>
            <a:off x="9275009" y="585654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10" name="object 210"/>
          <p:cNvSpPr/>
          <p:nvPr/>
        </p:nvSpPr>
        <p:spPr>
          <a:xfrm>
            <a:off x="10866007" y="352311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11" name="object 211"/>
          <p:cNvSpPr/>
          <p:nvPr/>
        </p:nvSpPr>
        <p:spPr>
          <a:xfrm>
            <a:off x="10753401" y="362972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12" name="object 212"/>
          <p:cNvSpPr/>
          <p:nvPr/>
        </p:nvSpPr>
        <p:spPr>
          <a:xfrm>
            <a:off x="10840923" y="297572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13" name="object 213"/>
          <p:cNvSpPr/>
          <p:nvPr/>
        </p:nvSpPr>
        <p:spPr>
          <a:xfrm>
            <a:off x="9401323" y="7021057"/>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14" name="object 214"/>
          <p:cNvSpPr/>
          <p:nvPr/>
        </p:nvSpPr>
        <p:spPr>
          <a:xfrm>
            <a:off x="5643574" y="4959313"/>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215" name="object 215"/>
          <p:cNvSpPr/>
          <p:nvPr/>
        </p:nvSpPr>
        <p:spPr>
          <a:xfrm>
            <a:off x="10151949" y="5203780"/>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16" name="object 216"/>
          <p:cNvSpPr/>
          <p:nvPr/>
        </p:nvSpPr>
        <p:spPr>
          <a:xfrm>
            <a:off x="10985169" y="4776249"/>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17" name="object 217"/>
          <p:cNvSpPr/>
          <p:nvPr/>
        </p:nvSpPr>
        <p:spPr>
          <a:xfrm>
            <a:off x="10922169" y="4643982"/>
            <a:ext cx="21590" cy="22225"/>
          </a:xfrm>
          <a:custGeom>
            <a:avLst/>
            <a:gdLst/>
            <a:ahLst/>
            <a:cxnLst/>
            <a:rect l="l" t="t" r="r" b="b"/>
            <a:pathLst>
              <a:path w="21590" h="22225">
                <a:moveTo>
                  <a:pt x="16680" y="0"/>
                </a:moveTo>
                <a:lnTo>
                  <a:pt x="4795" y="0"/>
                </a:lnTo>
                <a:lnTo>
                  <a:pt x="0" y="4879"/>
                </a:lnTo>
                <a:lnTo>
                  <a:pt x="0" y="16826"/>
                </a:lnTo>
                <a:lnTo>
                  <a:pt x="479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18" name="object 218"/>
          <p:cNvSpPr/>
          <p:nvPr/>
        </p:nvSpPr>
        <p:spPr>
          <a:xfrm>
            <a:off x="5217586" y="2406141"/>
            <a:ext cx="13335" cy="13335"/>
          </a:xfrm>
          <a:custGeom>
            <a:avLst/>
            <a:gdLst/>
            <a:ahLst/>
            <a:cxnLst/>
            <a:rect l="l" t="t" r="r" b="b"/>
            <a:pathLst>
              <a:path w="13335"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19" name="object 219"/>
          <p:cNvSpPr/>
          <p:nvPr/>
        </p:nvSpPr>
        <p:spPr>
          <a:xfrm>
            <a:off x="5822797" y="266560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220" name="object 220"/>
          <p:cNvSpPr/>
          <p:nvPr/>
        </p:nvSpPr>
        <p:spPr>
          <a:xfrm>
            <a:off x="10592271" y="7152399"/>
            <a:ext cx="10795" cy="10795"/>
          </a:xfrm>
          <a:custGeom>
            <a:avLst/>
            <a:gdLst/>
            <a:ahLst/>
            <a:cxnLst/>
            <a:rect l="l" t="t" r="r" b="b"/>
            <a:pathLst>
              <a:path w="10795"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221" name="object 221"/>
          <p:cNvSpPr/>
          <p:nvPr/>
        </p:nvSpPr>
        <p:spPr>
          <a:xfrm>
            <a:off x="10641887" y="640622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222" name="object 222"/>
          <p:cNvSpPr/>
          <p:nvPr/>
        </p:nvSpPr>
        <p:spPr>
          <a:xfrm>
            <a:off x="10517513" y="595389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23" name="object 223"/>
          <p:cNvSpPr/>
          <p:nvPr/>
        </p:nvSpPr>
        <p:spPr>
          <a:xfrm>
            <a:off x="9421111" y="34562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24" name="object 224"/>
          <p:cNvSpPr/>
          <p:nvPr/>
        </p:nvSpPr>
        <p:spPr>
          <a:xfrm>
            <a:off x="10248224" y="2425043"/>
            <a:ext cx="17145" cy="17145"/>
          </a:xfrm>
          <a:custGeom>
            <a:avLst/>
            <a:gdLst/>
            <a:ahLst/>
            <a:cxnLst/>
            <a:rect l="l" t="t" r="r" b="b"/>
            <a:pathLst>
              <a:path w="17145" h="17144">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225" name="object 225"/>
          <p:cNvSpPr/>
          <p:nvPr/>
        </p:nvSpPr>
        <p:spPr>
          <a:xfrm>
            <a:off x="9583770" y="2063300"/>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226" name="object 226"/>
          <p:cNvSpPr/>
          <p:nvPr/>
        </p:nvSpPr>
        <p:spPr>
          <a:xfrm>
            <a:off x="9950321" y="3005362"/>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27" name="object 227"/>
          <p:cNvSpPr/>
          <p:nvPr/>
        </p:nvSpPr>
        <p:spPr>
          <a:xfrm>
            <a:off x="10026309" y="3715692"/>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228" name="object 228"/>
          <p:cNvSpPr/>
          <p:nvPr/>
        </p:nvSpPr>
        <p:spPr>
          <a:xfrm>
            <a:off x="5269630" y="194917"/>
            <a:ext cx="13335" cy="13335"/>
          </a:xfrm>
          <a:custGeom>
            <a:avLst/>
            <a:gdLst/>
            <a:ahLst/>
            <a:cxnLst/>
            <a:rect l="l" t="t" r="r" b="b"/>
            <a:pathLst>
              <a:path w="13335"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29" name="object 229"/>
          <p:cNvSpPr/>
          <p:nvPr/>
        </p:nvSpPr>
        <p:spPr>
          <a:xfrm>
            <a:off x="5699238" y="2011687"/>
            <a:ext cx="27305" cy="27940"/>
          </a:xfrm>
          <a:custGeom>
            <a:avLst/>
            <a:gdLst/>
            <a:ahLst/>
            <a:cxnLst/>
            <a:rect l="l" t="t" r="r" b="b"/>
            <a:pathLst>
              <a:path w="27304"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230" name="object 230"/>
          <p:cNvSpPr/>
          <p:nvPr/>
        </p:nvSpPr>
        <p:spPr>
          <a:xfrm>
            <a:off x="6209281" y="7854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231" name="object 231"/>
          <p:cNvSpPr/>
          <p:nvPr/>
        </p:nvSpPr>
        <p:spPr>
          <a:xfrm>
            <a:off x="5725302" y="273833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232" name="object 232"/>
          <p:cNvSpPr/>
          <p:nvPr/>
        </p:nvSpPr>
        <p:spPr>
          <a:xfrm>
            <a:off x="5612697" y="2844946"/>
            <a:ext cx="10160" cy="10160"/>
          </a:xfrm>
          <a:custGeom>
            <a:avLst/>
            <a:gdLst/>
            <a:ahLst/>
            <a:cxnLst/>
            <a:rect l="l" t="t" r="r" b="b"/>
            <a:pathLst>
              <a:path w="10160"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33" name="object 233"/>
          <p:cNvSpPr/>
          <p:nvPr/>
        </p:nvSpPr>
        <p:spPr>
          <a:xfrm>
            <a:off x="5244997" y="175220"/>
            <a:ext cx="17145" cy="17145"/>
          </a:xfrm>
          <a:custGeom>
            <a:avLst/>
            <a:gdLst/>
            <a:ahLst/>
            <a:cxnLst/>
            <a:rect l="l" t="t" r="r" b="b"/>
            <a:pathLst>
              <a:path w="17145"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34" name="object 234"/>
          <p:cNvSpPr/>
          <p:nvPr/>
        </p:nvSpPr>
        <p:spPr>
          <a:xfrm>
            <a:off x="10219517" y="290320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35" name="object 235"/>
          <p:cNvSpPr/>
          <p:nvPr/>
        </p:nvSpPr>
        <p:spPr>
          <a:xfrm>
            <a:off x="9769701" y="328493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236" name="object 236"/>
          <p:cNvSpPr/>
          <p:nvPr/>
        </p:nvSpPr>
        <p:spPr>
          <a:xfrm>
            <a:off x="5379083" y="1867575"/>
            <a:ext cx="13335" cy="13335"/>
          </a:xfrm>
          <a:custGeom>
            <a:avLst/>
            <a:gdLst/>
            <a:ahLst/>
            <a:cxnLst/>
            <a:rect l="l" t="t" r="r" b="b"/>
            <a:pathLst>
              <a:path w="13335"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237" name="object 237"/>
          <p:cNvSpPr/>
          <p:nvPr/>
        </p:nvSpPr>
        <p:spPr>
          <a:xfrm>
            <a:off x="9720144" y="425023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238" name="object 238"/>
          <p:cNvSpPr/>
          <p:nvPr/>
        </p:nvSpPr>
        <p:spPr>
          <a:xfrm>
            <a:off x="9919765" y="212560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239" name="object 239"/>
          <p:cNvSpPr/>
          <p:nvPr/>
        </p:nvSpPr>
        <p:spPr>
          <a:xfrm>
            <a:off x="9836478" y="2001521"/>
            <a:ext cx="25400" cy="25400"/>
          </a:xfrm>
          <a:custGeom>
            <a:avLst/>
            <a:gdLst/>
            <a:ahLst/>
            <a:cxnLst/>
            <a:rect l="l" t="t" r="r" b="b"/>
            <a:pathLst>
              <a:path w="25400" h="25400">
                <a:moveTo>
                  <a:pt x="19475" y="0"/>
                </a:moveTo>
                <a:lnTo>
                  <a:pt x="5601" y="0"/>
                </a:lnTo>
                <a:lnTo>
                  <a:pt x="0" y="5654"/>
                </a:lnTo>
                <a:lnTo>
                  <a:pt x="0" y="19622"/>
                </a:lnTo>
                <a:lnTo>
                  <a:pt x="5601"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240" name="object 240"/>
          <p:cNvSpPr/>
          <p:nvPr/>
        </p:nvSpPr>
        <p:spPr>
          <a:xfrm>
            <a:off x="9406151" y="1853346"/>
            <a:ext cx="19685" cy="7620"/>
          </a:xfrm>
          <a:custGeom>
            <a:avLst/>
            <a:gdLst/>
            <a:ahLst/>
            <a:cxnLst/>
            <a:rect l="l" t="t" r="r" b="b"/>
            <a:pathLst>
              <a:path w="19684" h="7619">
                <a:moveTo>
                  <a:pt x="0" y="7457"/>
                </a:moveTo>
                <a:lnTo>
                  <a:pt x="19140" y="7457"/>
                </a:lnTo>
                <a:lnTo>
                  <a:pt x="19140" y="0"/>
                </a:lnTo>
                <a:lnTo>
                  <a:pt x="0" y="0"/>
                </a:lnTo>
                <a:lnTo>
                  <a:pt x="0" y="7457"/>
                </a:lnTo>
                <a:close/>
              </a:path>
            </a:pathLst>
          </a:custGeom>
          <a:solidFill>
            <a:srgbClr val="FFFFFF">
              <a:alpha val="62399"/>
            </a:srgbClr>
          </a:solidFill>
        </p:spPr>
        <p:txBody>
          <a:bodyPr wrap="square" lIns="0" tIns="0" rIns="0" bIns="0" rtlCol="0"/>
          <a:lstStyle/>
          <a:p>
            <a:endParaRPr/>
          </a:p>
        </p:txBody>
      </p:sp>
      <p:sp>
        <p:nvSpPr>
          <p:cNvPr id="241" name="object 241"/>
          <p:cNvSpPr/>
          <p:nvPr/>
        </p:nvSpPr>
        <p:spPr>
          <a:xfrm>
            <a:off x="10475972" y="3030683"/>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242" name="object 242"/>
          <p:cNvSpPr/>
          <p:nvPr/>
        </p:nvSpPr>
        <p:spPr>
          <a:xfrm>
            <a:off x="9381436" y="2831500"/>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243" name="object 243"/>
          <p:cNvSpPr/>
          <p:nvPr/>
        </p:nvSpPr>
        <p:spPr>
          <a:xfrm>
            <a:off x="9642440" y="116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44" name="object 244"/>
          <p:cNvSpPr/>
          <p:nvPr/>
        </p:nvSpPr>
        <p:spPr>
          <a:xfrm>
            <a:off x="9081712" y="3311805"/>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245" name="object 245"/>
          <p:cNvSpPr/>
          <p:nvPr/>
        </p:nvSpPr>
        <p:spPr>
          <a:xfrm>
            <a:off x="10421009" y="358757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46" name="object 246"/>
          <p:cNvSpPr/>
          <p:nvPr/>
        </p:nvSpPr>
        <p:spPr>
          <a:xfrm>
            <a:off x="8479999" y="276865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47" name="object 247"/>
          <p:cNvSpPr/>
          <p:nvPr/>
        </p:nvSpPr>
        <p:spPr>
          <a:xfrm>
            <a:off x="8398960" y="2577437"/>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48" name="object 248"/>
          <p:cNvSpPr/>
          <p:nvPr/>
        </p:nvSpPr>
        <p:spPr>
          <a:xfrm>
            <a:off x="9066256" y="29795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49" name="object 249"/>
          <p:cNvSpPr/>
          <p:nvPr/>
        </p:nvSpPr>
        <p:spPr>
          <a:xfrm>
            <a:off x="8084186" y="2830856"/>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50" name="object 250"/>
          <p:cNvSpPr/>
          <p:nvPr/>
        </p:nvSpPr>
        <p:spPr>
          <a:xfrm>
            <a:off x="8766969" y="258386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51" name="object 251"/>
          <p:cNvSpPr/>
          <p:nvPr/>
        </p:nvSpPr>
        <p:spPr>
          <a:xfrm>
            <a:off x="7716345" y="2529193"/>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252" name="object 252"/>
          <p:cNvSpPr/>
          <p:nvPr/>
        </p:nvSpPr>
        <p:spPr>
          <a:xfrm>
            <a:off x="8989469" y="204530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253" name="object 253"/>
          <p:cNvSpPr/>
          <p:nvPr/>
        </p:nvSpPr>
        <p:spPr>
          <a:xfrm>
            <a:off x="7999914" y="219248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54" name="object 254"/>
          <p:cNvSpPr/>
          <p:nvPr/>
        </p:nvSpPr>
        <p:spPr>
          <a:xfrm>
            <a:off x="6009509" y="227670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55" name="object 255"/>
          <p:cNvSpPr/>
          <p:nvPr/>
        </p:nvSpPr>
        <p:spPr>
          <a:xfrm>
            <a:off x="7219288" y="28548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56" name="object 256"/>
          <p:cNvSpPr/>
          <p:nvPr/>
        </p:nvSpPr>
        <p:spPr>
          <a:xfrm>
            <a:off x="7445449" y="340910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257" name="object 257"/>
          <p:cNvSpPr/>
          <p:nvPr/>
        </p:nvSpPr>
        <p:spPr>
          <a:xfrm>
            <a:off x="5885629" y="4153078"/>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58" name="object 258"/>
          <p:cNvSpPr/>
          <p:nvPr/>
        </p:nvSpPr>
        <p:spPr>
          <a:xfrm>
            <a:off x="7138251" y="266361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259" name="object 259"/>
          <p:cNvSpPr/>
          <p:nvPr/>
        </p:nvSpPr>
        <p:spPr>
          <a:xfrm>
            <a:off x="5910834" y="3899929"/>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260" name="object 260"/>
          <p:cNvSpPr/>
          <p:nvPr/>
        </p:nvSpPr>
        <p:spPr>
          <a:xfrm>
            <a:off x="6823474" y="291704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261" name="object 261"/>
          <p:cNvSpPr/>
          <p:nvPr/>
        </p:nvSpPr>
        <p:spPr>
          <a:xfrm>
            <a:off x="6151534" y="3256539"/>
            <a:ext cx="23495" cy="23495"/>
          </a:xfrm>
          <a:custGeom>
            <a:avLst/>
            <a:gdLst/>
            <a:ahLst/>
            <a:cxnLst/>
            <a:rect l="l" t="t" r="r" b="b"/>
            <a:pathLst>
              <a:path w="23495"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262" name="object 262"/>
          <p:cNvSpPr/>
          <p:nvPr/>
        </p:nvSpPr>
        <p:spPr>
          <a:xfrm>
            <a:off x="6775730" y="231028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263" name="object 263"/>
          <p:cNvSpPr/>
          <p:nvPr/>
        </p:nvSpPr>
        <p:spPr>
          <a:xfrm>
            <a:off x="6154825" y="405092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64" name="object 264"/>
          <p:cNvSpPr/>
          <p:nvPr/>
        </p:nvSpPr>
        <p:spPr>
          <a:xfrm>
            <a:off x="5796931" y="3415353"/>
            <a:ext cx="13335" cy="13335"/>
          </a:xfrm>
          <a:custGeom>
            <a:avLst/>
            <a:gdLst/>
            <a:ahLst/>
            <a:cxnLst/>
            <a:rect l="l" t="t" r="r" b="b"/>
            <a:pathLst>
              <a:path w="13335"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265" name="object 265"/>
          <p:cNvSpPr/>
          <p:nvPr/>
        </p:nvSpPr>
        <p:spPr>
          <a:xfrm>
            <a:off x="6455635" y="2615372"/>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266" name="object 266"/>
          <p:cNvSpPr/>
          <p:nvPr/>
        </p:nvSpPr>
        <p:spPr>
          <a:xfrm>
            <a:off x="7288856" y="218784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267" name="object 267"/>
          <p:cNvSpPr/>
          <p:nvPr/>
        </p:nvSpPr>
        <p:spPr>
          <a:xfrm>
            <a:off x="7225857" y="206642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68" name="object 268"/>
          <p:cNvSpPr/>
          <p:nvPr/>
        </p:nvSpPr>
        <p:spPr>
          <a:xfrm>
            <a:off x="7345773" y="418226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69" name="object 269"/>
          <p:cNvSpPr/>
          <p:nvPr/>
        </p:nvSpPr>
        <p:spPr>
          <a:xfrm>
            <a:off x="6945582" y="3817816"/>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270" name="object 270"/>
          <p:cNvSpPr/>
          <p:nvPr/>
        </p:nvSpPr>
        <p:spPr>
          <a:xfrm>
            <a:off x="6821198" y="3365480"/>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271" name="object 271"/>
          <p:cNvSpPr/>
          <p:nvPr/>
        </p:nvSpPr>
        <p:spPr>
          <a:xfrm>
            <a:off x="1231402" y="8574751"/>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272" name="object 272"/>
          <p:cNvSpPr/>
          <p:nvPr/>
        </p:nvSpPr>
        <p:spPr>
          <a:xfrm>
            <a:off x="1474956" y="10375213"/>
            <a:ext cx="15875" cy="15875"/>
          </a:xfrm>
          <a:custGeom>
            <a:avLst/>
            <a:gdLst/>
            <a:ahLst/>
            <a:cxnLst/>
            <a:rect l="l" t="t" r="r" b="b"/>
            <a:pathLst>
              <a:path w="15875" h="15875">
                <a:moveTo>
                  <a:pt x="11989" y="0"/>
                </a:moveTo>
                <a:lnTo>
                  <a:pt x="3455" y="0"/>
                </a:lnTo>
                <a:lnTo>
                  <a:pt x="0" y="3486"/>
                </a:lnTo>
                <a:lnTo>
                  <a:pt x="0" y="12093"/>
                </a:lnTo>
                <a:lnTo>
                  <a:pt x="3455" y="15580"/>
                </a:lnTo>
                <a:lnTo>
                  <a:pt x="11989" y="15580"/>
                </a:lnTo>
                <a:lnTo>
                  <a:pt x="15444" y="12093"/>
                </a:lnTo>
                <a:lnTo>
                  <a:pt x="15444" y="7790"/>
                </a:lnTo>
                <a:lnTo>
                  <a:pt x="15444" y="3486"/>
                </a:lnTo>
                <a:lnTo>
                  <a:pt x="11989" y="0"/>
                </a:lnTo>
                <a:close/>
              </a:path>
            </a:pathLst>
          </a:custGeom>
          <a:solidFill>
            <a:srgbClr val="384746">
              <a:alpha val="79998"/>
            </a:srgbClr>
          </a:solidFill>
        </p:spPr>
        <p:txBody>
          <a:bodyPr wrap="square" lIns="0" tIns="0" rIns="0" bIns="0" rtlCol="0"/>
          <a:lstStyle/>
          <a:p>
            <a:endParaRPr/>
          </a:p>
        </p:txBody>
      </p:sp>
      <p:sp>
        <p:nvSpPr>
          <p:cNvPr id="273" name="object 273"/>
          <p:cNvSpPr/>
          <p:nvPr/>
        </p:nvSpPr>
        <p:spPr>
          <a:xfrm>
            <a:off x="1831466" y="9947874"/>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74" name="object 274"/>
          <p:cNvSpPr/>
          <p:nvPr/>
        </p:nvSpPr>
        <p:spPr>
          <a:xfrm>
            <a:off x="476906" y="1087093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275" name="object 275"/>
          <p:cNvSpPr/>
          <p:nvPr/>
        </p:nvSpPr>
        <p:spPr>
          <a:xfrm>
            <a:off x="2360677" y="9497007"/>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276" name="object 276"/>
          <p:cNvSpPr/>
          <p:nvPr/>
        </p:nvSpPr>
        <p:spPr>
          <a:xfrm>
            <a:off x="1414906" y="10327875"/>
            <a:ext cx="19050" cy="19685"/>
          </a:xfrm>
          <a:custGeom>
            <a:avLst/>
            <a:gdLst/>
            <a:ahLst/>
            <a:cxnLst/>
            <a:rect l="l" t="t" r="r" b="b"/>
            <a:pathLst>
              <a:path w="19050" h="19684">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277" name="object 277"/>
          <p:cNvSpPr/>
          <p:nvPr/>
        </p:nvSpPr>
        <p:spPr>
          <a:xfrm>
            <a:off x="753066" y="938058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278" name="object 278"/>
          <p:cNvSpPr/>
          <p:nvPr/>
        </p:nvSpPr>
        <p:spPr>
          <a:xfrm>
            <a:off x="2436677" y="10207336"/>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279" name="object 279"/>
          <p:cNvSpPr/>
          <p:nvPr/>
        </p:nvSpPr>
        <p:spPr>
          <a:xfrm>
            <a:off x="1460284" y="10029766"/>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280" name="object 280"/>
          <p:cNvSpPr/>
          <p:nvPr/>
        </p:nvSpPr>
        <p:spPr>
          <a:xfrm>
            <a:off x="1242094" y="10516924"/>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281" name="object 281"/>
          <p:cNvSpPr/>
          <p:nvPr/>
        </p:nvSpPr>
        <p:spPr>
          <a:xfrm>
            <a:off x="3262181" y="908778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282" name="object 282"/>
          <p:cNvSpPr/>
          <p:nvPr/>
        </p:nvSpPr>
        <p:spPr>
          <a:xfrm>
            <a:off x="2385883" y="9243856"/>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283" name="object 283"/>
          <p:cNvSpPr/>
          <p:nvPr/>
        </p:nvSpPr>
        <p:spPr>
          <a:xfrm>
            <a:off x="2349860" y="1095322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284" name="object 284"/>
          <p:cNvSpPr/>
          <p:nvPr/>
        </p:nvSpPr>
        <p:spPr>
          <a:xfrm>
            <a:off x="2825794" y="8317960"/>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285" name="object 285"/>
          <p:cNvSpPr/>
          <p:nvPr/>
        </p:nvSpPr>
        <p:spPr>
          <a:xfrm>
            <a:off x="2862123" y="811272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286" name="object 286"/>
          <p:cNvSpPr/>
          <p:nvPr/>
        </p:nvSpPr>
        <p:spPr>
          <a:xfrm>
            <a:off x="1435651" y="10010080"/>
            <a:ext cx="17145" cy="17145"/>
          </a:xfrm>
          <a:custGeom>
            <a:avLst/>
            <a:gdLst/>
            <a:ahLst/>
            <a:cxnLst/>
            <a:rect l="l" t="t" r="r" b="b"/>
            <a:pathLst>
              <a:path w="17144"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287" name="object 287"/>
          <p:cNvSpPr/>
          <p:nvPr/>
        </p:nvSpPr>
        <p:spPr>
          <a:xfrm>
            <a:off x="315591" y="881835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288" name="object 288"/>
          <p:cNvSpPr/>
          <p:nvPr/>
        </p:nvSpPr>
        <p:spPr>
          <a:xfrm>
            <a:off x="1231938" y="9620277"/>
            <a:ext cx="23495" cy="23495"/>
          </a:xfrm>
          <a:custGeom>
            <a:avLst/>
            <a:gdLst/>
            <a:ahLst/>
            <a:cxnLst/>
            <a:rect l="l" t="t" r="r" b="b"/>
            <a:pathLst>
              <a:path w="23494"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289" name="object 289"/>
          <p:cNvSpPr/>
          <p:nvPr/>
        </p:nvSpPr>
        <p:spPr>
          <a:xfrm>
            <a:off x="1387907" y="9403328"/>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290" name="object 290"/>
          <p:cNvSpPr/>
          <p:nvPr/>
        </p:nvSpPr>
        <p:spPr>
          <a:xfrm>
            <a:off x="2629874" y="9394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291" name="object 291"/>
          <p:cNvSpPr/>
          <p:nvPr/>
        </p:nvSpPr>
        <p:spPr>
          <a:xfrm>
            <a:off x="2962896" y="8692128"/>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292" name="object 292"/>
          <p:cNvSpPr/>
          <p:nvPr/>
        </p:nvSpPr>
        <p:spPr>
          <a:xfrm>
            <a:off x="1361839" y="889174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293" name="object 293"/>
          <p:cNvSpPr/>
          <p:nvPr/>
        </p:nvSpPr>
        <p:spPr>
          <a:xfrm>
            <a:off x="2271980" y="8759280"/>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294" name="object 294"/>
          <p:cNvSpPr/>
          <p:nvPr/>
        </p:nvSpPr>
        <p:spPr>
          <a:xfrm>
            <a:off x="2533945" y="863393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295" name="object 295"/>
          <p:cNvSpPr/>
          <p:nvPr/>
        </p:nvSpPr>
        <p:spPr>
          <a:xfrm>
            <a:off x="2135343" y="82574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296" name="object 296"/>
          <p:cNvSpPr/>
          <p:nvPr/>
        </p:nvSpPr>
        <p:spPr>
          <a:xfrm>
            <a:off x="3173547" y="827962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297" name="object 297"/>
          <p:cNvSpPr/>
          <p:nvPr/>
        </p:nvSpPr>
        <p:spPr>
          <a:xfrm>
            <a:off x="2053744" y="861206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298" name="object 298"/>
          <p:cNvSpPr/>
          <p:nvPr/>
        </p:nvSpPr>
        <p:spPr>
          <a:xfrm>
            <a:off x="1669265" y="8134353"/>
            <a:ext cx="10160" cy="10160"/>
          </a:xfrm>
          <a:custGeom>
            <a:avLst/>
            <a:gdLst/>
            <a:ahLst/>
            <a:cxnLst/>
            <a:rect l="l" t="t" r="r" b="b"/>
            <a:pathLst>
              <a:path w="10160"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299" name="object 299"/>
          <p:cNvSpPr/>
          <p:nvPr/>
        </p:nvSpPr>
        <p:spPr>
          <a:xfrm>
            <a:off x="2185390" y="7407942"/>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00" name="object 300"/>
          <p:cNvSpPr/>
          <p:nvPr/>
        </p:nvSpPr>
        <p:spPr>
          <a:xfrm>
            <a:off x="891941" y="889020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301" name="object 301"/>
          <p:cNvSpPr/>
          <p:nvPr/>
        </p:nvSpPr>
        <p:spPr>
          <a:xfrm>
            <a:off x="384818" y="9760658"/>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02" name="object 302"/>
          <p:cNvSpPr/>
          <p:nvPr/>
        </p:nvSpPr>
        <p:spPr>
          <a:xfrm>
            <a:off x="1751416" y="11058645"/>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303" name="object 303"/>
          <p:cNvSpPr/>
          <p:nvPr/>
        </p:nvSpPr>
        <p:spPr>
          <a:xfrm>
            <a:off x="3153431" y="7984552"/>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304" name="object 304"/>
          <p:cNvSpPr/>
          <p:nvPr/>
        </p:nvSpPr>
        <p:spPr>
          <a:xfrm>
            <a:off x="2180058" y="977657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05" name="object 305"/>
          <p:cNvSpPr/>
          <p:nvPr/>
        </p:nvSpPr>
        <p:spPr>
          <a:xfrm>
            <a:off x="3331761" y="7899796"/>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306" name="object 306"/>
          <p:cNvSpPr/>
          <p:nvPr/>
        </p:nvSpPr>
        <p:spPr>
          <a:xfrm>
            <a:off x="888322" y="840584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307" name="object 307"/>
          <p:cNvSpPr/>
          <p:nvPr/>
        </p:nvSpPr>
        <p:spPr>
          <a:xfrm>
            <a:off x="2130499" y="1074188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308" name="object 308"/>
          <p:cNvSpPr/>
          <p:nvPr/>
        </p:nvSpPr>
        <p:spPr>
          <a:xfrm>
            <a:off x="3365878" y="978195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309" name="object 309"/>
          <p:cNvSpPr/>
          <p:nvPr/>
        </p:nvSpPr>
        <p:spPr>
          <a:xfrm>
            <a:off x="15944" y="7546071"/>
            <a:ext cx="27305" cy="27940"/>
          </a:xfrm>
          <a:custGeom>
            <a:avLst/>
            <a:gdLst/>
            <a:ahLst/>
            <a:cxnLst/>
            <a:rect l="l" t="t" r="r" b="b"/>
            <a:pathLst>
              <a:path w="27305"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310" name="object 310"/>
          <p:cNvSpPr/>
          <p:nvPr/>
        </p:nvSpPr>
        <p:spPr>
          <a:xfrm>
            <a:off x="357034" y="8363605"/>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311" name="object 311"/>
          <p:cNvSpPr/>
          <p:nvPr/>
        </p:nvSpPr>
        <p:spPr>
          <a:xfrm>
            <a:off x="148436" y="10571497"/>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312" name="object 312"/>
          <p:cNvSpPr/>
          <p:nvPr/>
        </p:nvSpPr>
        <p:spPr>
          <a:xfrm>
            <a:off x="551611" y="10234279"/>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313" name="object 313"/>
          <p:cNvSpPr/>
          <p:nvPr/>
        </p:nvSpPr>
        <p:spPr>
          <a:xfrm>
            <a:off x="65148" y="10447410"/>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314" name="object 314"/>
          <p:cNvSpPr/>
          <p:nvPr/>
        </p:nvSpPr>
        <p:spPr>
          <a:xfrm>
            <a:off x="103171" y="10235827"/>
            <a:ext cx="5715" cy="5715"/>
          </a:xfrm>
          <a:custGeom>
            <a:avLst/>
            <a:gdLst/>
            <a:ahLst/>
            <a:cxnLst/>
            <a:rect l="l" t="t" r="r" b="b"/>
            <a:pathLst>
              <a:path w="5714" h="5715">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315" name="object 315"/>
          <p:cNvSpPr/>
          <p:nvPr/>
        </p:nvSpPr>
        <p:spPr>
          <a:xfrm>
            <a:off x="1640535" y="7947985"/>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316" name="object 316"/>
          <p:cNvSpPr/>
          <p:nvPr/>
        </p:nvSpPr>
        <p:spPr>
          <a:xfrm>
            <a:off x="1901033" y="928088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17" name="object 317"/>
          <p:cNvSpPr/>
          <p:nvPr/>
        </p:nvSpPr>
        <p:spPr>
          <a:xfrm>
            <a:off x="1838036" y="9159471"/>
            <a:ext cx="21590" cy="22225"/>
          </a:xfrm>
          <a:custGeom>
            <a:avLst/>
            <a:gdLst/>
            <a:ahLst/>
            <a:cxnLst/>
            <a:rect l="l" t="t" r="r" b="b"/>
            <a:pathLst>
              <a:path w="21589"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18" name="object 318"/>
          <p:cNvSpPr/>
          <p:nvPr/>
        </p:nvSpPr>
        <p:spPr>
          <a:xfrm>
            <a:off x="3871897" y="8292785"/>
            <a:ext cx="21590" cy="21590"/>
          </a:xfrm>
          <a:custGeom>
            <a:avLst/>
            <a:gdLst/>
            <a:ahLst/>
            <a:cxnLst/>
            <a:rect l="l" t="t" r="r" b="b"/>
            <a:pathLst>
              <a:path w="21589"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19" name="object 319"/>
          <p:cNvSpPr/>
          <p:nvPr/>
        </p:nvSpPr>
        <p:spPr>
          <a:xfrm>
            <a:off x="4471963" y="966590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20" name="object 320"/>
          <p:cNvSpPr/>
          <p:nvPr/>
        </p:nvSpPr>
        <p:spPr>
          <a:xfrm>
            <a:off x="3138301" y="10964157"/>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21" name="object 321"/>
          <p:cNvSpPr/>
          <p:nvPr/>
        </p:nvSpPr>
        <p:spPr>
          <a:xfrm>
            <a:off x="4390923" y="9474692"/>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22" name="object 322"/>
          <p:cNvSpPr/>
          <p:nvPr/>
        </p:nvSpPr>
        <p:spPr>
          <a:xfrm>
            <a:off x="5058219" y="98767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23" name="object 323"/>
          <p:cNvSpPr/>
          <p:nvPr/>
        </p:nvSpPr>
        <p:spPr>
          <a:xfrm>
            <a:off x="3163506" y="10711005"/>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24" name="object 324"/>
          <p:cNvSpPr/>
          <p:nvPr/>
        </p:nvSpPr>
        <p:spPr>
          <a:xfrm>
            <a:off x="3608525" y="112327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25" name="object 325"/>
          <p:cNvSpPr/>
          <p:nvPr/>
        </p:nvSpPr>
        <p:spPr>
          <a:xfrm>
            <a:off x="4076148" y="9728122"/>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26" name="object 326"/>
          <p:cNvSpPr/>
          <p:nvPr/>
        </p:nvSpPr>
        <p:spPr>
          <a:xfrm>
            <a:off x="3404198" y="10067615"/>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327" name="object 327"/>
          <p:cNvSpPr/>
          <p:nvPr/>
        </p:nvSpPr>
        <p:spPr>
          <a:xfrm>
            <a:off x="4028404" y="9121360"/>
            <a:ext cx="13335" cy="13335"/>
          </a:xfrm>
          <a:custGeom>
            <a:avLst/>
            <a:gdLst/>
            <a:ahLst/>
            <a:cxnLst/>
            <a:rect l="l" t="t" r="r" b="b"/>
            <a:pathLst>
              <a:path w="13335"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28" name="object 328"/>
          <p:cNvSpPr/>
          <p:nvPr/>
        </p:nvSpPr>
        <p:spPr>
          <a:xfrm>
            <a:off x="3407497" y="1086199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29" name="object 329"/>
          <p:cNvSpPr/>
          <p:nvPr/>
        </p:nvSpPr>
        <p:spPr>
          <a:xfrm>
            <a:off x="4758932" y="9481110"/>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0" name="object 330"/>
          <p:cNvSpPr/>
          <p:nvPr/>
        </p:nvSpPr>
        <p:spPr>
          <a:xfrm>
            <a:off x="4002333" y="8609773"/>
            <a:ext cx="21590" cy="21590"/>
          </a:xfrm>
          <a:custGeom>
            <a:avLst/>
            <a:gdLst/>
            <a:ahLst/>
            <a:cxnLst/>
            <a:rect l="l" t="t" r="r" b="b"/>
            <a:pathLst>
              <a:path w="21589"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FFFFFF">
              <a:alpha val="79998"/>
            </a:srgbClr>
          </a:solidFill>
        </p:spPr>
        <p:txBody>
          <a:bodyPr wrap="square" lIns="0" tIns="0" rIns="0" bIns="0" rtlCol="0"/>
          <a:lstStyle/>
          <a:p>
            <a:endParaRPr/>
          </a:p>
        </p:txBody>
      </p:sp>
      <p:sp>
        <p:nvSpPr>
          <p:cNvPr id="331" name="object 331"/>
          <p:cNvSpPr/>
          <p:nvPr/>
        </p:nvSpPr>
        <p:spPr>
          <a:xfrm>
            <a:off x="3049604" y="10226432"/>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32" name="object 332"/>
          <p:cNvSpPr/>
          <p:nvPr/>
        </p:nvSpPr>
        <p:spPr>
          <a:xfrm>
            <a:off x="3311570" y="1010108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33" name="object 333"/>
          <p:cNvSpPr/>
          <p:nvPr/>
        </p:nvSpPr>
        <p:spPr>
          <a:xfrm>
            <a:off x="4775837" y="797543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334" name="object 334"/>
          <p:cNvSpPr/>
          <p:nvPr/>
        </p:nvSpPr>
        <p:spPr>
          <a:xfrm>
            <a:off x="4987911" y="827171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335" name="object 335"/>
          <p:cNvSpPr/>
          <p:nvPr/>
        </p:nvSpPr>
        <p:spPr>
          <a:xfrm>
            <a:off x="2831369" y="1007921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336" name="object 336"/>
          <p:cNvSpPr/>
          <p:nvPr/>
        </p:nvSpPr>
        <p:spPr>
          <a:xfrm>
            <a:off x="4422366" y="774578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37" name="object 337"/>
          <p:cNvSpPr/>
          <p:nvPr/>
        </p:nvSpPr>
        <p:spPr>
          <a:xfrm>
            <a:off x="4309759" y="7852395"/>
            <a:ext cx="10160" cy="10160"/>
          </a:xfrm>
          <a:custGeom>
            <a:avLst/>
            <a:gdLst/>
            <a:ahLst/>
            <a:cxnLst/>
            <a:rect l="l" t="t" r="r" b="b"/>
            <a:pathLst>
              <a:path w="10160"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38" name="object 338"/>
          <p:cNvSpPr/>
          <p:nvPr/>
        </p:nvSpPr>
        <p:spPr>
          <a:xfrm>
            <a:off x="4397285" y="719838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39" name="object 339"/>
          <p:cNvSpPr/>
          <p:nvPr/>
        </p:nvSpPr>
        <p:spPr>
          <a:xfrm>
            <a:off x="2957680" y="1124372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40" name="object 340"/>
          <p:cNvSpPr/>
          <p:nvPr/>
        </p:nvSpPr>
        <p:spPr>
          <a:xfrm>
            <a:off x="3708308" y="9426447"/>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341" name="object 341"/>
          <p:cNvSpPr/>
          <p:nvPr/>
        </p:nvSpPr>
        <p:spPr>
          <a:xfrm>
            <a:off x="4541527" y="899891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42" name="object 342"/>
          <p:cNvSpPr/>
          <p:nvPr/>
        </p:nvSpPr>
        <p:spPr>
          <a:xfrm>
            <a:off x="4478529" y="8877503"/>
            <a:ext cx="21590" cy="22225"/>
          </a:xfrm>
          <a:custGeom>
            <a:avLst/>
            <a:gdLst/>
            <a:ahLst/>
            <a:cxnLst/>
            <a:rect l="l" t="t" r="r" b="b"/>
            <a:pathLst>
              <a:path w="21589"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43" name="object 343"/>
          <p:cNvSpPr/>
          <p:nvPr/>
        </p:nvSpPr>
        <p:spPr>
          <a:xfrm>
            <a:off x="4735929" y="8017780"/>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44" name="object 344"/>
          <p:cNvSpPr/>
          <p:nvPr/>
        </p:nvSpPr>
        <p:spPr>
          <a:xfrm>
            <a:off x="5341137" y="8277241"/>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345" name="object 345"/>
          <p:cNvSpPr/>
          <p:nvPr/>
        </p:nvSpPr>
        <p:spPr>
          <a:xfrm>
            <a:off x="2977468" y="767889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46" name="object 346"/>
          <p:cNvSpPr/>
          <p:nvPr/>
        </p:nvSpPr>
        <p:spPr>
          <a:xfrm>
            <a:off x="3804592" y="664771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347" name="object 347"/>
          <p:cNvSpPr/>
          <p:nvPr/>
        </p:nvSpPr>
        <p:spPr>
          <a:xfrm>
            <a:off x="3506679" y="7228030"/>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48" name="object 348"/>
          <p:cNvSpPr/>
          <p:nvPr/>
        </p:nvSpPr>
        <p:spPr>
          <a:xfrm>
            <a:off x="3582677" y="793836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349" name="object 349"/>
          <p:cNvSpPr/>
          <p:nvPr/>
        </p:nvSpPr>
        <p:spPr>
          <a:xfrm>
            <a:off x="5217579" y="7623324"/>
            <a:ext cx="27305" cy="27940"/>
          </a:xfrm>
          <a:custGeom>
            <a:avLst/>
            <a:gdLst/>
            <a:ahLst/>
            <a:cxnLst/>
            <a:rect l="l" t="t" r="r" b="b"/>
            <a:pathLst>
              <a:path w="27304"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350" name="object 350"/>
          <p:cNvSpPr/>
          <p:nvPr/>
        </p:nvSpPr>
        <p:spPr>
          <a:xfrm>
            <a:off x="5243644" y="8349973"/>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351" name="object 351"/>
          <p:cNvSpPr/>
          <p:nvPr/>
        </p:nvSpPr>
        <p:spPr>
          <a:xfrm>
            <a:off x="5131037" y="8456585"/>
            <a:ext cx="10160" cy="10160"/>
          </a:xfrm>
          <a:custGeom>
            <a:avLst/>
            <a:gdLst/>
            <a:ahLst/>
            <a:cxnLst/>
            <a:rect l="l" t="t" r="r" b="b"/>
            <a:pathLst>
              <a:path w="10160"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52" name="object 352"/>
          <p:cNvSpPr/>
          <p:nvPr/>
        </p:nvSpPr>
        <p:spPr>
          <a:xfrm>
            <a:off x="5253918" y="7418092"/>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353" name="object 353"/>
          <p:cNvSpPr/>
          <p:nvPr/>
        </p:nvSpPr>
        <p:spPr>
          <a:xfrm>
            <a:off x="3775875" y="71258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54" name="object 354"/>
          <p:cNvSpPr/>
          <p:nvPr/>
        </p:nvSpPr>
        <p:spPr>
          <a:xfrm>
            <a:off x="5079103" y="6835434"/>
            <a:ext cx="10795" cy="11430"/>
          </a:xfrm>
          <a:custGeom>
            <a:avLst/>
            <a:gdLst/>
            <a:ahLst/>
            <a:cxnLst/>
            <a:rect l="l" t="t" r="r" b="b"/>
            <a:pathLst>
              <a:path w="10795"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355" name="object 355"/>
          <p:cNvSpPr/>
          <p:nvPr/>
        </p:nvSpPr>
        <p:spPr>
          <a:xfrm>
            <a:off x="3326057" y="750760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356" name="object 356"/>
          <p:cNvSpPr/>
          <p:nvPr/>
        </p:nvSpPr>
        <p:spPr>
          <a:xfrm>
            <a:off x="4897423" y="7479210"/>
            <a:ext cx="13335" cy="13335"/>
          </a:xfrm>
          <a:custGeom>
            <a:avLst/>
            <a:gdLst/>
            <a:ahLst/>
            <a:cxnLst/>
            <a:rect l="l" t="t" r="r" b="b"/>
            <a:pathLst>
              <a:path w="13335"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357" name="object 357"/>
          <p:cNvSpPr/>
          <p:nvPr/>
        </p:nvSpPr>
        <p:spPr>
          <a:xfrm>
            <a:off x="3276501" y="84729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358" name="object 358"/>
          <p:cNvSpPr/>
          <p:nvPr/>
        </p:nvSpPr>
        <p:spPr>
          <a:xfrm>
            <a:off x="4032330" y="7253351"/>
            <a:ext cx="13335" cy="13335"/>
          </a:xfrm>
          <a:custGeom>
            <a:avLst/>
            <a:gdLst/>
            <a:ahLst/>
            <a:cxnLst/>
            <a:rect l="l" t="t" r="r" b="b"/>
            <a:pathLst>
              <a:path w="13335"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359" name="object 359"/>
          <p:cNvSpPr/>
          <p:nvPr/>
        </p:nvSpPr>
        <p:spPr>
          <a:xfrm>
            <a:off x="2887730" y="7129466"/>
            <a:ext cx="20320" cy="20955"/>
          </a:xfrm>
          <a:custGeom>
            <a:avLst/>
            <a:gdLst/>
            <a:ahLst/>
            <a:cxnLst/>
            <a:rect l="l" t="t" r="r" b="b"/>
            <a:pathLst>
              <a:path w="20319"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360" name="object 360"/>
          <p:cNvSpPr/>
          <p:nvPr/>
        </p:nvSpPr>
        <p:spPr>
          <a:xfrm>
            <a:off x="2638070" y="7534474"/>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361" name="object 361"/>
          <p:cNvSpPr/>
          <p:nvPr/>
        </p:nvSpPr>
        <p:spPr>
          <a:xfrm>
            <a:off x="3977377" y="781024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362" name="object 362"/>
          <p:cNvSpPr/>
          <p:nvPr/>
        </p:nvSpPr>
        <p:spPr>
          <a:xfrm>
            <a:off x="2036359" y="6991319"/>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63" name="object 363"/>
          <p:cNvSpPr/>
          <p:nvPr/>
        </p:nvSpPr>
        <p:spPr>
          <a:xfrm>
            <a:off x="1955319" y="6800097"/>
            <a:ext cx="13335" cy="13335"/>
          </a:xfrm>
          <a:custGeom>
            <a:avLst/>
            <a:gdLst/>
            <a:ahLst/>
            <a:cxnLst/>
            <a:rect l="l" t="t" r="r" b="b"/>
            <a:pathLst>
              <a:path w="13335"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364" name="object 364"/>
          <p:cNvSpPr/>
          <p:nvPr/>
        </p:nvSpPr>
        <p:spPr>
          <a:xfrm>
            <a:off x="2630614" y="68400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65" name="object 365"/>
          <p:cNvSpPr/>
          <p:nvPr/>
        </p:nvSpPr>
        <p:spPr>
          <a:xfrm>
            <a:off x="1640543" y="7053524"/>
            <a:ext cx="17145" cy="17145"/>
          </a:xfrm>
          <a:custGeom>
            <a:avLst/>
            <a:gdLst/>
            <a:ahLst/>
            <a:cxnLst/>
            <a:rect l="l" t="t" r="r" b="b"/>
            <a:pathLst>
              <a:path w="17144"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366" name="object 366"/>
          <p:cNvSpPr/>
          <p:nvPr/>
        </p:nvSpPr>
        <p:spPr>
          <a:xfrm>
            <a:off x="1272703" y="6751861"/>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367" name="object 367"/>
          <p:cNvSpPr/>
          <p:nvPr/>
        </p:nvSpPr>
        <p:spPr>
          <a:xfrm>
            <a:off x="1556273" y="641515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68" name="object 368"/>
          <p:cNvSpPr/>
          <p:nvPr/>
        </p:nvSpPr>
        <p:spPr>
          <a:xfrm>
            <a:off x="775647" y="70774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69" name="object 369"/>
          <p:cNvSpPr/>
          <p:nvPr/>
        </p:nvSpPr>
        <p:spPr>
          <a:xfrm>
            <a:off x="901073" y="7340893"/>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370" name="object 370"/>
          <p:cNvSpPr/>
          <p:nvPr/>
        </p:nvSpPr>
        <p:spPr>
          <a:xfrm>
            <a:off x="694610" y="688628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371" name="object 371"/>
          <p:cNvSpPr/>
          <p:nvPr/>
        </p:nvSpPr>
        <p:spPr>
          <a:xfrm>
            <a:off x="379834" y="7139714"/>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372" name="object 372"/>
          <p:cNvSpPr/>
          <p:nvPr/>
        </p:nvSpPr>
        <p:spPr>
          <a:xfrm>
            <a:off x="332090" y="6532960"/>
            <a:ext cx="13335" cy="13335"/>
          </a:xfrm>
          <a:custGeom>
            <a:avLst/>
            <a:gdLst/>
            <a:ahLst/>
            <a:cxnLst/>
            <a:rect l="l" t="t" r="r" b="b"/>
            <a:pathLst>
              <a:path w="13335"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373" name="object 373"/>
          <p:cNvSpPr/>
          <p:nvPr/>
        </p:nvSpPr>
        <p:spPr>
          <a:xfrm>
            <a:off x="11994" y="683803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374" name="object 374"/>
          <p:cNvSpPr/>
          <p:nvPr/>
        </p:nvSpPr>
        <p:spPr>
          <a:xfrm>
            <a:off x="845214" y="641050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75" name="object 375"/>
          <p:cNvSpPr/>
          <p:nvPr/>
        </p:nvSpPr>
        <p:spPr>
          <a:xfrm>
            <a:off x="902131" y="84049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76" name="object 376"/>
          <p:cNvSpPr/>
          <p:nvPr/>
        </p:nvSpPr>
        <p:spPr>
          <a:xfrm>
            <a:off x="501930" y="804048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377" name="object 377"/>
          <p:cNvSpPr/>
          <p:nvPr/>
        </p:nvSpPr>
        <p:spPr>
          <a:xfrm>
            <a:off x="377556" y="7588151"/>
            <a:ext cx="21590" cy="22225"/>
          </a:xfrm>
          <a:custGeom>
            <a:avLst/>
            <a:gdLst/>
            <a:ahLst/>
            <a:cxnLst/>
            <a:rect l="l" t="t" r="r" b="b"/>
            <a:pathLst>
              <a:path w="21589"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378" name="object 378"/>
          <p:cNvSpPr/>
          <p:nvPr/>
        </p:nvSpPr>
        <p:spPr>
          <a:xfrm>
            <a:off x="7675044" y="857475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379" name="object 379"/>
          <p:cNvSpPr/>
          <p:nvPr/>
        </p:nvSpPr>
        <p:spPr>
          <a:xfrm>
            <a:off x="8275107" y="994787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80" name="object 380"/>
          <p:cNvSpPr/>
          <p:nvPr/>
        </p:nvSpPr>
        <p:spPr>
          <a:xfrm>
            <a:off x="9345727" y="943118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381" name="object 381"/>
          <p:cNvSpPr/>
          <p:nvPr/>
        </p:nvSpPr>
        <p:spPr>
          <a:xfrm>
            <a:off x="8804318" y="9497007"/>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382" name="object 382"/>
          <p:cNvSpPr/>
          <p:nvPr/>
        </p:nvSpPr>
        <p:spPr>
          <a:xfrm>
            <a:off x="7196706" y="938058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383" name="object 383"/>
          <p:cNvSpPr/>
          <p:nvPr/>
        </p:nvSpPr>
        <p:spPr>
          <a:xfrm>
            <a:off x="7903926" y="10029766"/>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384" name="object 384"/>
          <p:cNvSpPr/>
          <p:nvPr/>
        </p:nvSpPr>
        <p:spPr>
          <a:xfrm>
            <a:off x="9705824" y="908778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385" name="object 385"/>
          <p:cNvSpPr/>
          <p:nvPr/>
        </p:nvSpPr>
        <p:spPr>
          <a:xfrm>
            <a:off x="8829523" y="9243856"/>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386" name="object 386"/>
          <p:cNvSpPr/>
          <p:nvPr/>
        </p:nvSpPr>
        <p:spPr>
          <a:xfrm>
            <a:off x="9269434" y="8317960"/>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59999"/>
            </a:srgbClr>
          </a:solidFill>
        </p:spPr>
        <p:txBody>
          <a:bodyPr wrap="square" lIns="0" tIns="0" rIns="0" bIns="0" rtlCol="0"/>
          <a:lstStyle/>
          <a:p>
            <a:endParaRPr/>
          </a:p>
        </p:txBody>
      </p:sp>
      <p:sp>
        <p:nvSpPr>
          <p:cNvPr id="387" name="object 387"/>
          <p:cNvSpPr/>
          <p:nvPr/>
        </p:nvSpPr>
        <p:spPr>
          <a:xfrm>
            <a:off x="9305763" y="811272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388" name="object 388"/>
          <p:cNvSpPr/>
          <p:nvPr/>
        </p:nvSpPr>
        <p:spPr>
          <a:xfrm>
            <a:off x="7879294" y="10010080"/>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389" name="object 389"/>
          <p:cNvSpPr/>
          <p:nvPr/>
        </p:nvSpPr>
        <p:spPr>
          <a:xfrm>
            <a:off x="5734368" y="9924397"/>
            <a:ext cx="12065" cy="12065"/>
          </a:xfrm>
          <a:custGeom>
            <a:avLst/>
            <a:gdLst/>
            <a:ahLst/>
            <a:cxnLst/>
            <a:rect l="l" t="t" r="r" b="b"/>
            <a:pathLst>
              <a:path w="12064" h="12065">
                <a:moveTo>
                  <a:pt x="9287" y="0"/>
                </a:moveTo>
                <a:lnTo>
                  <a:pt x="2701" y="0"/>
                </a:lnTo>
                <a:lnTo>
                  <a:pt x="0" y="2701"/>
                </a:lnTo>
                <a:lnTo>
                  <a:pt x="0" y="9329"/>
                </a:lnTo>
                <a:lnTo>
                  <a:pt x="270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390" name="object 390"/>
          <p:cNvSpPr/>
          <p:nvPr/>
        </p:nvSpPr>
        <p:spPr>
          <a:xfrm>
            <a:off x="6759233" y="881835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391" name="object 391"/>
          <p:cNvSpPr/>
          <p:nvPr/>
        </p:nvSpPr>
        <p:spPr>
          <a:xfrm>
            <a:off x="7675581" y="9620277"/>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392" name="object 392"/>
          <p:cNvSpPr/>
          <p:nvPr/>
        </p:nvSpPr>
        <p:spPr>
          <a:xfrm>
            <a:off x="7831548" y="9403328"/>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393" name="object 393"/>
          <p:cNvSpPr/>
          <p:nvPr/>
        </p:nvSpPr>
        <p:spPr>
          <a:xfrm>
            <a:off x="9073516" y="9394849"/>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394" name="object 394"/>
          <p:cNvSpPr/>
          <p:nvPr/>
        </p:nvSpPr>
        <p:spPr>
          <a:xfrm>
            <a:off x="9406537" y="869212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395" name="object 395"/>
          <p:cNvSpPr/>
          <p:nvPr/>
        </p:nvSpPr>
        <p:spPr>
          <a:xfrm>
            <a:off x="7805480" y="889174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396" name="object 396"/>
          <p:cNvSpPr/>
          <p:nvPr/>
        </p:nvSpPr>
        <p:spPr>
          <a:xfrm>
            <a:off x="8715623" y="875928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397" name="object 397"/>
          <p:cNvSpPr/>
          <p:nvPr/>
        </p:nvSpPr>
        <p:spPr>
          <a:xfrm>
            <a:off x="8977589" y="863393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398" name="object 398"/>
          <p:cNvSpPr/>
          <p:nvPr/>
        </p:nvSpPr>
        <p:spPr>
          <a:xfrm>
            <a:off x="8578984" y="82574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399" name="object 399"/>
          <p:cNvSpPr/>
          <p:nvPr/>
        </p:nvSpPr>
        <p:spPr>
          <a:xfrm>
            <a:off x="9617188" y="827962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00" name="object 400"/>
          <p:cNvSpPr/>
          <p:nvPr/>
        </p:nvSpPr>
        <p:spPr>
          <a:xfrm>
            <a:off x="8497385" y="861206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01" name="object 401"/>
          <p:cNvSpPr/>
          <p:nvPr/>
        </p:nvSpPr>
        <p:spPr>
          <a:xfrm>
            <a:off x="8225512" y="80277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02" name="object 402"/>
          <p:cNvSpPr/>
          <p:nvPr/>
        </p:nvSpPr>
        <p:spPr>
          <a:xfrm>
            <a:off x="8112905" y="8134353"/>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403" name="object 403"/>
          <p:cNvSpPr/>
          <p:nvPr/>
        </p:nvSpPr>
        <p:spPr>
          <a:xfrm>
            <a:off x="8200438" y="7480357"/>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404" name="object 404"/>
          <p:cNvSpPr/>
          <p:nvPr/>
        </p:nvSpPr>
        <p:spPr>
          <a:xfrm>
            <a:off x="7335581" y="889020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405" name="object 405"/>
          <p:cNvSpPr/>
          <p:nvPr/>
        </p:nvSpPr>
        <p:spPr>
          <a:xfrm>
            <a:off x="6131415" y="8882092"/>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406" name="object 406"/>
          <p:cNvSpPr/>
          <p:nvPr/>
        </p:nvSpPr>
        <p:spPr>
          <a:xfrm>
            <a:off x="6380983" y="8563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07" name="object 407"/>
          <p:cNvSpPr/>
          <p:nvPr/>
        </p:nvSpPr>
        <p:spPr>
          <a:xfrm>
            <a:off x="6469085" y="9239735"/>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08" name="object 408"/>
          <p:cNvSpPr/>
          <p:nvPr/>
        </p:nvSpPr>
        <p:spPr>
          <a:xfrm>
            <a:off x="6828459" y="976065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09" name="object 409"/>
          <p:cNvSpPr/>
          <p:nvPr/>
        </p:nvSpPr>
        <p:spPr>
          <a:xfrm>
            <a:off x="9597073" y="7984552"/>
            <a:ext cx="10795" cy="10795"/>
          </a:xfrm>
          <a:custGeom>
            <a:avLst/>
            <a:gdLst/>
            <a:ahLst/>
            <a:cxnLst/>
            <a:rect l="l" t="t" r="r" b="b"/>
            <a:pathLst>
              <a:path w="10795" h="10795">
                <a:moveTo>
                  <a:pt x="8052" y="0"/>
                </a:moveTo>
                <a:lnTo>
                  <a:pt x="2314" y="0"/>
                </a:lnTo>
                <a:lnTo>
                  <a:pt x="0" y="2355"/>
                </a:lnTo>
                <a:lnTo>
                  <a:pt x="0" y="8114"/>
                </a:lnTo>
                <a:lnTo>
                  <a:pt x="2314" y="10470"/>
                </a:lnTo>
                <a:lnTo>
                  <a:pt x="8052" y="10470"/>
                </a:lnTo>
                <a:lnTo>
                  <a:pt x="10376" y="8114"/>
                </a:lnTo>
                <a:lnTo>
                  <a:pt x="10376" y="5235"/>
                </a:lnTo>
                <a:lnTo>
                  <a:pt x="10376" y="2355"/>
                </a:lnTo>
                <a:lnTo>
                  <a:pt x="8052" y="0"/>
                </a:lnTo>
                <a:close/>
              </a:path>
            </a:pathLst>
          </a:custGeom>
          <a:solidFill>
            <a:srgbClr val="FFFFFF">
              <a:alpha val="47999"/>
            </a:srgbClr>
          </a:solidFill>
        </p:spPr>
        <p:txBody>
          <a:bodyPr wrap="square" lIns="0" tIns="0" rIns="0" bIns="0" rtlCol="0"/>
          <a:lstStyle/>
          <a:p>
            <a:endParaRPr/>
          </a:p>
        </p:txBody>
      </p:sp>
      <p:sp>
        <p:nvSpPr>
          <p:cNvPr id="410" name="object 410"/>
          <p:cNvSpPr/>
          <p:nvPr/>
        </p:nvSpPr>
        <p:spPr>
          <a:xfrm>
            <a:off x="8623699" y="977657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11" name="object 411"/>
          <p:cNvSpPr/>
          <p:nvPr/>
        </p:nvSpPr>
        <p:spPr>
          <a:xfrm>
            <a:off x="9775402" y="7899796"/>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412" name="object 412"/>
          <p:cNvSpPr/>
          <p:nvPr/>
        </p:nvSpPr>
        <p:spPr>
          <a:xfrm>
            <a:off x="7331963" y="840584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413" name="object 413"/>
          <p:cNvSpPr/>
          <p:nvPr/>
        </p:nvSpPr>
        <p:spPr>
          <a:xfrm>
            <a:off x="9809522" y="978195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414" name="object 414"/>
          <p:cNvSpPr/>
          <p:nvPr/>
        </p:nvSpPr>
        <p:spPr>
          <a:xfrm>
            <a:off x="6459585" y="7546071"/>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415" name="object 415"/>
          <p:cNvSpPr/>
          <p:nvPr/>
        </p:nvSpPr>
        <p:spPr>
          <a:xfrm>
            <a:off x="6800674" y="8363605"/>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416" name="object 416"/>
          <p:cNvSpPr/>
          <p:nvPr/>
        </p:nvSpPr>
        <p:spPr>
          <a:xfrm>
            <a:off x="8084175" y="794798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417" name="object 417"/>
          <p:cNvSpPr/>
          <p:nvPr/>
        </p:nvSpPr>
        <p:spPr>
          <a:xfrm>
            <a:off x="6083604" y="9394483"/>
            <a:ext cx="8890" cy="9525"/>
          </a:xfrm>
          <a:custGeom>
            <a:avLst/>
            <a:gdLst/>
            <a:ahLst/>
            <a:cxnLst/>
            <a:rect l="l" t="t" r="r" b="b"/>
            <a:pathLst>
              <a:path w="8889"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418" name="object 418"/>
          <p:cNvSpPr/>
          <p:nvPr/>
        </p:nvSpPr>
        <p:spPr>
          <a:xfrm>
            <a:off x="7511455" y="9708416"/>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419" name="object 419"/>
          <p:cNvSpPr/>
          <p:nvPr/>
        </p:nvSpPr>
        <p:spPr>
          <a:xfrm>
            <a:off x="8344673" y="928088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20" name="object 420"/>
          <p:cNvSpPr/>
          <p:nvPr/>
        </p:nvSpPr>
        <p:spPr>
          <a:xfrm>
            <a:off x="6053759" y="11277389"/>
            <a:ext cx="20320" cy="20955"/>
          </a:xfrm>
          <a:custGeom>
            <a:avLst/>
            <a:gdLst/>
            <a:ahLst/>
            <a:cxnLst/>
            <a:rect l="l" t="t" r="r" b="b"/>
            <a:pathLst>
              <a:path w="20320" h="20954">
                <a:moveTo>
                  <a:pt x="15748" y="0"/>
                </a:moveTo>
                <a:lnTo>
                  <a:pt x="4554" y="0"/>
                </a:lnTo>
                <a:lnTo>
                  <a:pt x="0" y="4617"/>
                </a:lnTo>
                <a:lnTo>
                  <a:pt x="0" y="15884"/>
                </a:lnTo>
                <a:lnTo>
                  <a:pt x="4554" y="20491"/>
                </a:lnTo>
                <a:lnTo>
                  <a:pt x="15748" y="20491"/>
                </a:lnTo>
                <a:lnTo>
                  <a:pt x="20271" y="15884"/>
                </a:lnTo>
                <a:lnTo>
                  <a:pt x="20271" y="10250"/>
                </a:lnTo>
                <a:lnTo>
                  <a:pt x="20271" y="4617"/>
                </a:lnTo>
                <a:lnTo>
                  <a:pt x="15748" y="0"/>
                </a:lnTo>
                <a:close/>
              </a:path>
            </a:pathLst>
          </a:custGeom>
          <a:solidFill>
            <a:srgbClr val="384746">
              <a:alpha val="79998"/>
            </a:srgbClr>
          </a:solidFill>
        </p:spPr>
        <p:txBody>
          <a:bodyPr wrap="square" lIns="0" tIns="0" rIns="0" bIns="0" rtlCol="0"/>
          <a:lstStyle/>
          <a:p>
            <a:endParaRPr/>
          </a:p>
        </p:txBody>
      </p:sp>
      <p:sp>
        <p:nvSpPr>
          <p:cNvPr id="421" name="object 421"/>
          <p:cNvSpPr/>
          <p:nvPr/>
        </p:nvSpPr>
        <p:spPr>
          <a:xfrm>
            <a:off x="8281676" y="915947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22" name="object 422"/>
          <p:cNvSpPr/>
          <p:nvPr/>
        </p:nvSpPr>
        <p:spPr>
          <a:xfrm>
            <a:off x="10315539" y="8292785"/>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423" name="object 423"/>
          <p:cNvSpPr/>
          <p:nvPr/>
        </p:nvSpPr>
        <p:spPr>
          <a:xfrm>
            <a:off x="10915606" y="966590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24" name="object 424"/>
          <p:cNvSpPr/>
          <p:nvPr/>
        </p:nvSpPr>
        <p:spPr>
          <a:xfrm>
            <a:off x="10834566" y="9474692"/>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425" name="object 425"/>
          <p:cNvSpPr/>
          <p:nvPr/>
        </p:nvSpPr>
        <p:spPr>
          <a:xfrm>
            <a:off x="5539877" y="848780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26" name="object 426"/>
          <p:cNvSpPr/>
          <p:nvPr/>
        </p:nvSpPr>
        <p:spPr>
          <a:xfrm>
            <a:off x="10052169" y="112327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27" name="object 427"/>
          <p:cNvSpPr/>
          <p:nvPr/>
        </p:nvSpPr>
        <p:spPr>
          <a:xfrm>
            <a:off x="10519789" y="9728122"/>
            <a:ext cx="17145" cy="17145"/>
          </a:xfrm>
          <a:custGeom>
            <a:avLst/>
            <a:gdLst/>
            <a:ahLst/>
            <a:cxnLst/>
            <a:rect l="l" t="t" r="r" b="b"/>
            <a:pathLst>
              <a:path w="17145"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28" name="object 428"/>
          <p:cNvSpPr/>
          <p:nvPr/>
        </p:nvSpPr>
        <p:spPr>
          <a:xfrm>
            <a:off x="9847839" y="10067615"/>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29" name="object 429"/>
          <p:cNvSpPr/>
          <p:nvPr/>
        </p:nvSpPr>
        <p:spPr>
          <a:xfrm>
            <a:off x="10472044" y="9121360"/>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430" name="object 430"/>
          <p:cNvSpPr/>
          <p:nvPr/>
        </p:nvSpPr>
        <p:spPr>
          <a:xfrm>
            <a:off x="5240592" y="8092150"/>
            <a:ext cx="10160" cy="10160"/>
          </a:xfrm>
          <a:custGeom>
            <a:avLst/>
            <a:gdLst/>
            <a:ahLst/>
            <a:cxnLst/>
            <a:rect l="l" t="t" r="r" b="b"/>
            <a:pathLst>
              <a:path w="10160"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31" name="object 431"/>
          <p:cNvSpPr/>
          <p:nvPr/>
        </p:nvSpPr>
        <p:spPr>
          <a:xfrm>
            <a:off x="10445976" y="860977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432" name="object 432"/>
          <p:cNvSpPr/>
          <p:nvPr/>
        </p:nvSpPr>
        <p:spPr>
          <a:xfrm>
            <a:off x="9755213" y="10101081"/>
            <a:ext cx="28575" cy="3810"/>
          </a:xfrm>
          <a:custGeom>
            <a:avLst/>
            <a:gdLst/>
            <a:ahLst/>
            <a:cxnLst/>
            <a:rect l="l" t="t" r="r" b="b"/>
            <a:pathLst>
              <a:path w="28575" h="3809">
                <a:moveTo>
                  <a:pt x="0" y="3322"/>
                </a:moveTo>
                <a:lnTo>
                  <a:pt x="28135" y="3322"/>
                </a:lnTo>
                <a:lnTo>
                  <a:pt x="28135" y="0"/>
                </a:lnTo>
                <a:lnTo>
                  <a:pt x="0" y="0"/>
                </a:lnTo>
                <a:lnTo>
                  <a:pt x="0" y="3322"/>
                </a:lnTo>
                <a:close/>
              </a:path>
            </a:pathLst>
          </a:custGeom>
          <a:solidFill>
            <a:srgbClr val="6F4478">
              <a:alpha val="79998"/>
            </a:srgbClr>
          </a:solidFill>
        </p:spPr>
        <p:txBody>
          <a:bodyPr wrap="square" lIns="0" tIns="0" rIns="0" bIns="0" rtlCol="0"/>
          <a:lstStyle/>
          <a:p>
            <a:endParaRPr/>
          </a:p>
        </p:txBody>
      </p:sp>
      <p:sp>
        <p:nvSpPr>
          <p:cNvPr id="433" name="object 433"/>
          <p:cNvSpPr/>
          <p:nvPr/>
        </p:nvSpPr>
        <p:spPr>
          <a:xfrm>
            <a:off x="5257495" y="6586465"/>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434" name="object 434"/>
          <p:cNvSpPr/>
          <p:nvPr/>
        </p:nvSpPr>
        <p:spPr>
          <a:xfrm>
            <a:off x="5469568" y="68827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35" name="object 435"/>
          <p:cNvSpPr/>
          <p:nvPr/>
        </p:nvSpPr>
        <p:spPr>
          <a:xfrm>
            <a:off x="9275009" y="1007921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36" name="object 436"/>
          <p:cNvSpPr/>
          <p:nvPr/>
        </p:nvSpPr>
        <p:spPr>
          <a:xfrm>
            <a:off x="10866007" y="774578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37" name="object 437"/>
          <p:cNvSpPr/>
          <p:nvPr/>
        </p:nvSpPr>
        <p:spPr>
          <a:xfrm>
            <a:off x="10753401" y="7852395"/>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38" name="object 438"/>
          <p:cNvSpPr/>
          <p:nvPr/>
        </p:nvSpPr>
        <p:spPr>
          <a:xfrm>
            <a:off x="10840923" y="719838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439" name="object 439"/>
          <p:cNvSpPr/>
          <p:nvPr/>
        </p:nvSpPr>
        <p:spPr>
          <a:xfrm>
            <a:off x="9401323" y="1124372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40" name="object 440"/>
          <p:cNvSpPr/>
          <p:nvPr/>
        </p:nvSpPr>
        <p:spPr>
          <a:xfrm>
            <a:off x="5643574" y="9181972"/>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441" name="object 441"/>
          <p:cNvSpPr/>
          <p:nvPr/>
        </p:nvSpPr>
        <p:spPr>
          <a:xfrm>
            <a:off x="10151949" y="9426447"/>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42" name="object 442"/>
          <p:cNvSpPr/>
          <p:nvPr/>
        </p:nvSpPr>
        <p:spPr>
          <a:xfrm>
            <a:off x="10985169" y="8998917"/>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43" name="object 443"/>
          <p:cNvSpPr/>
          <p:nvPr/>
        </p:nvSpPr>
        <p:spPr>
          <a:xfrm>
            <a:off x="10922169" y="8877503"/>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44" name="object 444"/>
          <p:cNvSpPr/>
          <p:nvPr/>
        </p:nvSpPr>
        <p:spPr>
          <a:xfrm>
            <a:off x="5217586" y="6628811"/>
            <a:ext cx="13335" cy="13335"/>
          </a:xfrm>
          <a:custGeom>
            <a:avLst/>
            <a:gdLst/>
            <a:ahLst/>
            <a:cxnLst/>
            <a:rect l="l" t="t" r="r" b="b"/>
            <a:pathLst>
              <a:path w="13335"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5" name="object 445"/>
          <p:cNvSpPr/>
          <p:nvPr/>
        </p:nvSpPr>
        <p:spPr>
          <a:xfrm>
            <a:off x="5822797" y="688827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446" name="object 446"/>
          <p:cNvSpPr/>
          <p:nvPr/>
        </p:nvSpPr>
        <p:spPr>
          <a:xfrm>
            <a:off x="9421111" y="76788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47" name="object 447"/>
          <p:cNvSpPr/>
          <p:nvPr/>
        </p:nvSpPr>
        <p:spPr>
          <a:xfrm>
            <a:off x="10248224" y="6647712"/>
            <a:ext cx="17145" cy="17145"/>
          </a:xfrm>
          <a:custGeom>
            <a:avLst/>
            <a:gdLst/>
            <a:ahLst/>
            <a:cxnLst/>
            <a:rect l="l" t="t" r="r" b="b"/>
            <a:pathLst>
              <a:path w="17145"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448" name="object 448"/>
          <p:cNvSpPr/>
          <p:nvPr/>
        </p:nvSpPr>
        <p:spPr>
          <a:xfrm>
            <a:off x="9950321" y="7228030"/>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49" name="object 449"/>
          <p:cNvSpPr/>
          <p:nvPr/>
        </p:nvSpPr>
        <p:spPr>
          <a:xfrm>
            <a:off x="10026309" y="7938360"/>
            <a:ext cx="31750" cy="32384"/>
          </a:xfrm>
          <a:custGeom>
            <a:avLst/>
            <a:gdLst/>
            <a:ahLst/>
            <a:cxnLst/>
            <a:rect l="l" t="t" r="r" b="b"/>
            <a:pathLst>
              <a:path w="31750" h="32384">
                <a:moveTo>
                  <a:pt x="24596" y="0"/>
                </a:moveTo>
                <a:lnTo>
                  <a:pt x="7067" y="0"/>
                </a:lnTo>
                <a:lnTo>
                  <a:pt x="0" y="7162"/>
                </a:lnTo>
                <a:lnTo>
                  <a:pt x="0" y="24784"/>
                </a:lnTo>
                <a:lnTo>
                  <a:pt x="7067" y="31967"/>
                </a:lnTo>
                <a:lnTo>
                  <a:pt x="24596" y="31967"/>
                </a:lnTo>
                <a:lnTo>
                  <a:pt x="31695" y="24784"/>
                </a:lnTo>
                <a:lnTo>
                  <a:pt x="31695" y="15968"/>
                </a:lnTo>
                <a:lnTo>
                  <a:pt x="31695" y="7162"/>
                </a:lnTo>
                <a:lnTo>
                  <a:pt x="24596" y="0"/>
                </a:lnTo>
                <a:close/>
              </a:path>
            </a:pathLst>
          </a:custGeom>
          <a:solidFill>
            <a:srgbClr val="384746">
              <a:alpha val="79998"/>
            </a:srgbClr>
          </a:solidFill>
        </p:spPr>
        <p:txBody>
          <a:bodyPr wrap="square" lIns="0" tIns="0" rIns="0" bIns="0" rtlCol="0"/>
          <a:lstStyle/>
          <a:p>
            <a:endParaRPr/>
          </a:p>
        </p:txBody>
      </p:sp>
      <p:sp>
        <p:nvSpPr>
          <p:cNvPr id="450" name="object 450"/>
          <p:cNvSpPr/>
          <p:nvPr/>
        </p:nvSpPr>
        <p:spPr>
          <a:xfrm>
            <a:off x="5725302" y="6961003"/>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451" name="object 451"/>
          <p:cNvSpPr/>
          <p:nvPr/>
        </p:nvSpPr>
        <p:spPr>
          <a:xfrm>
            <a:off x="5612697" y="7067617"/>
            <a:ext cx="10160" cy="10160"/>
          </a:xfrm>
          <a:custGeom>
            <a:avLst/>
            <a:gdLst/>
            <a:ahLst/>
            <a:cxnLst/>
            <a:rect l="l" t="t" r="r" b="b"/>
            <a:pathLst>
              <a:path w="10160" h="10159">
                <a:moveTo>
                  <a:pt x="7675" y="0"/>
                </a:moveTo>
                <a:lnTo>
                  <a:pt x="2219" y="0"/>
                </a:lnTo>
                <a:lnTo>
                  <a:pt x="0" y="2240"/>
                </a:lnTo>
                <a:lnTo>
                  <a:pt x="0" y="7727"/>
                </a:lnTo>
                <a:lnTo>
                  <a:pt x="2219" y="9968"/>
                </a:lnTo>
                <a:lnTo>
                  <a:pt x="7675" y="996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52" name="object 452"/>
          <p:cNvSpPr/>
          <p:nvPr/>
        </p:nvSpPr>
        <p:spPr>
          <a:xfrm>
            <a:off x="10219517" y="71258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53" name="object 453"/>
          <p:cNvSpPr/>
          <p:nvPr/>
        </p:nvSpPr>
        <p:spPr>
          <a:xfrm>
            <a:off x="9769701" y="750760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454" name="object 454"/>
          <p:cNvSpPr/>
          <p:nvPr/>
        </p:nvSpPr>
        <p:spPr>
          <a:xfrm>
            <a:off x="9720144" y="84729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455" name="object 455"/>
          <p:cNvSpPr/>
          <p:nvPr/>
        </p:nvSpPr>
        <p:spPr>
          <a:xfrm>
            <a:off x="10475972" y="725335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456" name="object 456"/>
          <p:cNvSpPr/>
          <p:nvPr/>
        </p:nvSpPr>
        <p:spPr>
          <a:xfrm>
            <a:off x="9381436" y="7054168"/>
            <a:ext cx="20320" cy="20955"/>
          </a:xfrm>
          <a:custGeom>
            <a:avLst/>
            <a:gdLst/>
            <a:ahLst/>
            <a:cxnLst/>
            <a:rect l="l" t="t" r="r" b="b"/>
            <a:pathLst>
              <a:path w="20320"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457" name="object 457"/>
          <p:cNvSpPr/>
          <p:nvPr/>
        </p:nvSpPr>
        <p:spPr>
          <a:xfrm>
            <a:off x="9081712" y="753447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458" name="object 458"/>
          <p:cNvSpPr/>
          <p:nvPr/>
        </p:nvSpPr>
        <p:spPr>
          <a:xfrm>
            <a:off x="10421009" y="781024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459" name="object 459"/>
          <p:cNvSpPr/>
          <p:nvPr/>
        </p:nvSpPr>
        <p:spPr>
          <a:xfrm>
            <a:off x="8479999" y="699131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60" name="object 460"/>
          <p:cNvSpPr/>
          <p:nvPr/>
        </p:nvSpPr>
        <p:spPr>
          <a:xfrm>
            <a:off x="8398960" y="6800097"/>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461" name="object 461"/>
          <p:cNvSpPr/>
          <p:nvPr/>
        </p:nvSpPr>
        <p:spPr>
          <a:xfrm>
            <a:off x="9066256" y="720218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62" name="object 462"/>
          <p:cNvSpPr/>
          <p:nvPr/>
        </p:nvSpPr>
        <p:spPr>
          <a:xfrm>
            <a:off x="8084186" y="7053524"/>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463" name="object 463"/>
          <p:cNvSpPr/>
          <p:nvPr/>
        </p:nvSpPr>
        <p:spPr>
          <a:xfrm>
            <a:off x="8766969" y="6806531"/>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464" name="object 464"/>
          <p:cNvSpPr/>
          <p:nvPr/>
        </p:nvSpPr>
        <p:spPr>
          <a:xfrm>
            <a:off x="7716345" y="6751861"/>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465" name="object 465"/>
          <p:cNvSpPr/>
          <p:nvPr/>
        </p:nvSpPr>
        <p:spPr>
          <a:xfrm>
            <a:off x="7999914" y="641515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466" name="object 466"/>
          <p:cNvSpPr/>
          <p:nvPr/>
        </p:nvSpPr>
        <p:spPr>
          <a:xfrm>
            <a:off x="6009509" y="649937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467" name="object 467"/>
          <p:cNvSpPr/>
          <p:nvPr/>
        </p:nvSpPr>
        <p:spPr>
          <a:xfrm>
            <a:off x="1532993" y="7163758"/>
            <a:ext cx="23495" cy="23495"/>
          </a:xfrm>
          <a:custGeom>
            <a:avLst/>
            <a:gdLst/>
            <a:ahLst/>
            <a:cxnLst/>
            <a:rect l="l" t="t" r="r" b="b"/>
            <a:pathLst>
              <a:path w="23494"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468" name="object 468"/>
          <p:cNvSpPr/>
          <p:nvPr/>
        </p:nvSpPr>
        <p:spPr>
          <a:xfrm>
            <a:off x="2789608" y="6731119"/>
            <a:ext cx="17780" cy="17780"/>
          </a:xfrm>
          <a:custGeom>
            <a:avLst/>
            <a:gdLst/>
            <a:ahLst/>
            <a:cxnLst/>
            <a:rect l="l" t="t" r="r" b="b"/>
            <a:pathLst>
              <a:path w="17780"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469" name="object 469"/>
          <p:cNvSpPr/>
          <p:nvPr/>
        </p:nvSpPr>
        <p:spPr>
          <a:xfrm>
            <a:off x="2586914" y="6477995"/>
            <a:ext cx="22225" cy="22225"/>
          </a:xfrm>
          <a:custGeom>
            <a:avLst/>
            <a:gdLst/>
            <a:ahLst/>
            <a:cxnLst/>
            <a:rect l="l" t="t" r="r" b="b"/>
            <a:pathLst>
              <a:path w="22225" h="22225">
                <a:moveTo>
                  <a:pt x="16962" y="0"/>
                </a:moveTo>
                <a:lnTo>
                  <a:pt x="4889" y="0"/>
                </a:lnTo>
                <a:lnTo>
                  <a:pt x="0" y="4931"/>
                </a:lnTo>
                <a:lnTo>
                  <a:pt x="0" y="17119"/>
                </a:lnTo>
                <a:lnTo>
                  <a:pt x="4889" y="22041"/>
                </a:lnTo>
                <a:lnTo>
                  <a:pt x="16962" y="22041"/>
                </a:lnTo>
                <a:lnTo>
                  <a:pt x="21842" y="17119"/>
                </a:lnTo>
                <a:lnTo>
                  <a:pt x="21842" y="11025"/>
                </a:lnTo>
                <a:lnTo>
                  <a:pt x="21842" y="4931"/>
                </a:lnTo>
                <a:lnTo>
                  <a:pt x="16962" y="0"/>
                </a:lnTo>
                <a:close/>
              </a:path>
            </a:pathLst>
          </a:custGeom>
          <a:solidFill>
            <a:srgbClr val="FFFFFF">
              <a:alpha val="62399"/>
            </a:srgbClr>
          </a:solidFill>
        </p:spPr>
        <p:txBody>
          <a:bodyPr wrap="square" lIns="0" tIns="0" rIns="0" bIns="0" rtlCol="0"/>
          <a:lstStyle/>
          <a:p>
            <a:endParaRPr/>
          </a:p>
        </p:txBody>
      </p:sp>
      <p:sp>
        <p:nvSpPr>
          <p:cNvPr id="470" name="object 470"/>
          <p:cNvSpPr/>
          <p:nvPr/>
        </p:nvSpPr>
        <p:spPr>
          <a:xfrm>
            <a:off x="2550717" y="7969922"/>
            <a:ext cx="23495" cy="23495"/>
          </a:xfrm>
          <a:custGeom>
            <a:avLst/>
            <a:gdLst/>
            <a:ahLst/>
            <a:cxnLst/>
            <a:rect l="l" t="t" r="r" b="b"/>
            <a:pathLst>
              <a:path w="23494" h="23495">
                <a:moveTo>
                  <a:pt x="17978" y="0"/>
                </a:moveTo>
                <a:lnTo>
                  <a:pt x="5204" y="0"/>
                </a:lnTo>
                <a:lnTo>
                  <a:pt x="0" y="5256"/>
                </a:lnTo>
                <a:lnTo>
                  <a:pt x="0" y="18125"/>
                </a:lnTo>
                <a:lnTo>
                  <a:pt x="5204" y="23371"/>
                </a:lnTo>
                <a:lnTo>
                  <a:pt x="17978" y="2337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471" name="object 471"/>
          <p:cNvSpPr/>
          <p:nvPr/>
        </p:nvSpPr>
        <p:spPr>
          <a:xfrm>
            <a:off x="1438488" y="7719668"/>
            <a:ext cx="12700" cy="12700"/>
          </a:xfrm>
          <a:custGeom>
            <a:avLst/>
            <a:gdLst/>
            <a:ahLst/>
            <a:cxnLst/>
            <a:rect l="l" t="t" r="r" b="b"/>
            <a:pathLst>
              <a:path w="12700" h="12700">
                <a:moveTo>
                  <a:pt x="9528" y="0"/>
                </a:moveTo>
                <a:lnTo>
                  <a:pt x="2753" y="0"/>
                </a:lnTo>
                <a:lnTo>
                  <a:pt x="0" y="2774"/>
                </a:lnTo>
                <a:lnTo>
                  <a:pt x="0" y="9612"/>
                </a:lnTo>
                <a:lnTo>
                  <a:pt x="2753" y="12387"/>
                </a:lnTo>
                <a:lnTo>
                  <a:pt x="9528" y="12387"/>
                </a:lnTo>
                <a:lnTo>
                  <a:pt x="12271" y="9612"/>
                </a:lnTo>
                <a:lnTo>
                  <a:pt x="12271" y="6188"/>
                </a:lnTo>
                <a:lnTo>
                  <a:pt x="12271" y="2774"/>
                </a:lnTo>
                <a:lnTo>
                  <a:pt x="9528" y="0"/>
                </a:lnTo>
                <a:close/>
              </a:path>
            </a:pathLst>
          </a:custGeom>
          <a:solidFill>
            <a:srgbClr val="FFFFFF">
              <a:alpha val="59999"/>
            </a:srgbClr>
          </a:solidFill>
        </p:spPr>
        <p:txBody>
          <a:bodyPr wrap="square" lIns="0" tIns="0" rIns="0" bIns="0" rtlCol="0"/>
          <a:lstStyle/>
          <a:p>
            <a:endParaRPr/>
          </a:p>
        </p:txBody>
      </p:sp>
      <p:sp>
        <p:nvSpPr>
          <p:cNvPr id="472" name="object 472"/>
          <p:cNvSpPr/>
          <p:nvPr/>
        </p:nvSpPr>
        <p:spPr>
          <a:xfrm>
            <a:off x="1945630" y="10384272"/>
            <a:ext cx="32384" cy="32384"/>
          </a:xfrm>
          <a:custGeom>
            <a:avLst/>
            <a:gdLst/>
            <a:ahLst/>
            <a:cxnLst/>
            <a:rect l="l" t="t" r="r" b="b"/>
            <a:pathLst>
              <a:path w="32385" h="32384">
                <a:moveTo>
                  <a:pt x="24920" y="0"/>
                </a:moveTo>
                <a:lnTo>
                  <a:pt x="7203" y="0"/>
                </a:lnTo>
                <a:lnTo>
                  <a:pt x="0" y="7235"/>
                </a:lnTo>
                <a:lnTo>
                  <a:pt x="0" y="25109"/>
                </a:lnTo>
                <a:lnTo>
                  <a:pt x="7203" y="32386"/>
                </a:lnTo>
                <a:lnTo>
                  <a:pt x="24920" y="32386"/>
                </a:lnTo>
                <a:lnTo>
                  <a:pt x="32103" y="25109"/>
                </a:lnTo>
                <a:lnTo>
                  <a:pt x="32103" y="16187"/>
                </a:lnTo>
                <a:lnTo>
                  <a:pt x="32103" y="7235"/>
                </a:lnTo>
                <a:lnTo>
                  <a:pt x="24920" y="0"/>
                </a:lnTo>
                <a:close/>
              </a:path>
            </a:pathLst>
          </a:custGeom>
          <a:solidFill>
            <a:srgbClr val="FFFFFF">
              <a:alpha val="62399"/>
            </a:srgbClr>
          </a:solidFill>
        </p:spPr>
        <p:txBody>
          <a:bodyPr wrap="square" lIns="0" tIns="0" rIns="0" bIns="0" rtlCol="0"/>
          <a:lstStyle/>
          <a:p>
            <a:endParaRPr/>
          </a:p>
        </p:txBody>
      </p:sp>
      <p:sp>
        <p:nvSpPr>
          <p:cNvPr id="473" name="object 473"/>
          <p:cNvSpPr/>
          <p:nvPr/>
        </p:nvSpPr>
        <p:spPr>
          <a:xfrm>
            <a:off x="1677281" y="8528882"/>
            <a:ext cx="36195" cy="36830"/>
          </a:xfrm>
          <a:custGeom>
            <a:avLst/>
            <a:gdLst/>
            <a:ahLst/>
            <a:cxnLst/>
            <a:rect l="l" t="t" r="r" b="b"/>
            <a:pathLst>
              <a:path w="36194"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474" name="object 474"/>
          <p:cNvSpPr/>
          <p:nvPr/>
        </p:nvSpPr>
        <p:spPr>
          <a:xfrm>
            <a:off x="2082037" y="7775268"/>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475" name="object 475"/>
          <p:cNvSpPr/>
          <p:nvPr/>
        </p:nvSpPr>
        <p:spPr>
          <a:xfrm>
            <a:off x="758500" y="7412392"/>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476" name="object 476"/>
          <p:cNvSpPr/>
          <p:nvPr/>
        </p:nvSpPr>
        <p:spPr>
          <a:xfrm>
            <a:off x="2500232" y="7336181"/>
            <a:ext cx="13970" cy="14604"/>
          </a:xfrm>
          <a:custGeom>
            <a:avLst/>
            <a:gdLst/>
            <a:ahLst/>
            <a:cxnLst/>
            <a:rect l="l" t="t" r="r" b="b"/>
            <a:pathLst>
              <a:path w="13969"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477" name="object 477"/>
          <p:cNvSpPr/>
          <p:nvPr/>
        </p:nvSpPr>
        <p:spPr>
          <a:xfrm>
            <a:off x="7219288" y="70774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478" name="object 478"/>
          <p:cNvSpPr/>
          <p:nvPr/>
        </p:nvSpPr>
        <p:spPr>
          <a:xfrm>
            <a:off x="7445449" y="7631770"/>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479" name="object 479"/>
          <p:cNvSpPr/>
          <p:nvPr/>
        </p:nvSpPr>
        <p:spPr>
          <a:xfrm>
            <a:off x="5885629" y="8375749"/>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480" name="object 480"/>
          <p:cNvSpPr/>
          <p:nvPr/>
        </p:nvSpPr>
        <p:spPr>
          <a:xfrm>
            <a:off x="7138251" y="688628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481" name="object 481"/>
          <p:cNvSpPr/>
          <p:nvPr/>
        </p:nvSpPr>
        <p:spPr>
          <a:xfrm>
            <a:off x="5910834" y="8122598"/>
            <a:ext cx="14604" cy="14604"/>
          </a:xfrm>
          <a:custGeom>
            <a:avLst/>
            <a:gdLst/>
            <a:ahLst/>
            <a:cxnLst/>
            <a:rect l="l" t="t" r="r" b="b"/>
            <a:pathLst>
              <a:path w="14604"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482" name="object 482"/>
          <p:cNvSpPr/>
          <p:nvPr/>
        </p:nvSpPr>
        <p:spPr>
          <a:xfrm>
            <a:off x="6823474" y="7139714"/>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483" name="object 483"/>
          <p:cNvSpPr/>
          <p:nvPr/>
        </p:nvSpPr>
        <p:spPr>
          <a:xfrm>
            <a:off x="6151534" y="7479207"/>
            <a:ext cx="23495" cy="23495"/>
          </a:xfrm>
          <a:custGeom>
            <a:avLst/>
            <a:gdLst/>
            <a:ahLst/>
            <a:cxnLst/>
            <a:rect l="l" t="t" r="r" b="b"/>
            <a:pathLst>
              <a:path w="23495"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484" name="object 484"/>
          <p:cNvSpPr/>
          <p:nvPr/>
        </p:nvSpPr>
        <p:spPr>
          <a:xfrm>
            <a:off x="6775730" y="6532960"/>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485" name="object 485"/>
          <p:cNvSpPr/>
          <p:nvPr/>
        </p:nvSpPr>
        <p:spPr>
          <a:xfrm>
            <a:off x="6154825" y="827359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486" name="object 486"/>
          <p:cNvSpPr/>
          <p:nvPr/>
        </p:nvSpPr>
        <p:spPr>
          <a:xfrm>
            <a:off x="5796931" y="7638023"/>
            <a:ext cx="13335" cy="13335"/>
          </a:xfrm>
          <a:custGeom>
            <a:avLst/>
            <a:gdLst/>
            <a:ahLst/>
            <a:cxnLst/>
            <a:rect l="l" t="t" r="r" b="b"/>
            <a:pathLst>
              <a:path w="13335"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487" name="object 487"/>
          <p:cNvSpPr/>
          <p:nvPr/>
        </p:nvSpPr>
        <p:spPr>
          <a:xfrm>
            <a:off x="6455635" y="683803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488" name="object 488"/>
          <p:cNvSpPr/>
          <p:nvPr/>
        </p:nvSpPr>
        <p:spPr>
          <a:xfrm>
            <a:off x="7288856" y="641050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89" name="object 489"/>
          <p:cNvSpPr/>
          <p:nvPr/>
        </p:nvSpPr>
        <p:spPr>
          <a:xfrm>
            <a:off x="4529897" y="875673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490" name="object 490"/>
          <p:cNvSpPr/>
          <p:nvPr/>
        </p:nvSpPr>
        <p:spPr>
          <a:xfrm>
            <a:off x="4201426" y="8457296"/>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491" name="object 491"/>
          <p:cNvSpPr/>
          <p:nvPr/>
        </p:nvSpPr>
        <p:spPr>
          <a:xfrm>
            <a:off x="4433284" y="8041998"/>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492" name="object 492"/>
          <p:cNvSpPr/>
          <p:nvPr/>
        </p:nvSpPr>
        <p:spPr>
          <a:xfrm>
            <a:off x="4118137" y="8333209"/>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493" name="object 493"/>
          <p:cNvSpPr/>
          <p:nvPr/>
        </p:nvSpPr>
        <p:spPr>
          <a:xfrm>
            <a:off x="4156170" y="8121626"/>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494" name="object 494"/>
          <p:cNvSpPr/>
          <p:nvPr/>
        </p:nvSpPr>
        <p:spPr>
          <a:xfrm>
            <a:off x="4747598" y="8994752"/>
            <a:ext cx="13335" cy="13335"/>
          </a:xfrm>
          <a:custGeom>
            <a:avLst/>
            <a:gdLst/>
            <a:ahLst/>
            <a:cxnLst/>
            <a:rect l="l" t="t" r="r" b="b"/>
            <a:pathLst>
              <a:path w="13335"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495" name="object 495"/>
          <p:cNvSpPr/>
          <p:nvPr/>
        </p:nvSpPr>
        <p:spPr>
          <a:xfrm>
            <a:off x="4385079" y="8641428"/>
            <a:ext cx="13335" cy="6985"/>
          </a:xfrm>
          <a:custGeom>
            <a:avLst/>
            <a:gdLst/>
            <a:ahLst/>
            <a:cxnLst/>
            <a:rect l="l" t="t" r="r" b="b"/>
            <a:pathLst>
              <a:path w="13335"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496" name="object 496"/>
          <p:cNvSpPr/>
          <p:nvPr/>
        </p:nvSpPr>
        <p:spPr>
          <a:xfrm>
            <a:off x="4064984" y="8946507"/>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497" name="object 497"/>
          <p:cNvSpPr/>
          <p:nvPr/>
        </p:nvSpPr>
        <p:spPr>
          <a:xfrm>
            <a:off x="4898204" y="851897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498" name="object 498"/>
          <p:cNvSpPr/>
          <p:nvPr/>
        </p:nvSpPr>
        <p:spPr>
          <a:xfrm>
            <a:off x="1076057" y="1015004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499" name="object 499"/>
          <p:cNvSpPr/>
          <p:nvPr/>
        </p:nvSpPr>
        <p:spPr>
          <a:xfrm>
            <a:off x="1164183" y="7953571"/>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500" name="object 500"/>
          <p:cNvSpPr/>
          <p:nvPr/>
        </p:nvSpPr>
        <p:spPr>
          <a:xfrm>
            <a:off x="1066698" y="802630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01" name="object 501"/>
          <p:cNvSpPr/>
          <p:nvPr/>
        </p:nvSpPr>
        <p:spPr>
          <a:xfrm>
            <a:off x="954090" y="8132905"/>
            <a:ext cx="10160" cy="10160"/>
          </a:xfrm>
          <a:custGeom>
            <a:avLst/>
            <a:gdLst/>
            <a:ahLst/>
            <a:cxnLst/>
            <a:rect l="l" t="t" r="r" b="b"/>
            <a:pathLst>
              <a:path w="10159" h="10159">
                <a:moveTo>
                  <a:pt x="7675" y="0"/>
                </a:moveTo>
                <a:lnTo>
                  <a:pt x="2230" y="0"/>
                </a:lnTo>
                <a:lnTo>
                  <a:pt x="0" y="2251"/>
                </a:lnTo>
                <a:lnTo>
                  <a:pt x="0" y="7748"/>
                </a:lnTo>
                <a:lnTo>
                  <a:pt x="2230" y="9989"/>
                </a:lnTo>
                <a:lnTo>
                  <a:pt x="7675" y="9989"/>
                </a:lnTo>
                <a:lnTo>
                  <a:pt x="9894" y="7748"/>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502" name="object 502"/>
          <p:cNvSpPr/>
          <p:nvPr/>
        </p:nvSpPr>
        <p:spPr>
          <a:xfrm>
            <a:off x="197730" y="990981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03" name="object 503"/>
          <p:cNvSpPr/>
          <p:nvPr/>
        </p:nvSpPr>
        <p:spPr>
          <a:xfrm>
            <a:off x="301427" y="10603989"/>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504" name="object 504"/>
          <p:cNvSpPr/>
          <p:nvPr/>
        </p:nvSpPr>
        <p:spPr>
          <a:xfrm>
            <a:off x="454784" y="906002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505" name="object 505"/>
          <p:cNvSpPr/>
          <p:nvPr/>
        </p:nvSpPr>
        <p:spPr>
          <a:xfrm>
            <a:off x="3711183" y="1032328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506" name="object 506"/>
          <p:cNvSpPr/>
          <p:nvPr/>
        </p:nvSpPr>
        <p:spPr>
          <a:xfrm>
            <a:off x="3943041" y="9907988"/>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507" name="object 507"/>
          <p:cNvSpPr/>
          <p:nvPr/>
        </p:nvSpPr>
        <p:spPr>
          <a:xfrm>
            <a:off x="3627895" y="1019920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08" name="object 508"/>
          <p:cNvSpPr/>
          <p:nvPr/>
        </p:nvSpPr>
        <p:spPr>
          <a:xfrm>
            <a:off x="3665928" y="9987619"/>
            <a:ext cx="5715" cy="5715"/>
          </a:xfrm>
          <a:custGeom>
            <a:avLst/>
            <a:gdLst/>
            <a:ahLst/>
            <a:cxnLst/>
            <a:rect l="l" t="t" r="r" b="b"/>
            <a:pathLst>
              <a:path w="5714"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509" name="object 509"/>
          <p:cNvSpPr/>
          <p:nvPr/>
        </p:nvSpPr>
        <p:spPr>
          <a:xfrm>
            <a:off x="3574742" y="10812498"/>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10" name="object 510"/>
          <p:cNvSpPr/>
          <p:nvPr/>
        </p:nvSpPr>
        <p:spPr>
          <a:xfrm>
            <a:off x="7345773" y="840493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11" name="object 511"/>
          <p:cNvSpPr/>
          <p:nvPr/>
        </p:nvSpPr>
        <p:spPr>
          <a:xfrm>
            <a:off x="6945582" y="8040483"/>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512" name="object 512"/>
          <p:cNvSpPr/>
          <p:nvPr/>
        </p:nvSpPr>
        <p:spPr>
          <a:xfrm>
            <a:off x="6821198" y="7588151"/>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13" name="object 513"/>
          <p:cNvSpPr/>
          <p:nvPr/>
        </p:nvSpPr>
        <p:spPr>
          <a:xfrm>
            <a:off x="10215422" y="4352083"/>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514" name="object 514"/>
          <p:cNvSpPr/>
          <p:nvPr/>
        </p:nvSpPr>
        <p:spPr>
          <a:xfrm>
            <a:off x="10458975" y="6152553"/>
            <a:ext cx="15875" cy="15875"/>
          </a:xfrm>
          <a:custGeom>
            <a:avLst/>
            <a:gdLst/>
            <a:ahLst/>
            <a:cxnLst/>
            <a:rect l="l" t="t" r="r" b="b"/>
            <a:pathLst>
              <a:path w="15875" h="15875">
                <a:moveTo>
                  <a:pt x="11989" y="0"/>
                </a:moveTo>
                <a:lnTo>
                  <a:pt x="3455" y="0"/>
                </a:lnTo>
                <a:lnTo>
                  <a:pt x="0" y="3476"/>
                </a:lnTo>
                <a:lnTo>
                  <a:pt x="0" y="12093"/>
                </a:lnTo>
                <a:lnTo>
                  <a:pt x="3455" y="15570"/>
                </a:lnTo>
                <a:lnTo>
                  <a:pt x="11989" y="15570"/>
                </a:lnTo>
                <a:lnTo>
                  <a:pt x="15444" y="12093"/>
                </a:lnTo>
                <a:lnTo>
                  <a:pt x="15444" y="7779"/>
                </a:lnTo>
                <a:lnTo>
                  <a:pt x="15444" y="3476"/>
                </a:lnTo>
                <a:lnTo>
                  <a:pt x="11989" y="0"/>
                </a:lnTo>
                <a:close/>
              </a:path>
            </a:pathLst>
          </a:custGeom>
          <a:solidFill>
            <a:srgbClr val="384746">
              <a:alpha val="79998"/>
            </a:srgbClr>
          </a:solidFill>
        </p:spPr>
        <p:txBody>
          <a:bodyPr wrap="square" lIns="0" tIns="0" rIns="0" bIns="0" rtlCol="0"/>
          <a:lstStyle/>
          <a:p>
            <a:endParaRPr/>
          </a:p>
        </p:txBody>
      </p:sp>
      <p:sp>
        <p:nvSpPr>
          <p:cNvPr id="515" name="object 515"/>
          <p:cNvSpPr/>
          <p:nvPr/>
        </p:nvSpPr>
        <p:spPr>
          <a:xfrm>
            <a:off x="10815486" y="572520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16" name="object 516"/>
          <p:cNvSpPr/>
          <p:nvPr/>
        </p:nvSpPr>
        <p:spPr>
          <a:xfrm>
            <a:off x="9460926" y="6648264"/>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517" name="object 517"/>
          <p:cNvSpPr/>
          <p:nvPr/>
        </p:nvSpPr>
        <p:spPr>
          <a:xfrm>
            <a:off x="11886106" y="520851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518" name="object 518"/>
          <p:cNvSpPr/>
          <p:nvPr/>
        </p:nvSpPr>
        <p:spPr>
          <a:xfrm>
            <a:off x="11344697" y="5274340"/>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19" name="object 519"/>
          <p:cNvSpPr/>
          <p:nvPr/>
        </p:nvSpPr>
        <p:spPr>
          <a:xfrm>
            <a:off x="10398926" y="6105206"/>
            <a:ext cx="19050" cy="19685"/>
          </a:xfrm>
          <a:custGeom>
            <a:avLst/>
            <a:gdLst/>
            <a:ahLst/>
            <a:cxnLst/>
            <a:rect l="l" t="t" r="r" b="b"/>
            <a:pathLst>
              <a:path w="19050" h="19685">
                <a:moveTo>
                  <a:pt x="14669" y="0"/>
                </a:moveTo>
                <a:lnTo>
                  <a:pt x="4219" y="0"/>
                </a:lnTo>
                <a:lnTo>
                  <a:pt x="0" y="4251"/>
                </a:lnTo>
                <a:lnTo>
                  <a:pt x="0" y="14795"/>
                </a:lnTo>
                <a:lnTo>
                  <a:pt x="4219" y="19077"/>
                </a:lnTo>
                <a:lnTo>
                  <a:pt x="14669" y="19077"/>
                </a:lnTo>
                <a:lnTo>
                  <a:pt x="18910" y="14795"/>
                </a:lnTo>
                <a:lnTo>
                  <a:pt x="18910" y="9538"/>
                </a:lnTo>
                <a:lnTo>
                  <a:pt x="18910" y="4251"/>
                </a:lnTo>
                <a:lnTo>
                  <a:pt x="14669" y="0"/>
                </a:lnTo>
                <a:close/>
              </a:path>
            </a:pathLst>
          </a:custGeom>
          <a:solidFill>
            <a:srgbClr val="FFFFFF">
              <a:alpha val="79998"/>
            </a:srgbClr>
          </a:solidFill>
        </p:spPr>
        <p:txBody>
          <a:bodyPr wrap="square" lIns="0" tIns="0" rIns="0" bIns="0" rtlCol="0"/>
          <a:lstStyle/>
          <a:p>
            <a:endParaRPr/>
          </a:p>
        </p:txBody>
      </p:sp>
      <p:sp>
        <p:nvSpPr>
          <p:cNvPr id="520" name="object 520"/>
          <p:cNvSpPr/>
          <p:nvPr/>
        </p:nvSpPr>
        <p:spPr>
          <a:xfrm>
            <a:off x="9737084" y="515792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521" name="object 521"/>
          <p:cNvSpPr/>
          <p:nvPr/>
        </p:nvSpPr>
        <p:spPr>
          <a:xfrm>
            <a:off x="11420695" y="5984668"/>
            <a:ext cx="31750" cy="32384"/>
          </a:xfrm>
          <a:custGeom>
            <a:avLst/>
            <a:gdLst/>
            <a:ahLst/>
            <a:cxnLst/>
            <a:rect l="l" t="t" r="r" b="b"/>
            <a:pathLst>
              <a:path w="31750" h="32385">
                <a:moveTo>
                  <a:pt x="24596" y="0"/>
                </a:moveTo>
                <a:lnTo>
                  <a:pt x="7067" y="0"/>
                </a:lnTo>
                <a:lnTo>
                  <a:pt x="0" y="7151"/>
                </a:lnTo>
                <a:lnTo>
                  <a:pt x="0" y="24784"/>
                </a:lnTo>
                <a:lnTo>
                  <a:pt x="7067" y="31967"/>
                </a:lnTo>
                <a:lnTo>
                  <a:pt x="24596" y="31967"/>
                </a:lnTo>
                <a:lnTo>
                  <a:pt x="31684" y="24784"/>
                </a:lnTo>
                <a:lnTo>
                  <a:pt x="31684" y="15968"/>
                </a:lnTo>
                <a:lnTo>
                  <a:pt x="31684" y="7151"/>
                </a:lnTo>
                <a:lnTo>
                  <a:pt x="24596" y="0"/>
                </a:lnTo>
                <a:close/>
              </a:path>
            </a:pathLst>
          </a:custGeom>
          <a:solidFill>
            <a:srgbClr val="384746">
              <a:alpha val="79998"/>
            </a:srgbClr>
          </a:solidFill>
        </p:spPr>
        <p:txBody>
          <a:bodyPr wrap="square" lIns="0" tIns="0" rIns="0" bIns="0" rtlCol="0"/>
          <a:lstStyle/>
          <a:p>
            <a:endParaRPr/>
          </a:p>
        </p:txBody>
      </p:sp>
      <p:sp>
        <p:nvSpPr>
          <p:cNvPr id="522" name="object 522"/>
          <p:cNvSpPr/>
          <p:nvPr/>
        </p:nvSpPr>
        <p:spPr>
          <a:xfrm>
            <a:off x="10444304" y="5807098"/>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23" name="object 523"/>
          <p:cNvSpPr/>
          <p:nvPr/>
        </p:nvSpPr>
        <p:spPr>
          <a:xfrm>
            <a:off x="10226113" y="6294256"/>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524" name="object 524"/>
          <p:cNvSpPr/>
          <p:nvPr/>
        </p:nvSpPr>
        <p:spPr>
          <a:xfrm>
            <a:off x="12246202" y="48651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25" name="object 525"/>
          <p:cNvSpPr/>
          <p:nvPr/>
        </p:nvSpPr>
        <p:spPr>
          <a:xfrm>
            <a:off x="11369902" y="5021197"/>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526" name="object 526"/>
          <p:cNvSpPr/>
          <p:nvPr/>
        </p:nvSpPr>
        <p:spPr>
          <a:xfrm>
            <a:off x="12555872" y="9016224"/>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527" name="object 527"/>
          <p:cNvSpPr/>
          <p:nvPr/>
        </p:nvSpPr>
        <p:spPr>
          <a:xfrm>
            <a:off x="11809814" y="4095293"/>
            <a:ext cx="27305" cy="27940"/>
          </a:xfrm>
          <a:custGeom>
            <a:avLst/>
            <a:gdLst/>
            <a:ahLst/>
            <a:cxnLst/>
            <a:rect l="l" t="t" r="r" b="b"/>
            <a:pathLst>
              <a:path w="27304"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528" name="object 528"/>
          <p:cNvSpPr/>
          <p:nvPr/>
        </p:nvSpPr>
        <p:spPr>
          <a:xfrm>
            <a:off x="11846142" y="3890057"/>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529" name="object 529"/>
          <p:cNvSpPr/>
          <p:nvPr/>
        </p:nvSpPr>
        <p:spPr>
          <a:xfrm>
            <a:off x="10419670" y="5787420"/>
            <a:ext cx="17145" cy="17145"/>
          </a:xfrm>
          <a:custGeom>
            <a:avLst/>
            <a:gdLst/>
            <a:ahLst/>
            <a:cxnLst/>
            <a:rect l="l" t="t" r="r" b="b"/>
            <a:pathLst>
              <a:path w="17145" h="17145">
                <a:moveTo>
                  <a:pt x="13120" y="0"/>
                </a:moveTo>
                <a:lnTo>
                  <a:pt x="3738" y="0"/>
                </a:lnTo>
                <a:lnTo>
                  <a:pt x="0" y="3842"/>
                </a:lnTo>
                <a:lnTo>
                  <a:pt x="0" y="13266"/>
                </a:lnTo>
                <a:lnTo>
                  <a:pt x="3738" y="17088"/>
                </a:lnTo>
                <a:lnTo>
                  <a:pt x="13120" y="1708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530" name="object 530"/>
          <p:cNvSpPr/>
          <p:nvPr/>
        </p:nvSpPr>
        <p:spPr>
          <a:xfrm>
            <a:off x="9299611" y="459568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531" name="object 531"/>
          <p:cNvSpPr/>
          <p:nvPr/>
        </p:nvSpPr>
        <p:spPr>
          <a:xfrm>
            <a:off x="10215957" y="5397609"/>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532" name="object 532"/>
          <p:cNvSpPr/>
          <p:nvPr/>
        </p:nvSpPr>
        <p:spPr>
          <a:xfrm>
            <a:off x="10371927" y="518066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533" name="object 533"/>
          <p:cNvSpPr/>
          <p:nvPr/>
        </p:nvSpPr>
        <p:spPr>
          <a:xfrm>
            <a:off x="11613894" y="517218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34" name="object 534"/>
          <p:cNvSpPr/>
          <p:nvPr/>
        </p:nvSpPr>
        <p:spPr>
          <a:xfrm>
            <a:off x="11946917" y="4469459"/>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35" name="object 535"/>
          <p:cNvSpPr/>
          <p:nvPr/>
        </p:nvSpPr>
        <p:spPr>
          <a:xfrm>
            <a:off x="10345859" y="466907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536" name="object 536"/>
          <p:cNvSpPr/>
          <p:nvPr/>
        </p:nvSpPr>
        <p:spPr>
          <a:xfrm>
            <a:off x="11255999" y="453661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37" name="object 537"/>
          <p:cNvSpPr/>
          <p:nvPr/>
        </p:nvSpPr>
        <p:spPr>
          <a:xfrm>
            <a:off x="11517965" y="4411265"/>
            <a:ext cx="28575" cy="28575"/>
          </a:xfrm>
          <a:custGeom>
            <a:avLst/>
            <a:gdLst/>
            <a:ahLst/>
            <a:cxnLst/>
            <a:rect l="l" t="t" r="r" b="b"/>
            <a:pathLst>
              <a:path w="28575" h="28575">
                <a:moveTo>
                  <a:pt x="21842" y="0"/>
                </a:moveTo>
                <a:lnTo>
                  <a:pt x="6324" y="0"/>
                </a:lnTo>
                <a:lnTo>
                  <a:pt x="0" y="6345"/>
                </a:lnTo>
                <a:lnTo>
                  <a:pt x="0" y="22009"/>
                </a:lnTo>
                <a:lnTo>
                  <a:pt x="6324"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38" name="object 538"/>
          <p:cNvSpPr/>
          <p:nvPr/>
        </p:nvSpPr>
        <p:spPr>
          <a:xfrm>
            <a:off x="11119363" y="403473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539" name="object 539"/>
          <p:cNvSpPr/>
          <p:nvPr/>
        </p:nvSpPr>
        <p:spPr>
          <a:xfrm>
            <a:off x="12157567" y="405695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540" name="object 540"/>
          <p:cNvSpPr/>
          <p:nvPr/>
        </p:nvSpPr>
        <p:spPr>
          <a:xfrm>
            <a:off x="11037763" y="438939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41" name="object 541"/>
          <p:cNvSpPr/>
          <p:nvPr/>
        </p:nvSpPr>
        <p:spPr>
          <a:xfrm>
            <a:off x="10765890" y="3805080"/>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42" name="object 542"/>
          <p:cNvSpPr/>
          <p:nvPr/>
        </p:nvSpPr>
        <p:spPr>
          <a:xfrm>
            <a:off x="10653285" y="391169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43" name="object 543"/>
          <p:cNvSpPr/>
          <p:nvPr/>
        </p:nvSpPr>
        <p:spPr>
          <a:xfrm>
            <a:off x="10740807" y="325768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44" name="object 544"/>
          <p:cNvSpPr/>
          <p:nvPr/>
        </p:nvSpPr>
        <p:spPr>
          <a:xfrm>
            <a:off x="9875960" y="466753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545" name="object 545"/>
          <p:cNvSpPr/>
          <p:nvPr/>
        </p:nvSpPr>
        <p:spPr>
          <a:xfrm>
            <a:off x="8921370" y="4340993"/>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546" name="object 546"/>
          <p:cNvSpPr/>
          <p:nvPr/>
        </p:nvSpPr>
        <p:spPr>
          <a:xfrm>
            <a:off x="9009464" y="5017067"/>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47" name="object 547"/>
          <p:cNvSpPr/>
          <p:nvPr/>
        </p:nvSpPr>
        <p:spPr>
          <a:xfrm>
            <a:off x="9368838" y="553799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48" name="object 548"/>
          <p:cNvSpPr/>
          <p:nvPr/>
        </p:nvSpPr>
        <p:spPr>
          <a:xfrm>
            <a:off x="10735436" y="6835986"/>
            <a:ext cx="10795" cy="11430"/>
          </a:xfrm>
          <a:custGeom>
            <a:avLst/>
            <a:gdLst/>
            <a:ahLst/>
            <a:cxnLst/>
            <a:rect l="l" t="t" r="r" b="b"/>
            <a:pathLst>
              <a:path w="10795"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549" name="object 549"/>
          <p:cNvSpPr/>
          <p:nvPr/>
        </p:nvSpPr>
        <p:spPr>
          <a:xfrm>
            <a:off x="12137452" y="3761886"/>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550" name="object 550"/>
          <p:cNvSpPr/>
          <p:nvPr/>
        </p:nvSpPr>
        <p:spPr>
          <a:xfrm>
            <a:off x="11164078" y="5553909"/>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51" name="object 551"/>
          <p:cNvSpPr/>
          <p:nvPr/>
        </p:nvSpPr>
        <p:spPr>
          <a:xfrm>
            <a:off x="12315780" y="367712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552" name="object 552"/>
          <p:cNvSpPr/>
          <p:nvPr/>
        </p:nvSpPr>
        <p:spPr>
          <a:xfrm>
            <a:off x="9872342" y="4183175"/>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553" name="object 553"/>
          <p:cNvSpPr/>
          <p:nvPr/>
        </p:nvSpPr>
        <p:spPr>
          <a:xfrm>
            <a:off x="11114519" y="651921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554" name="object 554"/>
          <p:cNvSpPr/>
          <p:nvPr/>
        </p:nvSpPr>
        <p:spPr>
          <a:xfrm>
            <a:off x="12349899" y="5559281"/>
            <a:ext cx="20320" cy="20955"/>
          </a:xfrm>
          <a:custGeom>
            <a:avLst/>
            <a:gdLst/>
            <a:ahLst/>
            <a:cxnLst/>
            <a:rect l="l" t="t" r="r" b="b"/>
            <a:pathLst>
              <a:path w="20320"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555" name="object 555"/>
          <p:cNvSpPr/>
          <p:nvPr/>
        </p:nvSpPr>
        <p:spPr>
          <a:xfrm>
            <a:off x="8999963" y="3323403"/>
            <a:ext cx="27305" cy="27940"/>
          </a:xfrm>
          <a:custGeom>
            <a:avLst/>
            <a:gdLst/>
            <a:ahLst/>
            <a:cxnLst/>
            <a:rect l="l" t="t" r="r" b="b"/>
            <a:pathLst>
              <a:path w="27304" h="27939">
                <a:moveTo>
                  <a:pt x="21088" y="0"/>
                </a:moveTo>
                <a:lnTo>
                  <a:pt x="6114" y="0"/>
                </a:lnTo>
                <a:lnTo>
                  <a:pt x="0" y="6146"/>
                </a:lnTo>
                <a:lnTo>
                  <a:pt x="0" y="21287"/>
                </a:lnTo>
                <a:lnTo>
                  <a:pt x="6114" y="27444"/>
                </a:lnTo>
                <a:lnTo>
                  <a:pt x="21088" y="2744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556" name="object 556"/>
          <p:cNvSpPr/>
          <p:nvPr/>
        </p:nvSpPr>
        <p:spPr>
          <a:xfrm>
            <a:off x="9341053" y="4140946"/>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557" name="object 557"/>
          <p:cNvSpPr/>
          <p:nvPr/>
        </p:nvSpPr>
        <p:spPr>
          <a:xfrm>
            <a:off x="9132455" y="6348826"/>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558" name="object 558"/>
          <p:cNvSpPr/>
          <p:nvPr/>
        </p:nvSpPr>
        <p:spPr>
          <a:xfrm>
            <a:off x="9364313" y="593353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559" name="object 559"/>
          <p:cNvSpPr/>
          <p:nvPr/>
        </p:nvSpPr>
        <p:spPr>
          <a:xfrm>
            <a:off x="9049168" y="622474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560" name="object 560"/>
          <p:cNvSpPr/>
          <p:nvPr/>
        </p:nvSpPr>
        <p:spPr>
          <a:xfrm>
            <a:off x="9087191" y="6013159"/>
            <a:ext cx="5715" cy="5715"/>
          </a:xfrm>
          <a:custGeom>
            <a:avLst/>
            <a:gdLst/>
            <a:ahLst/>
            <a:cxnLst/>
            <a:rect l="l" t="t" r="r" b="b"/>
            <a:pathLst>
              <a:path w="5715" h="5714">
                <a:moveTo>
                  <a:pt x="4115" y="0"/>
                </a:moveTo>
                <a:lnTo>
                  <a:pt x="1183" y="0"/>
                </a:lnTo>
                <a:lnTo>
                  <a:pt x="0" y="1193"/>
                </a:lnTo>
                <a:lnTo>
                  <a:pt x="0" y="4135"/>
                </a:lnTo>
                <a:lnTo>
                  <a:pt x="1183" y="5319"/>
                </a:lnTo>
                <a:lnTo>
                  <a:pt x="4115" y="5319"/>
                </a:lnTo>
                <a:lnTo>
                  <a:pt x="5308" y="4135"/>
                </a:lnTo>
                <a:lnTo>
                  <a:pt x="5308" y="2670"/>
                </a:lnTo>
                <a:lnTo>
                  <a:pt x="5308" y="1193"/>
                </a:lnTo>
                <a:lnTo>
                  <a:pt x="4115" y="0"/>
                </a:lnTo>
                <a:close/>
              </a:path>
            </a:pathLst>
          </a:custGeom>
          <a:solidFill>
            <a:srgbClr val="FFFFFF">
              <a:alpha val="79998"/>
            </a:srgbClr>
          </a:solidFill>
        </p:spPr>
        <p:txBody>
          <a:bodyPr wrap="square" lIns="0" tIns="0" rIns="0" bIns="0" rtlCol="0"/>
          <a:lstStyle/>
          <a:p>
            <a:endParaRPr/>
          </a:p>
        </p:txBody>
      </p:sp>
      <p:sp>
        <p:nvSpPr>
          <p:cNvPr id="561" name="object 561"/>
          <p:cNvSpPr/>
          <p:nvPr/>
        </p:nvSpPr>
        <p:spPr>
          <a:xfrm>
            <a:off x="10624555" y="3725309"/>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562" name="object 562"/>
          <p:cNvSpPr/>
          <p:nvPr/>
        </p:nvSpPr>
        <p:spPr>
          <a:xfrm>
            <a:off x="10051834" y="5485748"/>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63" name="object 563"/>
          <p:cNvSpPr/>
          <p:nvPr/>
        </p:nvSpPr>
        <p:spPr>
          <a:xfrm>
            <a:off x="10885063" y="5058217"/>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564" name="object 564"/>
          <p:cNvSpPr/>
          <p:nvPr/>
        </p:nvSpPr>
        <p:spPr>
          <a:xfrm>
            <a:off x="10822055" y="49368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65" name="object 565"/>
          <p:cNvSpPr/>
          <p:nvPr/>
        </p:nvSpPr>
        <p:spPr>
          <a:xfrm>
            <a:off x="12855918" y="4070117"/>
            <a:ext cx="21590" cy="21590"/>
          </a:xfrm>
          <a:custGeom>
            <a:avLst/>
            <a:gdLst/>
            <a:ahLst/>
            <a:cxnLst/>
            <a:rect l="l" t="t" r="r" b="b"/>
            <a:pathLst>
              <a:path w="21590" h="21589">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566" name="object 566"/>
          <p:cNvSpPr/>
          <p:nvPr/>
        </p:nvSpPr>
        <p:spPr>
          <a:xfrm>
            <a:off x="13455983" y="544323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67" name="object 567"/>
          <p:cNvSpPr/>
          <p:nvPr/>
        </p:nvSpPr>
        <p:spPr>
          <a:xfrm>
            <a:off x="13682143" y="5997510"/>
            <a:ext cx="19050" cy="19050"/>
          </a:xfrm>
          <a:custGeom>
            <a:avLst/>
            <a:gdLst/>
            <a:ahLst/>
            <a:cxnLst/>
            <a:rect l="l" t="t" r="r" b="b"/>
            <a:pathLst>
              <a:path w="19050" h="19050">
                <a:moveTo>
                  <a:pt x="14366" y="0"/>
                </a:moveTo>
                <a:lnTo>
                  <a:pt x="4156" y="0"/>
                </a:lnTo>
                <a:lnTo>
                  <a:pt x="0" y="4177"/>
                </a:lnTo>
                <a:lnTo>
                  <a:pt x="0" y="14481"/>
                </a:lnTo>
                <a:lnTo>
                  <a:pt x="4156" y="18680"/>
                </a:lnTo>
                <a:lnTo>
                  <a:pt x="14366" y="18680"/>
                </a:lnTo>
                <a:lnTo>
                  <a:pt x="18512" y="14481"/>
                </a:lnTo>
                <a:lnTo>
                  <a:pt x="18512" y="9340"/>
                </a:lnTo>
                <a:lnTo>
                  <a:pt x="18512" y="4177"/>
                </a:lnTo>
                <a:lnTo>
                  <a:pt x="14366" y="0"/>
                </a:lnTo>
                <a:close/>
              </a:path>
            </a:pathLst>
          </a:custGeom>
          <a:solidFill>
            <a:srgbClr val="FFFFFF">
              <a:alpha val="62399"/>
            </a:srgbClr>
          </a:solidFill>
        </p:spPr>
        <p:txBody>
          <a:bodyPr wrap="square" lIns="0" tIns="0" rIns="0" bIns="0" rtlCol="0"/>
          <a:lstStyle/>
          <a:p>
            <a:endParaRPr/>
          </a:p>
        </p:txBody>
      </p:sp>
      <p:sp>
        <p:nvSpPr>
          <p:cNvPr id="568" name="object 568"/>
          <p:cNvSpPr/>
          <p:nvPr/>
        </p:nvSpPr>
        <p:spPr>
          <a:xfrm>
            <a:off x="12064398" y="7014321"/>
            <a:ext cx="24130" cy="24765"/>
          </a:xfrm>
          <a:custGeom>
            <a:avLst/>
            <a:gdLst/>
            <a:ahLst/>
            <a:cxnLst/>
            <a:rect l="l" t="t" r="r" b="b"/>
            <a:pathLst>
              <a:path w="24129"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569" name="object 569"/>
          <p:cNvSpPr/>
          <p:nvPr/>
        </p:nvSpPr>
        <p:spPr>
          <a:xfrm>
            <a:off x="13374943" y="525201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570" name="object 570"/>
          <p:cNvSpPr/>
          <p:nvPr/>
        </p:nvSpPr>
        <p:spPr>
          <a:xfrm>
            <a:off x="14042239" y="5654107"/>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571" name="object 571"/>
          <p:cNvSpPr/>
          <p:nvPr/>
        </p:nvSpPr>
        <p:spPr>
          <a:xfrm>
            <a:off x="11800630" y="6279394"/>
            <a:ext cx="14604" cy="14604"/>
          </a:xfrm>
          <a:custGeom>
            <a:avLst/>
            <a:gdLst/>
            <a:ahLst/>
            <a:cxnLst/>
            <a:rect l="l" t="t" r="r" b="b"/>
            <a:pathLst>
              <a:path w="14604"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572" name="object 572"/>
          <p:cNvSpPr/>
          <p:nvPr/>
        </p:nvSpPr>
        <p:spPr>
          <a:xfrm>
            <a:off x="12592545" y="701012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73" name="object 573"/>
          <p:cNvSpPr/>
          <p:nvPr/>
        </p:nvSpPr>
        <p:spPr>
          <a:xfrm>
            <a:off x="13060167" y="5505454"/>
            <a:ext cx="17145" cy="17145"/>
          </a:xfrm>
          <a:custGeom>
            <a:avLst/>
            <a:gdLst/>
            <a:ahLst/>
            <a:cxnLst/>
            <a:rect l="l" t="t" r="r" b="b"/>
            <a:pathLst>
              <a:path w="17144" h="17145">
                <a:moveTo>
                  <a:pt x="13120" y="0"/>
                </a:moveTo>
                <a:lnTo>
                  <a:pt x="3738" y="0"/>
                </a:lnTo>
                <a:lnTo>
                  <a:pt x="0" y="3842"/>
                </a:lnTo>
                <a:lnTo>
                  <a:pt x="0" y="13266"/>
                </a:lnTo>
                <a:lnTo>
                  <a:pt x="3738" y="17098"/>
                </a:lnTo>
                <a:lnTo>
                  <a:pt x="13120" y="1709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574" name="object 574"/>
          <p:cNvSpPr/>
          <p:nvPr/>
        </p:nvSpPr>
        <p:spPr>
          <a:xfrm>
            <a:off x="12388219" y="5844947"/>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575" name="object 575"/>
          <p:cNvSpPr/>
          <p:nvPr/>
        </p:nvSpPr>
        <p:spPr>
          <a:xfrm>
            <a:off x="13012424" y="4898691"/>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576" name="object 576"/>
          <p:cNvSpPr/>
          <p:nvPr/>
        </p:nvSpPr>
        <p:spPr>
          <a:xfrm>
            <a:off x="12391517" y="6639331"/>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77" name="object 577"/>
          <p:cNvSpPr/>
          <p:nvPr/>
        </p:nvSpPr>
        <p:spPr>
          <a:xfrm>
            <a:off x="13742951" y="5258450"/>
            <a:ext cx="10160" cy="10160"/>
          </a:xfrm>
          <a:custGeom>
            <a:avLst/>
            <a:gdLst/>
            <a:ahLst/>
            <a:cxnLst/>
            <a:rect l="l" t="t" r="r" b="b"/>
            <a:pathLst>
              <a:path w="10159" h="10160">
                <a:moveTo>
                  <a:pt x="7675" y="0"/>
                </a:moveTo>
                <a:lnTo>
                  <a:pt x="2230" y="0"/>
                </a:lnTo>
                <a:lnTo>
                  <a:pt x="0" y="2240"/>
                </a:lnTo>
                <a:lnTo>
                  <a:pt x="0" y="7727"/>
                </a:lnTo>
                <a:lnTo>
                  <a:pt x="2230" y="9978"/>
                </a:lnTo>
                <a:lnTo>
                  <a:pt x="7675" y="997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78" name="object 578"/>
          <p:cNvSpPr/>
          <p:nvPr/>
        </p:nvSpPr>
        <p:spPr>
          <a:xfrm>
            <a:off x="12986353" y="4387105"/>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579" name="object 579"/>
          <p:cNvSpPr/>
          <p:nvPr/>
        </p:nvSpPr>
        <p:spPr>
          <a:xfrm>
            <a:off x="12033624" y="600376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80" name="object 580"/>
          <p:cNvSpPr/>
          <p:nvPr/>
        </p:nvSpPr>
        <p:spPr>
          <a:xfrm>
            <a:off x="12295589" y="587841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81" name="object 581"/>
          <p:cNvSpPr/>
          <p:nvPr/>
        </p:nvSpPr>
        <p:spPr>
          <a:xfrm>
            <a:off x="13759856" y="3752766"/>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582" name="object 582"/>
          <p:cNvSpPr/>
          <p:nvPr/>
        </p:nvSpPr>
        <p:spPr>
          <a:xfrm>
            <a:off x="13971930" y="40490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583" name="object 583"/>
          <p:cNvSpPr/>
          <p:nvPr/>
        </p:nvSpPr>
        <p:spPr>
          <a:xfrm>
            <a:off x="11815388" y="585654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584" name="object 584"/>
          <p:cNvSpPr/>
          <p:nvPr/>
        </p:nvSpPr>
        <p:spPr>
          <a:xfrm>
            <a:off x="13406387" y="35231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585" name="object 585"/>
          <p:cNvSpPr/>
          <p:nvPr/>
        </p:nvSpPr>
        <p:spPr>
          <a:xfrm>
            <a:off x="13293779" y="362972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586" name="object 586"/>
          <p:cNvSpPr/>
          <p:nvPr/>
        </p:nvSpPr>
        <p:spPr>
          <a:xfrm>
            <a:off x="13381304" y="297572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587" name="object 587"/>
          <p:cNvSpPr/>
          <p:nvPr/>
        </p:nvSpPr>
        <p:spPr>
          <a:xfrm>
            <a:off x="11949697" y="665889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88" name="object 588"/>
          <p:cNvSpPr/>
          <p:nvPr/>
        </p:nvSpPr>
        <p:spPr>
          <a:xfrm>
            <a:off x="14145934" y="6348281"/>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589" name="object 589"/>
          <p:cNvSpPr/>
          <p:nvPr/>
        </p:nvSpPr>
        <p:spPr>
          <a:xfrm>
            <a:off x="12692329" y="5203780"/>
            <a:ext cx="14604" cy="14604"/>
          </a:xfrm>
          <a:custGeom>
            <a:avLst/>
            <a:gdLst/>
            <a:ahLst/>
            <a:cxnLst/>
            <a:rect l="l" t="t" r="r" b="b"/>
            <a:pathLst>
              <a:path w="14604"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590" name="object 590"/>
          <p:cNvSpPr/>
          <p:nvPr/>
        </p:nvSpPr>
        <p:spPr>
          <a:xfrm>
            <a:off x="13525548" y="477624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591" name="object 591"/>
          <p:cNvSpPr/>
          <p:nvPr/>
        </p:nvSpPr>
        <p:spPr>
          <a:xfrm>
            <a:off x="13462550" y="4654836"/>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92" name="object 592"/>
          <p:cNvSpPr/>
          <p:nvPr/>
        </p:nvSpPr>
        <p:spPr>
          <a:xfrm>
            <a:off x="13719948" y="379511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593" name="object 593"/>
          <p:cNvSpPr/>
          <p:nvPr/>
        </p:nvSpPr>
        <p:spPr>
          <a:xfrm>
            <a:off x="14325158" y="4054573"/>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594" name="object 594"/>
          <p:cNvSpPr/>
          <p:nvPr/>
        </p:nvSpPr>
        <p:spPr>
          <a:xfrm>
            <a:off x="13582465" y="67706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595" name="object 595"/>
          <p:cNvSpPr/>
          <p:nvPr/>
        </p:nvSpPr>
        <p:spPr>
          <a:xfrm>
            <a:off x="13132648" y="715239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596" name="object 596"/>
          <p:cNvSpPr/>
          <p:nvPr/>
        </p:nvSpPr>
        <p:spPr>
          <a:xfrm>
            <a:off x="13182263" y="6406226"/>
            <a:ext cx="15875" cy="15875"/>
          </a:xfrm>
          <a:custGeom>
            <a:avLst/>
            <a:gdLst/>
            <a:ahLst/>
            <a:cxnLst/>
            <a:rect l="l" t="t" r="r" b="b"/>
            <a:pathLst>
              <a:path w="15875" h="15875">
                <a:moveTo>
                  <a:pt x="11915" y="0"/>
                </a:moveTo>
                <a:lnTo>
                  <a:pt x="3423" y="0"/>
                </a:lnTo>
                <a:lnTo>
                  <a:pt x="0" y="3444"/>
                </a:lnTo>
                <a:lnTo>
                  <a:pt x="0" y="12041"/>
                </a:lnTo>
                <a:lnTo>
                  <a:pt x="3423" y="15496"/>
                </a:lnTo>
                <a:lnTo>
                  <a:pt x="11915" y="15496"/>
                </a:lnTo>
                <a:lnTo>
                  <a:pt x="15339" y="12041"/>
                </a:lnTo>
                <a:lnTo>
                  <a:pt x="15339" y="7758"/>
                </a:lnTo>
                <a:lnTo>
                  <a:pt x="15339" y="3444"/>
                </a:lnTo>
                <a:lnTo>
                  <a:pt x="11915" y="0"/>
                </a:lnTo>
                <a:close/>
              </a:path>
            </a:pathLst>
          </a:custGeom>
          <a:solidFill>
            <a:srgbClr val="FFFFFF">
              <a:alpha val="79998"/>
            </a:srgbClr>
          </a:solidFill>
        </p:spPr>
        <p:txBody>
          <a:bodyPr wrap="square" lIns="0" tIns="0" rIns="0" bIns="0" rtlCol="0"/>
          <a:lstStyle/>
          <a:p>
            <a:endParaRPr/>
          </a:p>
        </p:txBody>
      </p:sp>
      <p:sp>
        <p:nvSpPr>
          <p:cNvPr id="597" name="object 597"/>
          <p:cNvSpPr/>
          <p:nvPr/>
        </p:nvSpPr>
        <p:spPr>
          <a:xfrm>
            <a:off x="13057891" y="595389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598" name="object 598"/>
          <p:cNvSpPr/>
          <p:nvPr/>
        </p:nvSpPr>
        <p:spPr>
          <a:xfrm>
            <a:off x="13786674" y="1929324"/>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599" name="object 599"/>
          <p:cNvSpPr/>
          <p:nvPr/>
        </p:nvSpPr>
        <p:spPr>
          <a:xfrm>
            <a:off x="11961488" y="34562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00" name="object 600"/>
          <p:cNvSpPr/>
          <p:nvPr/>
        </p:nvSpPr>
        <p:spPr>
          <a:xfrm>
            <a:off x="12788612" y="2425043"/>
            <a:ext cx="17145" cy="17145"/>
          </a:xfrm>
          <a:custGeom>
            <a:avLst/>
            <a:gdLst/>
            <a:ahLst/>
            <a:cxnLst/>
            <a:rect l="l" t="t" r="r" b="b"/>
            <a:pathLst>
              <a:path w="17145"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601" name="object 601"/>
          <p:cNvSpPr/>
          <p:nvPr/>
        </p:nvSpPr>
        <p:spPr>
          <a:xfrm>
            <a:off x="12124156" y="2063300"/>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602" name="object 602"/>
          <p:cNvSpPr/>
          <p:nvPr/>
        </p:nvSpPr>
        <p:spPr>
          <a:xfrm>
            <a:off x="12490699" y="3005362"/>
            <a:ext cx="24130" cy="24765"/>
          </a:xfrm>
          <a:custGeom>
            <a:avLst/>
            <a:gdLst/>
            <a:ahLst/>
            <a:cxnLst/>
            <a:rect l="l" t="t" r="r" b="b"/>
            <a:pathLst>
              <a:path w="24129"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03" name="object 603"/>
          <p:cNvSpPr/>
          <p:nvPr/>
        </p:nvSpPr>
        <p:spPr>
          <a:xfrm>
            <a:off x="13726614" y="1881985"/>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604" name="object 604"/>
          <p:cNvSpPr/>
          <p:nvPr/>
        </p:nvSpPr>
        <p:spPr>
          <a:xfrm>
            <a:off x="12566697" y="371569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605" name="object 605"/>
          <p:cNvSpPr/>
          <p:nvPr/>
        </p:nvSpPr>
        <p:spPr>
          <a:xfrm>
            <a:off x="13553799" y="2071035"/>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606" name="object 606"/>
          <p:cNvSpPr/>
          <p:nvPr/>
        </p:nvSpPr>
        <p:spPr>
          <a:xfrm>
            <a:off x="14201599" y="3400656"/>
            <a:ext cx="27305" cy="27940"/>
          </a:xfrm>
          <a:custGeom>
            <a:avLst/>
            <a:gdLst/>
            <a:ahLst/>
            <a:cxnLst/>
            <a:rect l="l" t="t" r="r" b="b"/>
            <a:pathLst>
              <a:path w="27305" h="27939">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607" name="object 607"/>
          <p:cNvSpPr/>
          <p:nvPr/>
        </p:nvSpPr>
        <p:spPr>
          <a:xfrm>
            <a:off x="14227664" y="412730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08" name="object 608"/>
          <p:cNvSpPr/>
          <p:nvPr/>
        </p:nvSpPr>
        <p:spPr>
          <a:xfrm>
            <a:off x="14115057" y="4233917"/>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09" name="object 609"/>
          <p:cNvSpPr/>
          <p:nvPr/>
        </p:nvSpPr>
        <p:spPr>
          <a:xfrm>
            <a:off x="14237938" y="3195422"/>
            <a:ext cx="8255" cy="8255"/>
          </a:xfrm>
          <a:custGeom>
            <a:avLst/>
            <a:gdLst/>
            <a:ahLst/>
            <a:cxnLst/>
            <a:rect l="l" t="t" r="r" b="b"/>
            <a:pathLst>
              <a:path w="8255" h="8255">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10" name="object 610"/>
          <p:cNvSpPr/>
          <p:nvPr/>
        </p:nvSpPr>
        <p:spPr>
          <a:xfrm>
            <a:off x="12759895" y="2903205"/>
            <a:ext cx="8255" cy="8255"/>
          </a:xfrm>
          <a:custGeom>
            <a:avLst/>
            <a:gdLst/>
            <a:ahLst/>
            <a:cxnLst/>
            <a:rect l="l" t="t" r="r" b="b"/>
            <a:pathLst>
              <a:path w="8254"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11" name="object 611"/>
          <p:cNvSpPr/>
          <p:nvPr/>
        </p:nvSpPr>
        <p:spPr>
          <a:xfrm>
            <a:off x="14063122" y="2612756"/>
            <a:ext cx="10795" cy="11430"/>
          </a:xfrm>
          <a:custGeom>
            <a:avLst/>
            <a:gdLst/>
            <a:ahLst/>
            <a:cxnLst/>
            <a:rect l="l" t="t" r="r" b="b"/>
            <a:pathLst>
              <a:path w="10794" h="11430">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612" name="object 612"/>
          <p:cNvSpPr/>
          <p:nvPr/>
        </p:nvSpPr>
        <p:spPr>
          <a:xfrm>
            <a:off x="12310077" y="3284932"/>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613" name="object 613"/>
          <p:cNvSpPr/>
          <p:nvPr/>
        </p:nvSpPr>
        <p:spPr>
          <a:xfrm>
            <a:off x="13881442" y="3256543"/>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614" name="object 614"/>
          <p:cNvSpPr/>
          <p:nvPr/>
        </p:nvSpPr>
        <p:spPr>
          <a:xfrm>
            <a:off x="12260520" y="425023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615" name="object 615"/>
          <p:cNvSpPr/>
          <p:nvPr/>
        </p:nvSpPr>
        <p:spPr>
          <a:xfrm>
            <a:off x="12460140" y="212560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616" name="object 616"/>
          <p:cNvSpPr/>
          <p:nvPr/>
        </p:nvSpPr>
        <p:spPr>
          <a:xfrm>
            <a:off x="12376854" y="200152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17" name="object 617"/>
          <p:cNvSpPr/>
          <p:nvPr/>
        </p:nvSpPr>
        <p:spPr>
          <a:xfrm>
            <a:off x="11946528" y="1853346"/>
            <a:ext cx="19685" cy="7620"/>
          </a:xfrm>
          <a:custGeom>
            <a:avLst/>
            <a:gdLst/>
            <a:ahLst/>
            <a:cxnLst/>
            <a:rect l="l" t="t" r="r" b="b"/>
            <a:pathLst>
              <a:path w="19684" h="7619">
                <a:moveTo>
                  <a:pt x="0" y="7457"/>
                </a:moveTo>
                <a:lnTo>
                  <a:pt x="19140" y="7457"/>
                </a:lnTo>
                <a:lnTo>
                  <a:pt x="19140" y="0"/>
                </a:lnTo>
                <a:lnTo>
                  <a:pt x="0" y="0"/>
                </a:lnTo>
                <a:lnTo>
                  <a:pt x="0" y="7457"/>
                </a:lnTo>
                <a:close/>
              </a:path>
            </a:pathLst>
          </a:custGeom>
          <a:solidFill>
            <a:srgbClr val="FFFFFF">
              <a:alpha val="62399"/>
            </a:srgbClr>
          </a:solidFill>
        </p:spPr>
        <p:txBody>
          <a:bodyPr wrap="square" lIns="0" tIns="0" rIns="0" bIns="0" rtlCol="0"/>
          <a:lstStyle/>
          <a:p>
            <a:endParaRPr/>
          </a:p>
        </p:txBody>
      </p:sp>
      <p:sp>
        <p:nvSpPr>
          <p:cNvPr id="618" name="object 618"/>
          <p:cNvSpPr/>
          <p:nvPr/>
        </p:nvSpPr>
        <p:spPr>
          <a:xfrm>
            <a:off x="13016349" y="3030683"/>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619" name="object 619"/>
          <p:cNvSpPr/>
          <p:nvPr/>
        </p:nvSpPr>
        <p:spPr>
          <a:xfrm>
            <a:off x="11921814" y="2831500"/>
            <a:ext cx="20320" cy="20955"/>
          </a:xfrm>
          <a:custGeom>
            <a:avLst/>
            <a:gdLst/>
            <a:ahLst/>
            <a:cxnLst/>
            <a:rect l="l" t="t" r="r" b="b"/>
            <a:pathLst>
              <a:path w="20320"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620" name="object 620"/>
          <p:cNvSpPr/>
          <p:nvPr/>
        </p:nvSpPr>
        <p:spPr>
          <a:xfrm>
            <a:off x="12182819" y="116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21" name="object 621"/>
          <p:cNvSpPr/>
          <p:nvPr/>
        </p:nvSpPr>
        <p:spPr>
          <a:xfrm>
            <a:off x="11622089" y="3311805"/>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22" name="object 622"/>
          <p:cNvSpPr/>
          <p:nvPr/>
        </p:nvSpPr>
        <p:spPr>
          <a:xfrm>
            <a:off x="12961397" y="3587572"/>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623" name="object 623"/>
          <p:cNvSpPr/>
          <p:nvPr/>
        </p:nvSpPr>
        <p:spPr>
          <a:xfrm>
            <a:off x="11020378" y="276865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24" name="object 624"/>
          <p:cNvSpPr/>
          <p:nvPr/>
        </p:nvSpPr>
        <p:spPr>
          <a:xfrm>
            <a:off x="10939339" y="2577437"/>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625" name="object 625"/>
          <p:cNvSpPr/>
          <p:nvPr/>
        </p:nvSpPr>
        <p:spPr>
          <a:xfrm>
            <a:off x="11606634" y="29795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26" name="object 626"/>
          <p:cNvSpPr/>
          <p:nvPr/>
        </p:nvSpPr>
        <p:spPr>
          <a:xfrm>
            <a:off x="10624563" y="2830856"/>
            <a:ext cx="17145" cy="17145"/>
          </a:xfrm>
          <a:custGeom>
            <a:avLst/>
            <a:gdLst/>
            <a:ahLst/>
            <a:cxnLst/>
            <a:rect l="l" t="t" r="r" b="b"/>
            <a:pathLst>
              <a:path w="17145" h="17144">
                <a:moveTo>
                  <a:pt x="13109" y="0"/>
                </a:moveTo>
                <a:lnTo>
                  <a:pt x="3738" y="0"/>
                </a:lnTo>
                <a:lnTo>
                  <a:pt x="0" y="3853"/>
                </a:lnTo>
                <a:lnTo>
                  <a:pt x="0" y="13277"/>
                </a:lnTo>
                <a:lnTo>
                  <a:pt x="3738"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627" name="object 627"/>
          <p:cNvSpPr/>
          <p:nvPr/>
        </p:nvSpPr>
        <p:spPr>
          <a:xfrm>
            <a:off x="11307347" y="2583862"/>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28" name="object 628"/>
          <p:cNvSpPr/>
          <p:nvPr/>
        </p:nvSpPr>
        <p:spPr>
          <a:xfrm>
            <a:off x="10256723" y="2529193"/>
            <a:ext cx="14604" cy="14604"/>
          </a:xfrm>
          <a:custGeom>
            <a:avLst/>
            <a:gdLst/>
            <a:ahLst/>
            <a:cxnLst/>
            <a:rect l="l" t="t" r="r" b="b"/>
            <a:pathLst>
              <a:path w="14604"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29" name="object 629"/>
          <p:cNvSpPr/>
          <p:nvPr/>
        </p:nvSpPr>
        <p:spPr>
          <a:xfrm>
            <a:off x="11529846" y="204530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630" name="object 630"/>
          <p:cNvSpPr/>
          <p:nvPr/>
        </p:nvSpPr>
        <p:spPr>
          <a:xfrm>
            <a:off x="10540293" y="2192486"/>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31" name="object 631"/>
          <p:cNvSpPr/>
          <p:nvPr/>
        </p:nvSpPr>
        <p:spPr>
          <a:xfrm>
            <a:off x="9759666" y="2854830"/>
            <a:ext cx="13335" cy="13335"/>
          </a:xfrm>
          <a:custGeom>
            <a:avLst/>
            <a:gdLst/>
            <a:ahLst/>
            <a:cxnLst/>
            <a:rect l="l" t="t" r="r" b="b"/>
            <a:pathLst>
              <a:path w="13334" h="13335">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32" name="object 632"/>
          <p:cNvSpPr/>
          <p:nvPr/>
        </p:nvSpPr>
        <p:spPr>
          <a:xfrm>
            <a:off x="9985829" y="340910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633" name="object 633"/>
          <p:cNvSpPr/>
          <p:nvPr/>
        </p:nvSpPr>
        <p:spPr>
          <a:xfrm>
            <a:off x="9678630" y="2663616"/>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634" name="object 634"/>
          <p:cNvSpPr/>
          <p:nvPr/>
        </p:nvSpPr>
        <p:spPr>
          <a:xfrm>
            <a:off x="9363854" y="2917044"/>
            <a:ext cx="17145" cy="17145"/>
          </a:xfrm>
          <a:custGeom>
            <a:avLst/>
            <a:gdLst/>
            <a:ahLst/>
            <a:cxnLst/>
            <a:rect l="l" t="t" r="r" b="b"/>
            <a:pathLst>
              <a:path w="17145" h="17144">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35" name="object 635"/>
          <p:cNvSpPr/>
          <p:nvPr/>
        </p:nvSpPr>
        <p:spPr>
          <a:xfrm>
            <a:off x="9316108" y="231028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636" name="object 636"/>
          <p:cNvSpPr/>
          <p:nvPr/>
        </p:nvSpPr>
        <p:spPr>
          <a:xfrm>
            <a:off x="8996015" y="2615372"/>
            <a:ext cx="14604" cy="14604"/>
          </a:xfrm>
          <a:custGeom>
            <a:avLst/>
            <a:gdLst/>
            <a:ahLst/>
            <a:cxnLst/>
            <a:rect l="l" t="t" r="r" b="b"/>
            <a:pathLst>
              <a:path w="14604"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637" name="object 637"/>
          <p:cNvSpPr/>
          <p:nvPr/>
        </p:nvSpPr>
        <p:spPr>
          <a:xfrm>
            <a:off x="9829233" y="218784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38" name="object 638"/>
          <p:cNvSpPr/>
          <p:nvPr/>
        </p:nvSpPr>
        <p:spPr>
          <a:xfrm>
            <a:off x="9766236" y="206642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39" name="object 639"/>
          <p:cNvSpPr/>
          <p:nvPr/>
        </p:nvSpPr>
        <p:spPr>
          <a:xfrm>
            <a:off x="9886151" y="4182264"/>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40" name="object 640"/>
          <p:cNvSpPr/>
          <p:nvPr/>
        </p:nvSpPr>
        <p:spPr>
          <a:xfrm>
            <a:off x="9485951" y="381781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41" name="object 641"/>
          <p:cNvSpPr/>
          <p:nvPr/>
        </p:nvSpPr>
        <p:spPr>
          <a:xfrm>
            <a:off x="9361575" y="3365480"/>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642" name="object 642"/>
          <p:cNvSpPr/>
          <p:nvPr/>
        </p:nvSpPr>
        <p:spPr>
          <a:xfrm>
            <a:off x="16659065" y="4352083"/>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643" name="object 643"/>
          <p:cNvSpPr/>
          <p:nvPr/>
        </p:nvSpPr>
        <p:spPr>
          <a:xfrm>
            <a:off x="16902627" y="6152553"/>
            <a:ext cx="15875" cy="15875"/>
          </a:xfrm>
          <a:custGeom>
            <a:avLst/>
            <a:gdLst/>
            <a:ahLst/>
            <a:cxnLst/>
            <a:rect l="l" t="t" r="r" b="b"/>
            <a:pathLst>
              <a:path w="15875" h="15875">
                <a:moveTo>
                  <a:pt x="11978" y="0"/>
                </a:moveTo>
                <a:lnTo>
                  <a:pt x="3444" y="0"/>
                </a:lnTo>
                <a:lnTo>
                  <a:pt x="0" y="3476"/>
                </a:lnTo>
                <a:lnTo>
                  <a:pt x="0" y="12093"/>
                </a:lnTo>
                <a:lnTo>
                  <a:pt x="3444" y="15570"/>
                </a:lnTo>
                <a:lnTo>
                  <a:pt x="11978" y="15570"/>
                </a:lnTo>
                <a:lnTo>
                  <a:pt x="15434" y="12093"/>
                </a:lnTo>
                <a:lnTo>
                  <a:pt x="15434" y="7779"/>
                </a:lnTo>
                <a:lnTo>
                  <a:pt x="15434" y="3476"/>
                </a:lnTo>
                <a:lnTo>
                  <a:pt x="11978" y="0"/>
                </a:lnTo>
                <a:close/>
              </a:path>
            </a:pathLst>
          </a:custGeom>
          <a:solidFill>
            <a:srgbClr val="384746">
              <a:alpha val="79998"/>
            </a:srgbClr>
          </a:solidFill>
        </p:spPr>
        <p:txBody>
          <a:bodyPr wrap="square" lIns="0" tIns="0" rIns="0" bIns="0" rtlCol="0"/>
          <a:lstStyle/>
          <a:p>
            <a:endParaRPr/>
          </a:p>
        </p:txBody>
      </p:sp>
      <p:sp>
        <p:nvSpPr>
          <p:cNvPr id="644" name="object 644"/>
          <p:cNvSpPr/>
          <p:nvPr/>
        </p:nvSpPr>
        <p:spPr>
          <a:xfrm>
            <a:off x="17259127" y="5725206"/>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45" name="object 645"/>
          <p:cNvSpPr/>
          <p:nvPr/>
        </p:nvSpPr>
        <p:spPr>
          <a:xfrm>
            <a:off x="15904559" y="6648264"/>
            <a:ext cx="17145" cy="17145"/>
          </a:xfrm>
          <a:custGeom>
            <a:avLst/>
            <a:gdLst/>
            <a:ahLst/>
            <a:cxnLst/>
            <a:rect l="l" t="t" r="r" b="b"/>
            <a:pathLst>
              <a:path w="17144" h="17145">
                <a:moveTo>
                  <a:pt x="13015" y="0"/>
                </a:moveTo>
                <a:lnTo>
                  <a:pt x="3779" y="0"/>
                </a:lnTo>
                <a:lnTo>
                  <a:pt x="0" y="3769"/>
                </a:lnTo>
                <a:lnTo>
                  <a:pt x="0" y="13109"/>
                </a:lnTo>
                <a:lnTo>
                  <a:pt x="3779" y="16900"/>
                </a:lnTo>
                <a:lnTo>
                  <a:pt x="13015" y="16900"/>
                </a:lnTo>
                <a:lnTo>
                  <a:pt x="16774" y="13109"/>
                </a:lnTo>
                <a:lnTo>
                  <a:pt x="16774" y="8439"/>
                </a:lnTo>
                <a:lnTo>
                  <a:pt x="16774" y="3769"/>
                </a:lnTo>
                <a:lnTo>
                  <a:pt x="13015" y="0"/>
                </a:lnTo>
                <a:close/>
              </a:path>
            </a:pathLst>
          </a:custGeom>
          <a:solidFill>
            <a:srgbClr val="FFFFFF">
              <a:alpha val="79998"/>
            </a:srgbClr>
          </a:solidFill>
        </p:spPr>
        <p:txBody>
          <a:bodyPr wrap="square" lIns="0" tIns="0" rIns="0" bIns="0" rtlCol="0"/>
          <a:lstStyle/>
          <a:p>
            <a:endParaRPr/>
          </a:p>
        </p:txBody>
      </p:sp>
      <p:sp>
        <p:nvSpPr>
          <p:cNvPr id="646" name="object 646"/>
          <p:cNvSpPr/>
          <p:nvPr/>
        </p:nvSpPr>
        <p:spPr>
          <a:xfrm>
            <a:off x="15240110" y="6286522"/>
            <a:ext cx="15875" cy="15875"/>
          </a:xfrm>
          <a:custGeom>
            <a:avLst/>
            <a:gdLst/>
            <a:ahLst/>
            <a:cxnLst/>
            <a:rect l="l" t="t" r="r" b="b"/>
            <a:pathLst>
              <a:path w="15875" h="15875">
                <a:moveTo>
                  <a:pt x="11873" y="0"/>
                </a:moveTo>
                <a:lnTo>
                  <a:pt x="3413" y="0"/>
                </a:lnTo>
                <a:lnTo>
                  <a:pt x="0" y="3486"/>
                </a:lnTo>
                <a:lnTo>
                  <a:pt x="0" y="11999"/>
                </a:lnTo>
                <a:lnTo>
                  <a:pt x="3413" y="15465"/>
                </a:lnTo>
                <a:lnTo>
                  <a:pt x="11873" y="15465"/>
                </a:lnTo>
                <a:lnTo>
                  <a:pt x="15308" y="11999"/>
                </a:lnTo>
                <a:lnTo>
                  <a:pt x="15308" y="7737"/>
                </a:lnTo>
                <a:lnTo>
                  <a:pt x="15308" y="3486"/>
                </a:lnTo>
                <a:lnTo>
                  <a:pt x="11873" y="0"/>
                </a:lnTo>
                <a:close/>
              </a:path>
            </a:pathLst>
          </a:custGeom>
          <a:solidFill>
            <a:srgbClr val="6F4478">
              <a:alpha val="79998"/>
            </a:srgbClr>
          </a:solidFill>
        </p:spPr>
        <p:txBody>
          <a:bodyPr wrap="square" lIns="0" tIns="0" rIns="0" bIns="0" rtlCol="0"/>
          <a:lstStyle/>
          <a:p>
            <a:endParaRPr/>
          </a:p>
        </p:txBody>
      </p:sp>
      <p:sp>
        <p:nvSpPr>
          <p:cNvPr id="647" name="object 647"/>
          <p:cNvSpPr/>
          <p:nvPr/>
        </p:nvSpPr>
        <p:spPr>
          <a:xfrm>
            <a:off x="18329746" y="5208518"/>
            <a:ext cx="19050" cy="19050"/>
          </a:xfrm>
          <a:custGeom>
            <a:avLst/>
            <a:gdLst/>
            <a:ahLst/>
            <a:cxnLst/>
            <a:rect l="l" t="t" r="r" b="b"/>
            <a:pathLst>
              <a:path w="19050" h="19050">
                <a:moveTo>
                  <a:pt x="14376" y="0"/>
                </a:moveTo>
                <a:lnTo>
                  <a:pt x="4156" y="0"/>
                </a:lnTo>
                <a:lnTo>
                  <a:pt x="0" y="4177"/>
                </a:lnTo>
                <a:lnTo>
                  <a:pt x="0" y="14491"/>
                </a:lnTo>
                <a:lnTo>
                  <a:pt x="4156" y="18680"/>
                </a:lnTo>
                <a:lnTo>
                  <a:pt x="14376" y="18680"/>
                </a:lnTo>
                <a:lnTo>
                  <a:pt x="18512" y="1449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648" name="object 648"/>
          <p:cNvSpPr/>
          <p:nvPr/>
        </p:nvSpPr>
        <p:spPr>
          <a:xfrm>
            <a:off x="17788337" y="5274340"/>
            <a:ext cx="24130" cy="24765"/>
          </a:xfrm>
          <a:custGeom>
            <a:avLst/>
            <a:gdLst/>
            <a:ahLst/>
            <a:cxnLst/>
            <a:rect l="l" t="t" r="r" b="b"/>
            <a:pathLst>
              <a:path w="24130" h="24764">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649" name="object 649"/>
          <p:cNvSpPr/>
          <p:nvPr/>
        </p:nvSpPr>
        <p:spPr>
          <a:xfrm>
            <a:off x="16842570" y="6105206"/>
            <a:ext cx="19050" cy="19685"/>
          </a:xfrm>
          <a:custGeom>
            <a:avLst/>
            <a:gdLst/>
            <a:ahLst/>
            <a:cxnLst/>
            <a:rect l="l" t="t" r="r" b="b"/>
            <a:pathLst>
              <a:path w="19050" h="19685">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650" name="object 650"/>
          <p:cNvSpPr/>
          <p:nvPr/>
        </p:nvSpPr>
        <p:spPr>
          <a:xfrm>
            <a:off x="16180727" y="5157929"/>
            <a:ext cx="22225" cy="22860"/>
          </a:xfrm>
          <a:custGeom>
            <a:avLst/>
            <a:gdLst/>
            <a:ahLst/>
            <a:cxnLst/>
            <a:rect l="l" t="t" r="r" b="b"/>
            <a:pathLst>
              <a:path w="22225" h="22860">
                <a:moveTo>
                  <a:pt x="17214" y="0"/>
                </a:moveTo>
                <a:lnTo>
                  <a:pt x="4994" y="0"/>
                </a:lnTo>
                <a:lnTo>
                  <a:pt x="0" y="4984"/>
                </a:lnTo>
                <a:lnTo>
                  <a:pt x="0" y="17318"/>
                </a:lnTo>
                <a:lnTo>
                  <a:pt x="4994" y="22323"/>
                </a:lnTo>
                <a:lnTo>
                  <a:pt x="17214" y="22323"/>
                </a:lnTo>
                <a:lnTo>
                  <a:pt x="22156" y="17318"/>
                </a:lnTo>
                <a:lnTo>
                  <a:pt x="22156" y="11172"/>
                </a:lnTo>
                <a:lnTo>
                  <a:pt x="22156" y="4984"/>
                </a:lnTo>
                <a:lnTo>
                  <a:pt x="17214" y="0"/>
                </a:lnTo>
                <a:close/>
              </a:path>
            </a:pathLst>
          </a:custGeom>
          <a:solidFill>
            <a:srgbClr val="FFFFFF">
              <a:alpha val="79998"/>
            </a:srgbClr>
          </a:solidFill>
        </p:spPr>
        <p:txBody>
          <a:bodyPr wrap="square" lIns="0" tIns="0" rIns="0" bIns="0" rtlCol="0"/>
          <a:lstStyle/>
          <a:p>
            <a:endParaRPr/>
          </a:p>
        </p:txBody>
      </p:sp>
      <p:sp>
        <p:nvSpPr>
          <p:cNvPr id="651" name="object 651"/>
          <p:cNvSpPr/>
          <p:nvPr/>
        </p:nvSpPr>
        <p:spPr>
          <a:xfrm>
            <a:off x="17864337" y="5984668"/>
            <a:ext cx="31750" cy="32384"/>
          </a:xfrm>
          <a:custGeom>
            <a:avLst/>
            <a:gdLst/>
            <a:ahLst/>
            <a:cxnLst/>
            <a:rect l="l" t="t" r="r" b="b"/>
            <a:pathLst>
              <a:path w="31750" h="32385">
                <a:moveTo>
                  <a:pt x="24585" y="0"/>
                </a:moveTo>
                <a:lnTo>
                  <a:pt x="7067" y="0"/>
                </a:lnTo>
                <a:lnTo>
                  <a:pt x="0" y="7151"/>
                </a:lnTo>
                <a:lnTo>
                  <a:pt x="0" y="24784"/>
                </a:lnTo>
                <a:lnTo>
                  <a:pt x="706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652" name="object 652"/>
          <p:cNvSpPr/>
          <p:nvPr/>
        </p:nvSpPr>
        <p:spPr>
          <a:xfrm>
            <a:off x="16887945" y="5807098"/>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653" name="object 653"/>
          <p:cNvSpPr/>
          <p:nvPr/>
        </p:nvSpPr>
        <p:spPr>
          <a:xfrm>
            <a:off x="14990064" y="6841410"/>
            <a:ext cx="20320" cy="20320"/>
          </a:xfrm>
          <a:custGeom>
            <a:avLst/>
            <a:gdLst/>
            <a:ahLst/>
            <a:cxnLst/>
            <a:rect l="l" t="t" r="r" b="b"/>
            <a:pathLst>
              <a:path w="20319" h="20320">
                <a:moveTo>
                  <a:pt x="15496" y="0"/>
                </a:moveTo>
                <a:lnTo>
                  <a:pt x="4450" y="0"/>
                </a:lnTo>
                <a:lnTo>
                  <a:pt x="0" y="4502"/>
                </a:lnTo>
                <a:lnTo>
                  <a:pt x="0" y="15612"/>
                </a:lnTo>
                <a:lnTo>
                  <a:pt x="4450" y="20125"/>
                </a:lnTo>
                <a:lnTo>
                  <a:pt x="15496" y="20125"/>
                </a:lnTo>
                <a:lnTo>
                  <a:pt x="19947" y="15612"/>
                </a:lnTo>
                <a:lnTo>
                  <a:pt x="19947" y="10062"/>
                </a:lnTo>
                <a:lnTo>
                  <a:pt x="19947" y="4502"/>
                </a:lnTo>
                <a:lnTo>
                  <a:pt x="15496" y="0"/>
                </a:lnTo>
                <a:close/>
              </a:path>
            </a:pathLst>
          </a:custGeom>
          <a:solidFill>
            <a:srgbClr val="FFFFFF">
              <a:alpha val="79998"/>
            </a:srgbClr>
          </a:solidFill>
        </p:spPr>
        <p:txBody>
          <a:bodyPr wrap="square" lIns="0" tIns="0" rIns="0" bIns="0" rtlCol="0"/>
          <a:lstStyle/>
          <a:p>
            <a:endParaRPr/>
          </a:p>
        </p:txBody>
      </p:sp>
      <p:sp>
        <p:nvSpPr>
          <p:cNvPr id="654" name="object 654"/>
          <p:cNvSpPr/>
          <p:nvPr/>
        </p:nvSpPr>
        <p:spPr>
          <a:xfrm>
            <a:off x="16669754" y="6294256"/>
            <a:ext cx="26034" cy="26034"/>
          </a:xfrm>
          <a:custGeom>
            <a:avLst/>
            <a:gdLst/>
            <a:ahLst/>
            <a:cxnLst/>
            <a:rect l="l" t="t" r="r" b="b"/>
            <a:pathLst>
              <a:path w="26034" h="26035">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655" name="object 655"/>
          <p:cNvSpPr/>
          <p:nvPr/>
        </p:nvSpPr>
        <p:spPr>
          <a:xfrm>
            <a:off x="18689845" y="486511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656" name="object 656"/>
          <p:cNvSpPr/>
          <p:nvPr/>
        </p:nvSpPr>
        <p:spPr>
          <a:xfrm>
            <a:off x="17813543" y="5021197"/>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657" name="object 657"/>
          <p:cNvSpPr/>
          <p:nvPr/>
        </p:nvSpPr>
        <p:spPr>
          <a:xfrm>
            <a:off x="17777510" y="673055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58" name="object 658"/>
          <p:cNvSpPr/>
          <p:nvPr/>
        </p:nvSpPr>
        <p:spPr>
          <a:xfrm>
            <a:off x="18253445" y="4095293"/>
            <a:ext cx="27305" cy="27940"/>
          </a:xfrm>
          <a:custGeom>
            <a:avLst/>
            <a:gdLst/>
            <a:ahLst/>
            <a:cxnLst/>
            <a:rect l="l" t="t" r="r" b="b"/>
            <a:pathLst>
              <a:path w="27305" h="27939">
                <a:moveTo>
                  <a:pt x="21098" y="0"/>
                </a:moveTo>
                <a:lnTo>
                  <a:pt x="6125" y="0"/>
                </a:lnTo>
                <a:lnTo>
                  <a:pt x="0" y="6146"/>
                </a:lnTo>
                <a:lnTo>
                  <a:pt x="0" y="21287"/>
                </a:lnTo>
                <a:lnTo>
                  <a:pt x="6125" y="27444"/>
                </a:lnTo>
                <a:lnTo>
                  <a:pt x="21098" y="2744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659" name="object 659"/>
          <p:cNvSpPr/>
          <p:nvPr/>
        </p:nvSpPr>
        <p:spPr>
          <a:xfrm>
            <a:off x="18289782" y="3890057"/>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60" name="object 660"/>
          <p:cNvSpPr/>
          <p:nvPr/>
        </p:nvSpPr>
        <p:spPr>
          <a:xfrm>
            <a:off x="16863314" y="5787420"/>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661" name="object 661"/>
          <p:cNvSpPr/>
          <p:nvPr/>
        </p:nvSpPr>
        <p:spPr>
          <a:xfrm>
            <a:off x="14718388" y="5701729"/>
            <a:ext cx="12065" cy="12065"/>
          </a:xfrm>
          <a:custGeom>
            <a:avLst/>
            <a:gdLst/>
            <a:ahLst/>
            <a:cxnLst/>
            <a:rect l="l" t="t" r="r" b="b"/>
            <a:pathLst>
              <a:path w="12065" h="12064">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662" name="object 662"/>
          <p:cNvSpPr/>
          <p:nvPr/>
        </p:nvSpPr>
        <p:spPr>
          <a:xfrm>
            <a:off x="15743253" y="4595689"/>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663" name="object 663"/>
          <p:cNvSpPr/>
          <p:nvPr/>
        </p:nvSpPr>
        <p:spPr>
          <a:xfrm>
            <a:off x="16659600" y="5397609"/>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664" name="object 664"/>
          <p:cNvSpPr/>
          <p:nvPr/>
        </p:nvSpPr>
        <p:spPr>
          <a:xfrm>
            <a:off x="16815568" y="5180668"/>
            <a:ext cx="13335" cy="13335"/>
          </a:xfrm>
          <a:custGeom>
            <a:avLst/>
            <a:gdLst/>
            <a:ahLst/>
            <a:cxnLst/>
            <a:rect l="l" t="t" r="r" b="b"/>
            <a:pathLst>
              <a:path w="13334" h="13335">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665" name="object 665"/>
          <p:cNvSpPr/>
          <p:nvPr/>
        </p:nvSpPr>
        <p:spPr>
          <a:xfrm>
            <a:off x="18057536" y="517218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666" name="object 666"/>
          <p:cNvSpPr/>
          <p:nvPr/>
        </p:nvSpPr>
        <p:spPr>
          <a:xfrm>
            <a:off x="18390558" y="4469459"/>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67" name="object 667"/>
          <p:cNvSpPr/>
          <p:nvPr/>
        </p:nvSpPr>
        <p:spPr>
          <a:xfrm>
            <a:off x="16789500" y="4669071"/>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668" name="object 668"/>
          <p:cNvSpPr/>
          <p:nvPr/>
        </p:nvSpPr>
        <p:spPr>
          <a:xfrm>
            <a:off x="17699642" y="4536612"/>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669" name="object 669"/>
          <p:cNvSpPr/>
          <p:nvPr/>
        </p:nvSpPr>
        <p:spPr>
          <a:xfrm>
            <a:off x="17961609" y="4411265"/>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70" name="object 670"/>
          <p:cNvSpPr/>
          <p:nvPr/>
        </p:nvSpPr>
        <p:spPr>
          <a:xfrm>
            <a:off x="17563003" y="4034733"/>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671" name="object 671"/>
          <p:cNvSpPr/>
          <p:nvPr/>
        </p:nvSpPr>
        <p:spPr>
          <a:xfrm>
            <a:off x="18601207" y="405695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672" name="object 672"/>
          <p:cNvSpPr/>
          <p:nvPr/>
        </p:nvSpPr>
        <p:spPr>
          <a:xfrm>
            <a:off x="17481404" y="4389397"/>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73" name="object 673"/>
          <p:cNvSpPr/>
          <p:nvPr/>
        </p:nvSpPr>
        <p:spPr>
          <a:xfrm>
            <a:off x="17209534" y="3805080"/>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74" name="object 674"/>
          <p:cNvSpPr/>
          <p:nvPr/>
        </p:nvSpPr>
        <p:spPr>
          <a:xfrm>
            <a:off x="17096925" y="3911693"/>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75" name="object 675"/>
          <p:cNvSpPr/>
          <p:nvPr/>
        </p:nvSpPr>
        <p:spPr>
          <a:xfrm>
            <a:off x="17184448" y="325768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676" name="object 676"/>
          <p:cNvSpPr/>
          <p:nvPr/>
        </p:nvSpPr>
        <p:spPr>
          <a:xfrm>
            <a:off x="16319602" y="466753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677" name="object 677"/>
          <p:cNvSpPr/>
          <p:nvPr/>
        </p:nvSpPr>
        <p:spPr>
          <a:xfrm>
            <a:off x="15115435" y="4659414"/>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FFFFFF">
              <a:alpha val="79998"/>
            </a:srgbClr>
          </a:solidFill>
        </p:spPr>
        <p:txBody>
          <a:bodyPr wrap="square" lIns="0" tIns="0" rIns="0" bIns="0" rtlCol="0"/>
          <a:lstStyle/>
          <a:p>
            <a:endParaRPr/>
          </a:p>
        </p:txBody>
      </p:sp>
      <p:sp>
        <p:nvSpPr>
          <p:cNvPr id="678" name="object 678"/>
          <p:cNvSpPr/>
          <p:nvPr/>
        </p:nvSpPr>
        <p:spPr>
          <a:xfrm>
            <a:off x="15365003" y="43409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679" name="object 679"/>
          <p:cNvSpPr/>
          <p:nvPr/>
        </p:nvSpPr>
        <p:spPr>
          <a:xfrm>
            <a:off x="15453104" y="5017067"/>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680" name="object 680"/>
          <p:cNvSpPr/>
          <p:nvPr/>
        </p:nvSpPr>
        <p:spPr>
          <a:xfrm>
            <a:off x="15812479" y="5537990"/>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681" name="object 681"/>
          <p:cNvSpPr/>
          <p:nvPr/>
        </p:nvSpPr>
        <p:spPr>
          <a:xfrm>
            <a:off x="17179076" y="6835986"/>
            <a:ext cx="10795" cy="11430"/>
          </a:xfrm>
          <a:custGeom>
            <a:avLst/>
            <a:gdLst/>
            <a:ahLst/>
            <a:cxnLst/>
            <a:rect l="l" t="t" r="r" b="b"/>
            <a:pathLst>
              <a:path w="10794" h="11429">
                <a:moveTo>
                  <a:pt x="8345" y="0"/>
                </a:moveTo>
                <a:lnTo>
                  <a:pt x="2408" y="0"/>
                </a:lnTo>
                <a:lnTo>
                  <a:pt x="0" y="2429"/>
                </a:lnTo>
                <a:lnTo>
                  <a:pt x="0" y="8408"/>
                </a:lnTo>
                <a:lnTo>
                  <a:pt x="2408" y="10847"/>
                </a:lnTo>
                <a:lnTo>
                  <a:pt x="8345" y="10847"/>
                </a:lnTo>
                <a:lnTo>
                  <a:pt x="10753" y="8408"/>
                </a:lnTo>
                <a:lnTo>
                  <a:pt x="10753" y="5413"/>
                </a:lnTo>
                <a:lnTo>
                  <a:pt x="10753" y="2429"/>
                </a:lnTo>
                <a:lnTo>
                  <a:pt x="8345" y="0"/>
                </a:lnTo>
                <a:close/>
              </a:path>
            </a:pathLst>
          </a:custGeom>
          <a:solidFill>
            <a:srgbClr val="FFFFFF">
              <a:alpha val="59999"/>
            </a:srgbClr>
          </a:solidFill>
        </p:spPr>
        <p:txBody>
          <a:bodyPr wrap="square" lIns="0" tIns="0" rIns="0" bIns="0" rtlCol="0"/>
          <a:lstStyle/>
          <a:p>
            <a:endParaRPr/>
          </a:p>
        </p:txBody>
      </p:sp>
      <p:sp>
        <p:nvSpPr>
          <p:cNvPr id="682" name="object 682"/>
          <p:cNvSpPr/>
          <p:nvPr/>
        </p:nvSpPr>
        <p:spPr>
          <a:xfrm>
            <a:off x="18581093" y="3761886"/>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683" name="object 683"/>
          <p:cNvSpPr/>
          <p:nvPr/>
        </p:nvSpPr>
        <p:spPr>
          <a:xfrm>
            <a:off x="17607719" y="5553909"/>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684" name="object 684"/>
          <p:cNvSpPr/>
          <p:nvPr/>
        </p:nvSpPr>
        <p:spPr>
          <a:xfrm>
            <a:off x="18759420" y="367712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685" name="object 685"/>
          <p:cNvSpPr/>
          <p:nvPr/>
        </p:nvSpPr>
        <p:spPr>
          <a:xfrm>
            <a:off x="16315982" y="4183175"/>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686" name="object 686"/>
          <p:cNvSpPr/>
          <p:nvPr/>
        </p:nvSpPr>
        <p:spPr>
          <a:xfrm>
            <a:off x="17558160" y="6519212"/>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687" name="object 687"/>
          <p:cNvSpPr/>
          <p:nvPr/>
        </p:nvSpPr>
        <p:spPr>
          <a:xfrm>
            <a:off x="18793541" y="5559281"/>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688" name="object 688"/>
          <p:cNvSpPr/>
          <p:nvPr/>
        </p:nvSpPr>
        <p:spPr>
          <a:xfrm>
            <a:off x="15443604" y="3323403"/>
            <a:ext cx="27305" cy="27940"/>
          </a:xfrm>
          <a:custGeom>
            <a:avLst/>
            <a:gdLst/>
            <a:ahLst/>
            <a:cxnLst/>
            <a:rect l="l" t="t" r="r" b="b"/>
            <a:pathLst>
              <a:path w="27305" h="27939">
                <a:moveTo>
                  <a:pt x="21098" y="0"/>
                </a:moveTo>
                <a:lnTo>
                  <a:pt x="6114" y="0"/>
                </a:lnTo>
                <a:lnTo>
                  <a:pt x="0" y="6146"/>
                </a:lnTo>
                <a:lnTo>
                  <a:pt x="0" y="21287"/>
                </a:lnTo>
                <a:lnTo>
                  <a:pt x="6114" y="27444"/>
                </a:lnTo>
                <a:lnTo>
                  <a:pt x="21098" y="2744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689" name="object 689"/>
          <p:cNvSpPr/>
          <p:nvPr/>
        </p:nvSpPr>
        <p:spPr>
          <a:xfrm>
            <a:off x="15784693" y="4140946"/>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690" name="object 690"/>
          <p:cNvSpPr/>
          <p:nvPr/>
        </p:nvSpPr>
        <p:spPr>
          <a:xfrm>
            <a:off x="15576095" y="6348826"/>
            <a:ext cx="6350" cy="6350"/>
          </a:xfrm>
          <a:custGeom>
            <a:avLst/>
            <a:gdLst/>
            <a:ahLst/>
            <a:cxnLst/>
            <a:rect l="l" t="t" r="r" b="b"/>
            <a:pathLst>
              <a:path w="6350" h="6350">
                <a:moveTo>
                  <a:pt x="4596" y="0"/>
                </a:moveTo>
                <a:lnTo>
                  <a:pt x="1287" y="0"/>
                </a:lnTo>
                <a:lnTo>
                  <a:pt x="0" y="1361"/>
                </a:lnTo>
                <a:lnTo>
                  <a:pt x="0" y="4659"/>
                </a:lnTo>
                <a:lnTo>
                  <a:pt x="1287" y="5957"/>
                </a:lnTo>
                <a:lnTo>
                  <a:pt x="4596" y="5957"/>
                </a:lnTo>
                <a:lnTo>
                  <a:pt x="5884" y="4659"/>
                </a:lnTo>
                <a:lnTo>
                  <a:pt x="5884" y="3005"/>
                </a:lnTo>
                <a:lnTo>
                  <a:pt x="5884" y="1361"/>
                </a:lnTo>
                <a:lnTo>
                  <a:pt x="4596" y="0"/>
                </a:lnTo>
                <a:close/>
              </a:path>
            </a:pathLst>
          </a:custGeom>
          <a:solidFill>
            <a:srgbClr val="FFFFFF">
              <a:alpha val="59999"/>
            </a:srgbClr>
          </a:solidFill>
        </p:spPr>
        <p:txBody>
          <a:bodyPr wrap="square" lIns="0" tIns="0" rIns="0" bIns="0" rtlCol="0"/>
          <a:lstStyle/>
          <a:p>
            <a:endParaRPr/>
          </a:p>
        </p:txBody>
      </p:sp>
      <p:sp>
        <p:nvSpPr>
          <p:cNvPr id="691" name="object 691"/>
          <p:cNvSpPr/>
          <p:nvPr/>
        </p:nvSpPr>
        <p:spPr>
          <a:xfrm>
            <a:off x="15807954" y="5933530"/>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692" name="object 692"/>
          <p:cNvSpPr/>
          <p:nvPr/>
        </p:nvSpPr>
        <p:spPr>
          <a:xfrm>
            <a:off x="15492809" y="6224742"/>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693" name="object 693"/>
          <p:cNvSpPr/>
          <p:nvPr/>
        </p:nvSpPr>
        <p:spPr>
          <a:xfrm>
            <a:off x="15530842" y="6013159"/>
            <a:ext cx="5715" cy="5715"/>
          </a:xfrm>
          <a:custGeom>
            <a:avLst/>
            <a:gdLst/>
            <a:ahLst/>
            <a:cxnLst/>
            <a:rect l="l" t="t" r="r" b="b"/>
            <a:pathLst>
              <a:path w="5715" h="5714">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694" name="object 694"/>
          <p:cNvSpPr/>
          <p:nvPr/>
        </p:nvSpPr>
        <p:spPr>
          <a:xfrm>
            <a:off x="15062483" y="6064706"/>
            <a:ext cx="19685" cy="19685"/>
          </a:xfrm>
          <a:custGeom>
            <a:avLst/>
            <a:gdLst/>
            <a:ahLst/>
            <a:cxnLst/>
            <a:rect l="l" t="t" r="r" b="b"/>
            <a:pathLst>
              <a:path w="19684" h="19685">
                <a:moveTo>
                  <a:pt x="14868" y="0"/>
                </a:moveTo>
                <a:lnTo>
                  <a:pt x="4282" y="0"/>
                </a:lnTo>
                <a:lnTo>
                  <a:pt x="0" y="4334"/>
                </a:lnTo>
                <a:lnTo>
                  <a:pt x="0" y="15004"/>
                </a:lnTo>
                <a:lnTo>
                  <a:pt x="4282" y="19318"/>
                </a:lnTo>
                <a:lnTo>
                  <a:pt x="14868" y="19318"/>
                </a:lnTo>
                <a:lnTo>
                  <a:pt x="19140" y="15004"/>
                </a:lnTo>
                <a:lnTo>
                  <a:pt x="19140" y="9664"/>
                </a:lnTo>
                <a:lnTo>
                  <a:pt x="19140" y="4334"/>
                </a:lnTo>
                <a:lnTo>
                  <a:pt x="14868" y="0"/>
                </a:lnTo>
                <a:close/>
              </a:path>
            </a:pathLst>
          </a:custGeom>
          <a:solidFill>
            <a:srgbClr val="FFFFFF">
              <a:alpha val="62399"/>
            </a:srgbClr>
          </a:solidFill>
        </p:spPr>
        <p:txBody>
          <a:bodyPr wrap="square" lIns="0" tIns="0" rIns="0" bIns="0" rtlCol="0"/>
          <a:lstStyle/>
          <a:p>
            <a:endParaRPr/>
          </a:p>
        </p:txBody>
      </p:sp>
      <p:sp>
        <p:nvSpPr>
          <p:cNvPr id="695" name="object 695"/>
          <p:cNvSpPr/>
          <p:nvPr/>
        </p:nvSpPr>
        <p:spPr>
          <a:xfrm>
            <a:off x="17068195" y="3725309"/>
            <a:ext cx="13335" cy="13335"/>
          </a:xfrm>
          <a:custGeom>
            <a:avLst/>
            <a:gdLst/>
            <a:ahLst/>
            <a:cxnLst/>
            <a:rect l="l" t="t" r="r" b="b"/>
            <a:pathLst>
              <a:path w="13334" h="13335">
                <a:moveTo>
                  <a:pt x="10125" y="0"/>
                </a:moveTo>
                <a:lnTo>
                  <a:pt x="2921" y="0"/>
                </a:lnTo>
                <a:lnTo>
                  <a:pt x="0" y="2952"/>
                </a:lnTo>
                <a:lnTo>
                  <a:pt x="0" y="10219"/>
                </a:lnTo>
                <a:lnTo>
                  <a:pt x="2921" y="13172"/>
                </a:lnTo>
                <a:lnTo>
                  <a:pt x="10125" y="13172"/>
                </a:lnTo>
                <a:lnTo>
                  <a:pt x="13046" y="10219"/>
                </a:lnTo>
                <a:lnTo>
                  <a:pt x="13046" y="6586"/>
                </a:lnTo>
                <a:lnTo>
                  <a:pt x="13046" y="2952"/>
                </a:lnTo>
                <a:lnTo>
                  <a:pt x="10125" y="0"/>
                </a:lnTo>
                <a:close/>
              </a:path>
            </a:pathLst>
          </a:custGeom>
          <a:solidFill>
            <a:srgbClr val="FFFFFF">
              <a:alpha val="79998"/>
            </a:srgbClr>
          </a:solidFill>
        </p:spPr>
        <p:txBody>
          <a:bodyPr wrap="square" lIns="0" tIns="0" rIns="0" bIns="0" rtlCol="0"/>
          <a:lstStyle/>
          <a:p>
            <a:endParaRPr/>
          </a:p>
        </p:txBody>
      </p:sp>
      <p:sp>
        <p:nvSpPr>
          <p:cNvPr id="696" name="object 696"/>
          <p:cNvSpPr/>
          <p:nvPr/>
        </p:nvSpPr>
        <p:spPr>
          <a:xfrm>
            <a:off x="15067624" y="5171815"/>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697" name="object 697"/>
          <p:cNvSpPr/>
          <p:nvPr/>
        </p:nvSpPr>
        <p:spPr>
          <a:xfrm>
            <a:off x="16495475" y="5485748"/>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698" name="object 698"/>
          <p:cNvSpPr/>
          <p:nvPr/>
        </p:nvSpPr>
        <p:spPr>
          <a:xfrm>
            <a:off x="17328692" y="505821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699" name="object 699"/>
          <p:cNvSpPr/>
          <p:nvPr/>
        </p:nvSpPr>
        <p:spPr>
          <a:xfrm>
            <a:off x="14822524" y="6122858"/>
            <a:ext cx="17145" cy="17780"/>
          </a:xfrm>
          <a:custGeom>
            <a:avLst/>
            <a:gdLst/>
            <a:ahLst/>
            <a:cxnLst/>
            <a:rect l="l" t="t" r="r" b="b"/>
            <a:pathLst>
              <a:path w="17144" h="17779">
                <a:moveTo>
                  <a:pt x="13224" y="0"/>
                </a:moveTo>
                <a:lnTo>
                  <a:pt x="3821" y="0"/>
                </a:lnTo>
                <a:lnTo>
                  <a:pt x="0" y="3884"/>
                </a:lnTo>
                <a:lnTo>
                  <a:pt x="0" y="13402"/>
                </a:lnTo>
                <a:lnTo>
                  <a:pt x="3821" y="17256"/>
                </a:lnTo>
                <a:lnTo>
                  <a:pt x="13224" y="17256"/>
                </a:lnTo>
                <a:lnTo>
                  <a:pt x="17098" y="13402"/>
                </a:lnTo>
                <a:lnTo>
                  <a:pt x="17098" y="8617"/>
                </a:lnTo>
                <a:lnTo>
                  <a:pt x="17098" y="3884"/>
                </a:lnTo>
                <a:lnTo>
                  <a:pt x="13224" y="0"/>
                </a:lnTo>
                <a:close/>
              </a:path>
            </a:pathLst>
          </a:custGeom>
          <a:solidFill>
            <a:srgbClr val="FFFFFF">
              <a:alpha val="62399"/>
            </a:srgbClr>
          </a:solidFill>
        </p:spPr>
        <p:txBody>
          <a:bodyPr wrap="square" lIns="0" tIns="0" rIns="0" bIns="0" rtlCol="0"/>
          <a:lstStyle/>
          <a:p>
            <a:endParaRPr/>
          </a:p>
        </p:txBody>
      </p:sp>
      <p:sp>
        <p:nvSpPr>
          <p:cNvPr id="700" name="object 700"/>
          <p:cNvSpPr/>
          <p:nvPr/>
        </p:nvSpPr>
        <p:spPr>
          <a:xfrm>
            <a:off x="15037768" y="7054722"/>
            <a:ext cx="20320" cy="20955"/>
          </a:xfrm>
          <a:custGeom>
            <a:avLst/>
            <a:gdLst/>
            <a:ahLst/>
            <a:cxnLst/>
            <a:rect l="l" t="t" r="r" b="b"/>
            <a:pathLst>
              <a:path w="20319"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701" name="object 701"/>
          <p:cNvSpPr/>
          <p:nvPr/>
        </p:nvSpPr>
        <p:spPr>
          <a:xfrm>
            <a:off x="17265696" y="4936802"/>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02" name="object 702"/>
          <p:cNvSpPr/>
          <p:nvPr/>
        </p:nvSpPr>
        <p:spPr>
          <a:xfrm>
            <a:off x="19299558" y="4070117"/>
            <a:ext cx="21590" cy="21590"/>
          </a:xfrm>
          <a:custGeom>
            <a:avLst/>
            <a:gdLst/>
            <a:ahLst/>
            <a:cxnLst/>
            <a:rect l="l" t="t" r="r" b="b"/>
            <a:pathLst>
              <a:path w="21590" h="21589">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703" name="object 703"/>
          <p:cNvSpPr/>
          <p:nvPr/>
        </p:nvSpPr>
        <p:spPr>
          <a:xfrm>
            <a:off x="19899627" y="5443238"/>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04" name="object 704"/>
          <p:cNvSpPr/>
          <p:nvPr/>
        </p:nvSpPr>
        <p:spPr>
          <a:xfrm>
            <a:off x="18565961" y="6741489"/>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05" name="object 705"/>
          <p:cNvSpPr/>
          <p:nvPr/>
        </p:nvSpPr>
        <p:spPr>
          <a:xfrm>
            <a:off x="19818585" y="5252017"/>
            <a:ext cx="13335" cy="13335"/>
          </a:xfrm>
          <a:custGeom>
            <a:avLst/>
            <a:gdLst/>
            <a:ahLst/>
            <a:cxnLst/>
            <a:rect l="l" t="t" r="r" b="b"/>
            <a:pathLst>
              <a:path w="13334" h="13335">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706" name="object 706"/>
          <p:cNvSpPr/>
          <p:nvPr/>
        </p:nvSpPr>
        <p:spPr>
          <a:xfrm>
            <a:off x="14523896" y="42651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07" name="object 707"/>
          <p:cNvSpPr/>
          <p:nvPr/>
        </p:nvSpPr>
        <p:spPr>
          <a:xfrm>
            <a:off x="18591167" y="6488348"/>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6F4478">
              <a:alpha val="79998"/>
            </a:srgbClr>
          </a:solidFill>
        </p:spPr>
        <p:txBody>
          <a:bodyPr wrap="square" lIns="0" tIns="0" rIns="0" bIns="0" rtlCol="0"/>
          <a:lstStyle/>
          <a:p>
            <a:endParaRPr/>
          </a:p>
        </p:txBody>
      </p:sp>
      <p:sp>
        <p:nvSpPr>
          <p:cNvPr id="708" name="object 708"/>
          <p:cNvSpPr/>
          <p:nvPr/>
        </p:nvSpPr>
        <p:spPr>
          <a:xfrm>
            <a:off x="19036189" y="701012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09" name="object 709"/>
          <p:cNvSpPr/>
          <p:nvPr/>
        </p:nvSpPr>
        <p:spPr>
          <a:xfrm>
            <a:off x="19503807" y="5505454"/>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710" name="object 710"/>
          <p:cNvSpPr/>
          <p:nvPr/>
        </p:nvSpPr>
        <p:spPr>
          <a:xfrm>
            <a:off x="18831858" y="5844947"/>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11" name="object 711"/>
          <p:cNvSpPr/>
          <p:nvPr/>
        </p:nvSpPr>
        <p:spPr>
          <a:xfrm>
            <a:off x="19456063" y="4898691"/>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12" name="object 712"/>
          <p:cNvSpPr/>
          <p:nvPr/>
        </p:nvSpPr>
        <p:spPr>
          <a:xfrm>
            <a:off x="18835157" y="66393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13" name="object 713"/>
          <p:cNvSpPr/>
          <p:nvPr/>
        </p:nvSpPr>
        <p:spPr>
          <a:xfrm>
            <a:off x="14224612" y="3869482"/>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14" name="object 714"/>
          <p:cNvSpPr/>
          <p:nvPr/>
        </p:nvSpPr>
        <p:spPr>
          <a:xfrm>
            <a:off x="19429995" y="4387105"/>
            <a:ext cx="21590" cy="21590"/>
          </a:xfrm>
          <a:custGeom>
            <a:avLst/>
            <a:gdLst/>
            <a:ahLst/>
            <a:cxnLst/>
            <a:rect l="l" t="t" r="r" b="b"/>
            <a:pathLst>
              <a:path w="21590" h="21589">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715" name="object 715"/>
          <p:cNvSpPr/>
          <p:nvPr/>
        </p:nvSpPr>
        <p:spPr>
          <a:xfrm>
            <a:off x="18477265" y="600376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16" name="object 716"/>
          <p:cNvSpPr/>
          <p:nvPr/>
        </p:nvSpPr>
        <p:spPr>
          <a:xfrm>
            <a:off x="18739234" y="5878413"/>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17" name="object 717"/>
          <p:cNvSpPr/>
          <p:nvPr/>
        </p:nvSpPr>
        <p:spPr>
          <a:xfrm>
            <a:off x="14241515" y="2363797"/>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718" name="object 718"/>
          <p:cNvSpPr/>
          <p:nvPr/>
        </p:nvSpPr>
        <p:spPr>
          <a:xfrm>
            <a:off x="14453587" y="2660072"/>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719" name="object 719"/>
          <p:cNvSpPr/>
          <p:nvPr/>
        </p:nvSpPr>
        <p:spPr>
          <a:xfrm>
            <a:off x="18259029" y="5856548"/>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20" name="object 720"/>
          <p:cNvSpPr/>
          <p:nvPr/>
        </p:nvSpPr>
        <p:spPr>
          <a:xfrm>
            <a:off x="19850027" y="352311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21" name="object 721"/>
          <p:cNvSpPr/>
          <p:nvPr/>
        </p:nvSpPr>
        <p:spPr>
          <a:xfrm>
            <a:off x="19737421" y="3629727"/>
            <a:ext cx="10160" cy="10160"/>
          </a:xfrm>
          <a:custGeom>
            <a:avLst/>
            <a:gdLst/>
            <a:ahLst/>
            <a:cxnLst/>
            <a:rect l="l" t="t" r="r" b="b"/>
            <a:pathLst>
              <a:path w="10159" h="10160">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22" name="object 722"/>
          <p:cNvSpPr/>
          <p:nvPr/>
        </p:nvSpPr>
        <p:spPr>
          <a:xfrm>
            <a:off x="19824943" y="297572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23" name="object 723"/>
          <p:cNvSpPr/>
          <p:nvPr/>
        </p:nvSpPr>
        <p:spPr>
          <a:xfrm>
            <a:off x="18385344" y="7021057"/>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24" name="object 724"/>
          <p:cNvSpPr/>
          <p:nvPr/>
        </p:nvSpPr>
        <p:spPr>
          <a:xfrm>
            <a:off x="14627593" y="4959313"/>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725" name="object 725"/>
          <p:cNvSpPr/>
          <p:nvPr/>
        </p:nvSpPr>
        <p:spPr>
          <a:xfrm>
            <a:off x="19135968" y="5203780"/>
            <a:ext cx="14604" cy="14604"/>
          </a:xfrm>
          <a:custGeom>
            <a:avLst/>
            <a:gdLst/>
            <a:ahLst/>
            <a:cxnLst/>
            <a:rect l="l" t="t" r="r" b="b"/>
            <a:pathLst>
              <a:path w="14605" h="14604">
                <a:moveTo>
                  <a:pt x="11141" y="0"/>
                </a:moveTo>
                <a:lnTo>
                  <a:pt x="3172" y="0"/>
                </a:lnTo>
                <a:lnTo>
                  <a:pt x="0" y="3235"/>
                </a:lnTo>
                <a:lnTo>
                  <a:pt x="0" y="11245"/>
                </a:lnTo>
                <a:lnTo>
                  <a:pt x="3172" y="14491"/>
                </a:lnTo>
                <a:lnTo>
                  <a:pt x="11141" y="14491"/>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26" name="object 726"/>
          <p:cNvSpPr/>
          <p:nvPr/>
        </p:nvSpPr>
        <p:spPr>
          <a:xfrm>
            <a:off x="19969188" y="4776249"/>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27" name="object 727"/>
          <p:cNvSpPr/>
          <p:nvPr/>
        </p:nvSpPr>
        <p:spPr>
          <a:xfrm>
            <a:off x="19906189" y="4643982"/>
            <a:ext cx="21590" cy="22225"/>
          </a:xfrm>
          <a:custGeom>
            <a:avLst/>
            <a:gdLst/>
            <a:ahLst/>
            <a:cxnLst/>
            <a:rect l="l" t="t" r="r" b="b"/>
            <a:pathLst>
              <a:path w="21590" h="22225">
                <a:moveTo>
                  <a:pt x="16680" y="0"/>
                </a:moveTo>
                <a:lnTo>
                  <a:pt x="4795" y="0"/>
                </a:lnTo>
                <a:lnTo>
                  <a:pt x="0" y="4879"/>
                </a:lnTo>
                <a:lnTo>
                  <a:pt x="0" y="16826"/>
                </a:lnTo>
                <a:lnTo>
                  <a:pt x="479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28" name="object 728"/>
          <p:cNvSpPr/>
          <p:nvPr/>
        </p:nvSpPr>
        <p:spPr>
          <a:xfrm>
            <a:off x="14201607" y="240614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29" name="object 729"/>
          <p:cNvSpPr/>
          <p:nvPr/>
        </p:nvSpPr>
        <p:spPr>
          <a:xfrm>
            <a:off x="14806817" y="2665602"/>
            <a:ext cx="31750" cy="32384"/>
          </a:xfrm>
          <a:custGeom>
            <a:avLst/>
            <a:gdLst/>
            <a:ahLst/>
            <a:cxnLst/>
            <a:rect l="l" t="t" r="r" b="b"/>
            <a:pathLst>
              <a:path w="31750" h="32385">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730" name="object 730"/>
          <p:cNvSpPr/>
          <p:nvPr/>
        </p:nvSpPr>
        <p:spPr>
          <a:xfrm>
            <a:off x="19576291" y="7152399"/>
            <a:ext cx="10795" cy="10795"/>
          </a:xfrm>
          <a:custGeom>
            <a:avLst/>
            <a:gdLst/>
            <a:ahLst/>
            <a:cxnLst/>
            <a:rect l="l" t="t" r="r" b="b"/>
            <a:pathLst>
              <a:path w="10794" h="10795">
                <a:moveTo>
                  <a:pt x="8271" y="0"/>
                </a:moveTo>
                <a:lnTo>
                  <a:pt x="2376" y="0"/>
                </a:lnTo>
                <a:lnTo>
                  <a:pt x="0" y="2429"/>
                </a:lnTo>
                <a:lnTo>
                  <a:pt x="0" y="8334"/>
                </a:lnTo>
                <a:lnTo>
                  <a:pt x="2376" y="10764"/>
                </a:lnTo>
                <a:lnTo>
                  <a:pt x="8271" y="10764"/>
                </a:lnTo>
                <a:lnTo>
                  <a:pt x="10638" y="8334"/>
                </a:lnTo>
                <a:lnTo>
                  <a:pt x="10638" y="5382"/>
                </a:lnTo>
                <a:lnTo>
                  <a:pt x="10638" y="2429"/>
                </a:lnTo>
                <a:lnTo>
                  <a:pt x="8271" y="0"/>
                </a:lnTo>
                <a:close/>
              </a:path>
            </a:pathLst>
          </a:custGeom>
          <a:solidFill>
            <a:srgbClr val="FFFFFF">
              <a:alpha val="79998"/>
            </a:srgbClr>
          </a:solidFill>
        </p:spPr>
        <p:txBody>
          <a:bodyPr wrap="square" lIns="0" tIns="0" rIns="0" bIns="0" rtlCol="0"/>
          <a:lstStyle/>
          <a:p>
            <a:endParaRPr/>
          </a:p>
        </p:txBody>
      </p:sp>
      <p:sp>
        <p:nvSpPr>
          <p:cNvPr id="731" name="object 731"/>
          <p:cNvSpPr/>
          <p:nvPr/>
        </p:nvSpPr>
        <p:spPr>
          <a:xfrm>
            <a:off x="19625916" y="6406226"/>
            <a:ext cx="15875" cy="15875"/>
          </a:xfrm>
          <a:custGeom>
            <a:avLst/>
            <a:gdLst/>
            <a:ahLst/>
            <a:cxnLst/>
            <a:rect l="l" t="t" r="r" b="b"/>
            <a:pathLst>
              <a:path w="15875" h="15875">
                <a:moveTo>
                  <a:pt x="11905" y="0"/>
                </a:moveTo>
                <a:lnTo>
                  <a:pt x="3413" y="0"/>
                </a:lnTo>
                <a:lnTo>
                  <a:pt x="0" y="3444"/>
                </a:lnTo>
                <a:lnTo>
                  <a:pt x="0" y="12041"/>
                </a:lnTo>
                <a:lnTo>
                  <a:pt x="3413" y="15496"/>
                </a:lnTo>
                <a:lnTo>
                  <a:pt x="11905" y="15496"/>
                </a:lnTo>
                <a:lnTo>
                  <a:pt x="15329" y="12041"/>
                </a:lnTo>
                <a:lnTo>
                  <a:pt x="15329" y="7758"/>
                </a:lnTo>
                <a:lnTo>
                  <a:pt x="15329" y="3444"/>
                </a:lnTo>
                <a:lnTo>
                  <a:pt x="11905" y="0"/>
                </a:lnTo>
                <a:close/>
              </a:path>
            </a:pathLst>
          </a:custGeom>
          <a:solidFill>
            <a:srgbClr val="FFFFFF">
              <a:alpha val="79998"/>
            </a:srgbClr>
          </a:solidFill>
        </p:spPr>
        <p:txBody>
          <a:bodyPr wrap="square" lIns="0" tIns="0" rIns="0" bIns="0" rtlCol="0"/>
          <a:lstStyle/>
          <a:p>
            <a:endParaRPr/>
          </a:p>
        </p:txBody>
      </p:sp>
      <p:sp>
        <p:nvSpPr>
          <p:cNvPr id="732" name="object 732"/>
          <p:cNvSpPr/>
          <p:nvPr/>
        </p:nvSpPr>
        <p:spPr>
          <a:xfrm>
            <a:off x="19501533" y="5953890"/>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33" name="object 733"/>
          <p:cNvSpPr/>
          <p:nvPr/>
        </p:nvSpPr>
        <p:spPr>
          <a:xfrm>
            <a:off x="18405130" y="34562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34" name="object 734"/>
          <p:cNvSpPr/>
          <p:nvPr/>
        </p:nvSpPr>
        <p:spPr>
          <a:xfrm>
            <a:off x="19232255" y="2425043"/>
            <a:ext cx="17145" cy="17145"/>
          </a:xfrm>
          <a:custGeom>
            <a:avLst/>
            <a:gdLst/>
            <a:ahLst/>
            <a:cxnLst/>
            <a:rect l="l" t="t" r="r" b="b"/>
            <a:pathLst>
              <a:path w="17144" h="17144">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735" name="object 735"/>
          <p:cNvSpPr/>
          <p:nvPr/>
        </p:nvSpPr>
        <p:spPr>
          <a:xfrm>
            <a:off x="18567789" y="2063300"/>
            <a:ext cx="15875" cy="15875"/>
          </a:xfrm>
          <a:custGeom>
            <a:avLst/>
            <a:gdLst/>
            <a:ahLst/>
            <a:cxnLst/>
            <a:rect l="l" t="t" r="r" b="b"/>
            <a:pathLst>
              <a:path w="15875" h="15875">
                <a:moveTo>
                  <a:pt x="11884" y="0"/>
                </a:moveTo>
                <a:lnTo>
                  <a:pt x="3423" y="0"/>
                </a:lnTo>
                <a:lnTo>
                  <a:pt x="0" y="3486"/>
                </a:lnTo>
                <a:lnTo>
                  <a:pt x="0" y="11999"/>
                </a:lnTo>
                <a:lnTo>
                  <a:pt x="3423" y="15465"/>
                </a:lnTo>
                <a:lnTo>
                  <a:pt x="11884" y="15465"/>
                </a:lnTo>
                <a:lnTo>
                  <a:pt x="15318" y="11999"/>
                </a:lnTo>
                <a:lnTo>
                  <a:pt x="15318" y="7737"/>
                </a:lnTo>
                <a:lnTo>
                  <a:pt x="15318" y="3486"/>
                </a:lnTo>
                <a:lnTo>
                  <a:pt x="11884" y="0"/>
                </a:lnTo>
                <a:close/>
              </a:path>
            </a:pathLst>
          </a:custGeom>
          <a:solidFill>
            <a:srgbClr val="6F4478">
              <a:alpha val="79998"/>
            </a:srgbClr>
          </a:solidFill>
        </p:spPr>
        <p:txBody>
          <a:bodyPr wrap="square" lIns="0" tIns="0" rIns="0" bIns="0" rtlCol="0"/>
          <a:lstStyle/>
          <a:p>
            <a:endParaRPr/>
          </a:p>
        </p:txBody>
      </p:sp>
      <p:sp>
        <p:nvSpPr>
          <p:cNvPr id="736" name="object 736"/>
          <p:cNvSpPr/>
          <p:nvPr/>
        </p:nvSpPr>
        <p:spPr>
          <a:xfrm>
            <a:off x="18934340" y="3005362"/>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37" name="object 737"/>
          <p:cNvSpPr/>
          <p:nvPr/>
        </p:nvSpPr>
        <p:spPr>
          <a:xfrm>
            <a:off x="19010338" y="3715692"/>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38" name="object 738"/>
          <p:cNvSpPr/>
          <p:nvPr/>
        </p:nvSpPr>
        <p:spPr>
          <a:xfrm>
            <a:off x="14253649" y="194917"/>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39" name="object 739"/>
          <p:cNvSpPr/>
          <p:nvPr/>
        </p:nvSpPr>
        <p:spPr>
          <a:xfrm>
            <a:off x="14683258" y="2011687"/>
            <a:ext cx="27305" cy="27940"/>
          </a:xfrm>
          <a:custGeom>
            <a:avLst/>
            <a:gdLst/>
            <a:ahLst/>
            <a:cxnLst/>
            <a:rect l="l" t="t" r="r" b="b"/>
            <a:pathLst>
              <a:path w="27305" h="27939">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740" name="object 740"/>
          <p:cNvSpPr/>
          <p:nvPr/>
        </p:nvSpPr>
        <p:spPr>
          <a:xfrm>
            <a:off x="15193302" y="78542"/>
            <a:ext cx="12700" cy="12700"/>
          </a:xfrm>
          <a:custGeom>
            <a:avLst/>
            <a:gdLst/>
            <a:ahLst/>
            <a:cxnLst/>
            <a:rect l="l" t="t" r="r" b="b"/>
            <a:pathLst>
              <a:path w="12700" h="12700">
                <a:moveTo>
                  <a:pt x="9402" y="0"/>
                </a:moveTo>
                <a:lnTo>
                  <a:pt x="2701" y="0"/>
                </a:lnTo>
                <a:lnTo>
                  <a:pt x="0" y="2732"/>
                </a:lnTo>
                <a:lnTo>
                  <a:pt x="0" y="9444"/>
                </a:lnTo>
                <a:lnTo>
                  <a:pt x="2701" y="12188"/>
                </a:lnTo>
                <a:lnTo>
                  <a:pt x="9402" y="12188"/>
                </a:lnTo>
                <a:lnTo>
                  <a:pt x="12125" y="9444"/>
                </a:lnTo>
                <a:lnTo>
                  <a:pt x="12125" y="6083"/>
                </a:lnTo>
                <a:lnTo>
                  <a:pt x="12125" y="2732"/>
                </a:lnTo>
                <a:lnTo>
                  <a:pt x="9402" y="0"/>
                </a:lnTo>
                <a:close/>
              </a:path>
            </a:pathLst>
          </a:custGeom>
          <a:solidFill>
            <a:srgbClr val="FFFFFF">
              <a:alpha val="79998"/>
            </a:srgbClr>
          </a:solidFill>
        </p:spPr>
        <p:txBody>
          <a:bodyPr wrap="square" lIns="0" tIns="0" rIns="0" bIns="0" rtlCol="0"/>
          <a:lstStyle/>
          <a:p>
            <a:endParaRPr/>
          </a:p>
        </p:txBody>
      </p:sp>
      <p:sp>
        <p:nvSpPr>
          <p:cNvPr id="741" name="object 741"/>
          <p:cNvSpPr/>
          <p:nvPr/>
        </p:nvSpPr>
        <p:spPr>
          <a:xfrm>
            <a:off x="14709322" y="273833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742" name="object 742"/>
          <p:cNvSpPr/>
          <p:nvPr/>
        </p:nvSpPr>
        <p:spPr>
          <a:xfrm>
            <a:off x="14596716" y="2844946"/>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43" name="object 743"/>
          <p:cNvSpPr/>
          <p:nvPr/>
        </p:nvSpPr>
        <p:spPr>
          <a:xfrm>
            <a:off x="14229016" y="175220"/>
            <a:ext cx="17145" cy="17145"/>
          </a:xfrm>
          <a:custGeom>
            <a:avLst/>
            <a:gdLst/>
            <a:ahLst/>
            <a:cxnLst/>
            <a:rect l="l" t="t" r="r" b="b"/>
            <a:pathLst>
              <a:path w="17144" h="17144">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44" name="object 744"/>
          <p:cNvSpPr/>
          <p:nvPr/>
        </p:nvSpPr>
        <p:spPr>
          <a:xfrm>
            <a:off x="19203536" y="2903205"/>
            <a:ext cx="8255" cy="8255"/>
          </a:xfrm>
          <a:custGeom>
            <a:avLst/>
            <a:gdLst/>
            <a:ahLst/>
            <a:cxnLst/>
            <a:rect l="l" t="t" r="r" b="b"/>
            <a:pathLst>
              <a:path w="8255" h="8255">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45" name="object 745"/>
          <p:cNvSpPr/>
          <p:nvPr/>
        </p:nvSpPr>
        <p:spPr>
          <a:xfrm>
            <a:off x="18753721" y="3284932"/>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746" name="object 746"/>
          <p:cNvSpPr/>
          <p:nvPr/>
        </p:nvSpPr>
        <p:spPr>
          <a:xfrm>
            <a:off x="14363103" y="1867575"/>
            <a:ext cx="13335" cy="13335"/>
          </a:xfrm>
          <a:custGeom>
            <a:avLst/>
            <a:gdLst/>
            <a:ahLst/>
            <a:cxnLst/>
            <a:rect l="l" t="t" r="r" b="b"/>
            <a:pathLst>
              <a:path w="13334" h="13335">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747" name="object 747"/>
          <p:cNvSpPr/>
          <p:nvPr/>
        </p:nvSpPr>
        <p:spPr>
          <a:xfrm>
            <a:off x="18704163" y="4250238"/>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748" name="object 748"/>
          <p:cNvSpPr/>
          <p:nvPr/>
        </p:nvSpPr>
        <p:spPr>
          <a:xfrm>
            <a:off x="18903785" y="2125606"/>
            <a:ext cx="6350" cy="6350"/>
          </a:xfrm>
          <a:custGeom>
            <a:avLst/>
            <a:gdLst/>
            <a:ahLst/>
            <a:cxnLst/>
            <a:rect l="l" t="t" r="r" b="b"/>
            <a:pathLst>
              <a:path w="6350" h="6350">
                <a:moveTo>
                  <a:pt x="4596" y="0"/>
                </a:moveTo>
                <a:lnTo>
                  <a:pt x="1287" y="0"/>
                </a:lnTo>
                <a:lnTo>
                  <a:pt x="0" y="1350"/>
                </a:lnTo>
                <a:lnTo>
                  <a:pt x="0" y="4659"/>
                </a:lnTo>
                <a:lnTo>
                  <a:pt x="1287" y="5957"/>
                </a:lnTo>
                <a:lnTo>
                  <a:pt x="4596" y="5957"/>
                </a:lnTo>
                <a:lnTo>
                  <a:pt x="5884" y="4659"/>
                </a:lnTo>
                <a:lnTo>
                  <a:pt x="5884" y="3005"/>
                </a:lnTo>
                <a:lnTo>
                  <a:pt x="5884" y="1350"/>
                </a:lnTo>
                <a:lnTo>
                  <a:pt x="4596" y="0"/>
                </a:lnTo>
                <a:close/>
              </a:path>
            </a:pathLst>
          </a:custGeom>
          <a:solidFill>
            <a:srgbClr val="FFFFFF">
              <a:alpha val="59999"/>
            </a:srgbClr>
          </a:solidFill>
        </p:spPr>
        <p:txBody>
          <a:bodyPr wrap="square" lIns="0" tIns="0" rIns="0" bIns="0" rtlCol="0"/>
          <a:lstStyle/>
          <a:p>
            <a:endParaRPr/>
          </a:p>
        </p:txBody>
      </p:sp>
      <p:sp>
        <p:nvSpPr>
          <p:cNvPr id="749" name="object 749"/>
          <p:cNvSpPr/>
          <p:nvPr/>
        </p:nvSpPr>
        <p:spPr>
          <a:xfrm>
            <a:off x="18820497" y="2001521"/>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750" name="object 750"/>
          <p:cNvSpPr/>
          <p:nvPr/>
        </p:nvSpPr>
        <p:spPr>
          <a:xfrm>
            <a:off x="18390170" y="1853346"/>
            <a:ext cx="19685" cy="7620"/>
          </a:xfrm>
          <a:custGeom>
            <a:avLst/>
            <a:gdLst/>
            <a:ahLst/>
            <a:cxnLst/>
            <a:rect l="l" t="t" r="r" b="b"/>
            <a:pathLst>
              <a:path w="19684" h="7619">
                <a:moveTo>
                  <a:pt x="0" y="7457"/>
                </a:moveTo>
                <a:lnTo>
                  <a:pt x="19140" y="7457"/>
                </a:lnTo>
                <a:lnTo>
                  <a:pt x="19140" y="0"/>
                </a:lnTo>
                <a:lnTo>
                  <a:pt x="0" y="0"/>
                </a:lnTo>
                <a:lnTo>
                  <a:pt x="0" y="7457"/>
                </a:lnTo>
                <a:close/>
              </a:path>
            </a:pathLst>
          </a:custGeom>
          <a:solidFill>
            <a:srgbClr val="FFFFFF">
              <a:alpha val="62399"/>
            </a:srgbClr>
          </a:solidFill>
        </p:spPr>
        <p:txBody>
          <a:bodyPr wrap="square" lIns="0" tIns="0" rIns="0" bIns="0" rtlCol="0"/>
          <a:lstStyle/>
          <a:p>
            <a:endParaRPr/>
          </a:p>
        </p:txBody>
      </p:sp>
      <p:sp>
        <p:nvSpPr>
          <p:cNvPr id="751" name="object 751"/>
          <p:cNvSpPr/>
          <p:nvPr/>
        </p:nvSpPr>
        <p:spPr>
          <a:xfrm>
            <a:off x="19459992" y="3030683"/>
            <a:ext cx="13335" cy="13335"/>
          </a:xfrm>
          <a:custGeom>
            <a:avLst/>
            <a:gdLst/>
            <a:ahLst/>
            <a:cxnLst/>
            <a:rect l="l" t="t" r="r" b="b"/>
            <a:pathLst>
              <a:path w="13334" h="13335">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752" name="object 752"/>
          <p:cNvSpPr/>
          <p:nvPr/>
        </p:nvSpPr>
        <p:spPr>
          <a:xfrm>
            <a:off x="18365457" y="2831500"/>
            <a:ext cx="20320" cy="20955"/>
          </a:xfrm>
          <a:custGeom>
            <a:avLst/>
            <a:gdLst/>
            <a:ahLst/>
            <a:cxnLst/>
            <a:rect l="l" t="t" r="r" b="b"/>
            <a:pathLst>
              <a:path w="20319" h="20955">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753" name="object 753"/>
          <p:cNvSpPr/>
          <p:nvPr/>
        </p:nvSpPr>
        <p:spPr>
          <a:xfrm>
            <a:off x="18626459" y="11625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54" name="object 754"/>
          <p:cNvSpPr/>
          <p:nvPr/>
        </p:nvSpPr>
        <p:spPr>
          <a:xfrm>
            <a:off x="18065731" y="3311805"/>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755" name="object 755"/>
          <p:cNvSpPr/>
          <p:nvPr/>
        </p:nvSpPr>
        <p:spPr>
          <a:xfrm>
            <a:off x="19405029" y="3587572"/>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756" name="object 756"/>
          <p:cNvSpPr/>
          <p:nvPr/>
        </p:nvSpPr>
        <p:spPr>
          <a:xfrm>
            <a:off x="17464019" y="2768651"/>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57" name="object 757"/>
          <p:cNvSpPr/>
          <p:nvPr/>
        </p:nvSpPr>
        <p:spPr>
          <a:xfrm>
            <a:off x="17382980" y="2577437"/>
            <a:ext cx="13335" cy="13335"/>
          </a:xfrm>
          <a:custGeom>
            <a:avLst/>
            <a:gdLst/>
            <a:ahLst/>
            <a:cxnLst/>
            <a:rect l="l" t="t" r="r" b="b"/>
            <a:pathLst>
              <a:path w="13334" h="13335">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758" name="object 758"/>
          <p:cNvSpPr/>
          <p:nvPr/>
        </p:nvSpPr>
        <p:spPr>
          <a:xfrm>
            <a:off x="18050274" y="297952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59" name="object 759"/>
          <p:cNvSpPr/>
          <p:nvPr/>
        </p:nvSpPr>
        <p:spPr>
          <a:xfrm>
            <a:off x="17068206" y="2830856"/>
            <a:ext cx="17145" cy="17145"/>
          </a:xfrm>
          <a:custGeom>
            <a:avLst/>
            <a:gdLst/>
            <a:ahLst/>
            <a:cxnLst/>
            <a:rect l="l" t="t" r="r" b="b"/>
            <a:pathLst>
              <a:path w="17144" h="17144">
                <a:moveTo>
                  <a:pt x="13109" y="0"/>
                </a:moveTo>
                <a:lnTo>
                  <a:pt x="3727" y="0"/>
                </a:lnTo>
                <a:lnTo>
                  <a:pt x="0" y="3853"/>
                </a:lnTo>
                <a:lnTo>
                  <a:pt x="0" y="13277"/>
                </a:lnTo>
                <a:lnTo>
                  <a:pt x="3727" y="17098"/>
                </a:lnTo>
                <a:lnTo>
                  <a:pt x="13109" y="17098"/>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760" name="object 760"/>
          <p:cNvSpPr/>
          <p:nvPr/>
        </p:nvSpPr>
        <p:spPr>
          <a:xfrm>
            <a:off x="17750989" y="2583862"/>
            <a:ext cx="10160" cy="10160"/>
          </a:xfrm>
          <a:custGeom>
            <a:avLst/>
            <a:gdLst/>
            <a:ahLst/>
            <a:cxnLst/>
            <a:rect l="l" t="t" r="r" b="b"/>
            <a:pathLst>
              <a:path w="10159" h="10160">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61" name="object 761"/>
          <p:cNvSpPr/>
          <p:nvPr/>
        </p:nvSpPr>
        <p:spPr>
          <a:xfrm>
            <a:off x="16700363" y="2529193"/>
            <a:ext cx="14604" cy="14604"/>
          </a:xfrm>
          <a:custGeom>
            <a:avLst/>
            <a:gdLst/>
            <a:ahLst/>
            <a:cxnLst/>
            <a:rect l="l" t="t" r="r" b="b"/>
            <a:pathLst>
              <a:path w="14605" h="14605">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762" name="object 762"/>
          <p:cNvSpPr/>
          <p:nvPr/>
        </p:nvSpPr>
        <p:spPr>
          <a:xfrm>
            <a:off x="17973488" y="2045306"/>
            <a:ext cx="31750" cy="32384"/>
          </a:xfrm>
          <a:custGeom>
            <a:avLst/>
            <a:gdLst/>
            <a:ahLst/>
            <a:cxnLst/>
            <a:rect l="l" t="t" r="r" b="b"/>
            <a:pathLst>
              <a:path w="31750" h="32385">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763" name="object 763"/>
          <p:cNvSpPr/>
          <p:nvPr/>
        </p:nvSpPr>
        <p:spPr>
          <a:xfrm>
            <a:off x="16983933" y="2192486"/>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64" name="object 764"/>
          <p:cNvSpPr/>
          <p:nvPr/>
        </p:nvSpPr>
        <p:spPr>
          <a:xfrm>
            <a:off x="14993528" y="227670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65" name="object 765"/>
          <p:cNvSpPr/>
          <p:nvPr/>
        </p:nvSpPr>
        <p:spPr>
          <a:xfrm>
            <a:off x="16203307" y="2854830"/>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66" name="object 766"/>
          <p:cNvSpPr/>
          <p:nvPr/>
        </p:nvSpPr>
        <p:spPr>
          <a:xfrm>
            <a:off x="16429470" y="3409102"/>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767" name="object 767"/>
          <p:cNvSpPr/>
          <p:nvPr/>
        </p:nvSpPr>
        <p:spPr>
          <a:xfrm>
            <a:off x="14869648" y="4153078"/>
            <a:ext cx="24130" cy="24765"/>
          </a:xfrm>
          <a:custGeom>
            <a:avLst/>
            <a:gdLst/>
            <a:ahLst/>
            <a:cxnLst/>
            <a:rect l="l" t="t" r="r" b="b"/>
            <a:pathLst>
              <a:path w="24130" h="24764">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68" name="object 768"/>
          <p:cNvSpPr/>
          <p:nvPr/>
        </p:nvSpPr>
        <p:spPr>
          <a:xfrm>
            <a:off x="16122281" y="2663616"/>
            <a:ext cx="13335" cy="13335"/>
          </a:xfrm>
          <a:custGeom>
            <a:avLst/>
            <a:gdLst/>
            <a:ahLst/>
            <a:cxnLst/>
            <a:rect l="l" t="t" r="r" b="b"/>
            <a:pathLst>
              <a:path w="13334" h="13335">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769" name="object 769"/>
          <p:cNvSpPr/>
          <p:nvPr/>
        </p:nvSpPr>
        <p:spPr>
          <a:xfrm>
            <a:off x="14894853" y="3899929"/>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770" name="object 770"/>
          <p:cNvSpPr/>
          <p:nvPr/>
        </p:nvSpPr>
        <p:spPr>
          <a:xfrm>
            <a:off x="15807494" y="2917044"/>
            <a:ext cx="17145" cy="17145"/>
          </a:xfrm>
          <a:custGeom>
            <a:avLst/>
            <a:gdLst/>
            <a:ahLst/>
            <a:cxnLst/>
            <a:rect l="l" t="t" r="r" b="b"/>
            <a:pathLst>
              <a:path w="17144" h="17144">
                <a:moveTo>
                  <a:pt x="13109" y="0"/>
                </a:moveTo>
                <a:lnTo>
                  <a:pt x="3727" y="0"/>
                </a:lnTo>
                <a:lnTo>
                  <a:pt x="0" y="3842"/>
                </a:lnTo>
                <a:lnTo>
                  <a:pt x="0" y="13266"/>
                </a:lnTo>
                <a:lnTo>
                  <a:pt x="3727"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771" name="object 771"/>
          <p:cNvSpPr/>
          <p:nvPr/>
        </p:nvSpPr>
        <p:spPr>
          <a:xfrm>
            <a:off x="15135552" y="3256539"/>
            <a:ext cx="23495" cy="23495"/>
          </a:xfrm>
          <a:custGeom>
            <a:avLst/>
            <a:gdLst/>
            <a:ahLst/>
            <a:cxnLst/>
            <a:rect l="l" t="t" r="r" b="b"/>
            <a:pathLst>
              <a:path w="23494"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772" name="object 772"/>
          <p:cNvSpPr/>
          <p:nvPr/>
        </p:nvSpPr>
        <p:spPr>
          <a:xfrm>
            <a:off x="15759751" y="2310283"/>
            <a:ext cx="13335" cy="13335"/>
          </a:xfrm>
          <a:custGeom>
            <a:avLst/>
            <a:gdLst/>
            <a:ahLst/>
            <a:cxnLst/>
            <a:rect l="l" t="t" r="r" b="b"/>
            <a:pathLst>
              <a:path w="13334" h="13335">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73" name="object 773"/>
          <p:cNvSpPr/>
          <p:nvPr/>
        </p:nvSpPr>
        <p:spPr>
          <a:xfrm>
            <a:off x="15138844" y="405092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74" name="object 774"/>
          <p:cNvSpPr/>
          <p:nvPr/>
        </p:nvSpPr>
        <p:spPr>
          <a:xfrm>
            <a:off x="14780950" y="3415353"/>
            <a:ext cx="13335" cy="13335"/>
          </a:xfrm>
          <a:custGeom>
            <a:avLst/>
            <a:gdLst/>
            <a:ahLst/>
            <a:cxnLst/>
            <a:rect l="l" t="t" r="r" b="b"/>
            <a:pathLst>
              <a:path w="13334" h="13335">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775" name="object 775"/>
          <p:cNvSpPr/>
          <p:nvPr/>
        </p:nvSpPr>
        <p:spPr>
          <a:xfrm>
            <a:off x="15439656" y="2615372"/>
            <a:ext cx="14604" cy="14604"/>
          </a:xfrm>
          <a:custGeom>
            <a:avLst/>
            <a:gdLst/>
            <a:ahLst/>
            <a:cxnLst/>
            <a:rect l="l" t="t" r="r" b="b"/>
            <a:pathLst>
              <a:path w="14605" h="14605">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776" name="object 776"/>
          <p:cNvSpPr/>
          <p:nvPr/>
        </p:nvSpPr>
        <p:spPr>
          <a:xfrm>
            <a:off x="16272876" y="2187841"/>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777" name="object 777"/>
          <p:cNvSpPr/>
          <p:nvPr/>
        </p:nvSpPr>
        <p:spPr>
          <a:xfrm>
            <a:off x="16209877" y="2066425"/>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78" name="object 778"/>
          <p:cNvSpPr/>
          <p:nvPr/>
        </p:nvSpPr>
        <p:spPr>
          <a:xfrm>
            <a:off x="16329792" y="4182264"/>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79" name="object 779"/>
          <p:cNvSpPr/>
          <p:nvPr/>
        </p:nvSpPr>
        <p:spPr>
          <a:xfrm>
            <a:off x="15929602" y="3817816"/>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780" name="object 780"/>
          <p:cNvSpPr/>
          <p:nvPr/>
        </p:nvSpPr>
        <p:spPr>
          <a:xfrm>
            <a:off x="15805218" y="3365480"/>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781" name="object 781"/>
          <p:cNvSpPr/>
          <p:nvPr/>
        </p:nvSpPr>
        <p:spPr>
          <a:xfrm>
            <a:off x="10215422" y="8574751"/>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782" name="object 782"/>
          <p:cNvSpPr/>
          <p:nvPr/>
        </p:nvSpPr>
        <p:spPr>
          <a:xfrm>
            <a:off x="10815486" y="994787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83" name="object 783"/>
          <p:cNvSpPr/>
          <p:nvPr/>
        </p:nvSpPr>
        <p:spPr>
          <a:xfrm>
            <a:off x="11344697" y="9497007"/>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784" name="object 784"/>
          <p:cNvSpPr/>
          <p:nvPr/>
        </p:nvSpPr>
        <p:spPr>
          <a:xfrm>
            <a:off x="9737084" y="938058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785" name="object 785"/>
          <p:cNvSpPr/>
          <p:nvPr/>
        </p:nvSpPr>
        <p:spPr>
          <a:xfrm>
            <a:off x="10444304" y="10029766"/>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786" name="object 786"/>
          <p:cNvSpPr/>
          <p:nvPr/>
        </p:nvSpPr>
        <p:spPr>
          <a:xfrm>
            <a:off x="12246202" y="908778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787" name="object 787"/>
          <p:cNvSpPr/>
          <p:nvPr/>
        </p:nvSpPr>
        <p:spPr>
          <a:xfrm>
            <a:off x="11369902" y="9243856"/>
            <a:ext cx="14604" cy="14604"/>
          </a:xfrm>
          <a:custGeom>
            <a:avLst/>
            <a:gdLst/>
            <a:ahLst/>
            <a:cxnLst/>
            <a:rect l="l" t="t" r="r" b="b"/>
            <a:pathLst>
              <a:path w="14604"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788" name="object 788"/>
          <p:cNvSpPr/>
          <p:nvPr/>
        </p:nvSpPr>
        <p:spPr>
          <a:xfrm>
            <a:off x="11809814" y="8317960"/>
            <a:ext cx="27305" cy="27940"/>
          </a:xfrm>
          <a:custGeom>
            <a:avLst/>
            <a:gdLst/>
            <a:ahLst/>
            <a:cxnLst/>
            <a:rect l="l" t="t" r="r" b="b"/>
            <a:pathLst>
              <a:path w="27304"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59999"/>
            </a:srgbClr>
          </a:solidFill>
        </p:spPr>
        <p:txBody>
          <a:bodyPr wrap="square" lIns="0" tIns="0" rIns="0" bIns="0" rtlCol="0"/>
          <a:lstStyle/>
          <a:p>
            <a:endParaRPr/>
          </a:p>
        </p:txBody>
      </p:sp>
      <p:sp>
        <p:nvSpPr>
          <p:cNvPr id="789" name="object 789"/>
          <p:cNvSpPr/>
          <p:nvPr/>
        </p:nvSpPr>
        <p:spPr>
          <a:xfrm>
            <a:off x="11846142" y="8112725"/>
            <a:ext cx="8255" cy="8255"/>
          </a:xfrm>
          <a:custGeom>
            <a:avLst/>
            <a:gdLst/>
            <a:ahLst/>
            <a:cxnLst/>
            <a:rect l="l" t="t" r="r" b="b"/>
            <a:pathLst>
              <a:path w="8254"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790" name="object 790"/>
          <p:cNvSpPr/>
          <p:nvPr/>
        </p:nvSpPr>
        <p:spPr>
          <a:xfrm>
            <a:off x="10419670" y="10010080"/>
            <a:ext cx="17145" cy="17145"/>
          </a:xfrm>
          <a:custGeom>
            <a:avLst/>
            <a:gdLst/>
            <a:ahLst/>
            <a:cxnLst/>
            <a:rect l="l" t="t" r="r" b="b"/>
            <a:pathLst>
              <a:path w="17145" h="17145">
                <a:moveTo>
                  <a:pt x="13120" y="0"/>
                </a:moveTo>
                <a:lnTo>
                  <a:pt x="3738" y="0"/>
                </a:lnTo>
                <a:lnTo>
                  <a:pt x="0" y="3853"/>
                </a:lnTo>
                <a:lnTo>
                  <a:pt x="0" y="13277"/>
                </a:lnTo>
                <a:lnTo>
                  <a:pt x="3738" y="17109"/>
                </a:lnTo>
                <a:lnTo>
                  <a:pt x="13120" y="17109"/>
                </a:lnTo>
                <a:lnTo>
                  <a:pt x="16910" y="13277"/>
                </a:lnTo>
                <a:lnTo>
                  <a:pt x="16910" y="8565"/>
                </a:lnTo>
                <a:lnTo>
                  <a:pt x="16910" y="3853"/>
                </a:lnTo>
                <a:lnTo>
                  <a:pt x="13120" y="0"/>
                </a:lnTo>
                <a:close/>
              </a:path>
            </a:pathLst>
          </a:custGeom>
          <a:solidFill>
            <a:srgbClr val="6F4478">
              <a:alpha val="79998"/>
            </a:srgbClr>
          </a:solidFill>
        </p:spPr>
        <p:txBody>
          <a:bodyPr wrap="square" lIns="0" tIns="0" rIns="0" bIns="0" rtlCol="0"/>
          <a:lstStyle/>
          <a:p>
            <a:endParaRPr/>
          </a:p>
        </p:txBody>
      </p:sp>
      <p:sp>
        <p:nvSpPr>
          <p:cNvPr id="791" name="object 791"/>
          <p:cNvSpPr/>
          <p:nvPr/>
        </p:nvSpPr>
        <p:spPr>
          <a:xfrm>
            <a:off x="9299611" y="881835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792" name="object 792"/>
          <p:cNvSpPr/>
          <p:nvPr/>
        </p:nvSpPr>
        <p:spPr>
          <a:xfrm>
            <a:off x="10215957" y="9620277"/>
            <a:ext cx="23495" cy="23495"/>
          </a:xfrm>
          <a:custGeom>
            <a:avLst/>
            <a:gdLst/>
            <a:ahLst/>
            <a:cxnLst/>
            <a:rect l="l" t="t" r="r" b="b"/>
            <a:pathLst>
              <a:path w="23495" h="23495">
                <a:moveTo>
                  <a:pt x="17852" y="0"/>
                </a:moveTo>
                <a:lnTo>
                  <a:pt x="5151" y="0"/>
                </a:lnTo>
                <a:lnTo>
                  <a:pt x="0" y="5193"/>
                </a:lnTo>
                <a:lnTo>
                  <a:pt x="0" y="17988"/>
                </a:lnTo>
                <a:lnTo>
                  <a:pt x="5151" y="23193"/>
                </a:lnTo>
                <a:lnTo>
                  <a:pt x="17852" y="23193"/>
                </a:lnTo>
                <a:lnTo>
                  <a:pt x="22994" y="17988"/>
                </a:lnTo>
                <a:lnTo>
                  <a:pt x="22994" y="11612"/>
                </a:lnTo>
                <a:lnTo>
                  <a:pt x="22994" y="5193"/>
                </a:lnTo>
                <a:lnTo>
                  <a:pt x="17852" y="0"/>
                </a:lnTo>
                <a:close/>
              </a:path>
            </a:pathLst>
          </a:custGeom>
          <a:solidFill>
            <a:srgbClr val="FFFFFF">
              <a:alpha val="62399"/>
            </a:srgbClr>
          </a:solidFill>
        </p:spPr>
        <p:txBody>
          <a:bodyPr wrap="square" lIns="0" tIns="0" rIns="0" bIns="0" rtlCol="0"/>
          <a:lstStyle/>
          <a:p>
            <a:endParaRPr/>
          </a:p>
        </p:txBody>
      </p:sp>
      <p:sp>
        <p:nvSpPr>
          <p:cNvPr id="793" name="object 793"/>
          <p:cNvSpPr/>
          <p:nvPr/>
        </p:nvSpPr>
        <p:spPr>
          <a:xfrm>
            <a:off x="10371927" y="9403328"/>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794" name="object 794"/>
          <p:cNvSpPr/>
          <p:nvPr/>
        </p:nvSpPr>
        <p:spPr>
          <a:xfrm>
            <a:off x="11613894" y="9394849"/>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795" name="object 795"/>
          <p:cNvSpPr/>
          <p:nvPr/>
        </p:nvSpPr>
        <p:spPr>
          <a:xfrm>
            <a:off x="11946917" y="8692128"/>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796" name="object 796"/>
          <p:cNvSpPr/>
          <p:nvPr/>
        </p:nvSpPr>
        <p:spPr>
          <a:xfrm>
            <a:off x="10345859" y="889174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797" name="object 797"/>
          <p:cNvSpPr/>
          <p:nvPr/>
        </p:nvSpPr>
        <p:spPr>
          <a:xfrm>
            <a:off x="11255999" y="875928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798" name="object 798"/>
          <p:cNvSpPr/>
          <p:nvPr/>
        </p:nvSpPr>
        <p:spPr>
          <a:xfrm>
            <a:off x="11517965" y="8633931"/>
            <a:ext cx="28575" cy="28575"/>
          </a:xfrm>
          <a:custGeom>
            <a:avLst/>
            <a:gdLst/>
            <a:ahLst/>
            <a:cxnLst/>
            <a:rect l="l" t="t" r="r" b="b"/>
            <a:pathLst>
              <a:path w="28575" h="28575">
                <a:moveTo>
                  <a:pt x="21842" y="0"/>
                </a:moveTo>
                <a:lnTo>
                  <a:pt x="6324" y="0"/>
                </a:lnTo>
                <a:lnTo>
                  <a:pt x="0" y="6345"/>
                </a:lnTo>
                <a:lnTo>
                  <a:pt x="0" y="22009"/>
                </a:lnTo>
                <a:lnTo>
                  <a:pt x="6324"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799" name="object 799"/>
          <p:cNvSpPr/>
          <p:nvPr/>
        </p:nvSpPr>
        <p:spPr>
          <a:xfrm>
            <a:off x="11119363" y="82574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00" name="object 800"/>
          <p:cNvSpPr/>
          <p:nvPr/>
        </p:nvSpPr>
        <p:spPr>
          <a:xfrm>
            <a:off x="12157567" y="827962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01" name="object 801"/>
          <p:cNvSpPr/>
          <p:nvPr/>
        </p:nvSpPr>
        <p:spPr>
          <a:xfrm>
            <a:off x="11037763" y="861206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02" name="object 802"/>
          <p:cNvSpPr/>
          <p:nvPr/>
        </p:nvSpPr>
        <p:spPr>
          <a:xfrm>
            <a:off x="10653285" y="8134353"/>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803" name="object 803"/>
          <p:cNvSpPr/>
          <p:nvPr/>
        </p:nvSpPr>
        <p:spPr>
          <a:xfrm>
            <a:off x="11169420" y="7407942"/>
            <a:ext cx="28575" cy="28575"/>
          </a:xfrm>
          <a:custGeom>
            <a:avLst/>
            <a:gdLst/>
            <a:ahLst/>
            <a:cxnLst/>
            <a:rect l="l" t="t" r="r" b="b"/>
            <a:pathLst>
              <a:path w="28575" h="28575">
                <a:moveTo>
                  <a:pt x="21831" y="0"/>
                </a:moveTo>
                <a:lnTo>
                  <a:pt x="6303" y="0"/>
                </a:lnTo>
                <a:lnTo>
                  <a:pt x="0" y="6345"/>
                </a:lnTo>
                <a:lnTo>
                  <a:pt x="0" y="22009"/>
                </a:lnTo>
                <a:lnTo>
                  <a:pt x="6303" y="28386"/>
                </a:lnTo>
                <a:lnTo>
                  <a:pt x="21831" y="28386"/>
                </a:lnTo>
                <a:lnTo>
                  <a:pt x="28124" y="22009"/>
                </a:lnTo>
                <a:lnTo>
                  <a:pt x="28124" y="14188"/>
                </a:lnTo>
                <a:lnTo>
                  <a:pt x="28124" y="6345"/>
                </a:lnTo>
                <a:lnTo>
                  <a:pt x="21831" y="0"/>
                </a:lnTo>
                <a:close/>
              </a:path>
            </a:pathLst>
          </a:custGeom>
          <a:solidFill>
            <a:srgbClr val="6F4478">
              <a:alpha val="79998"/>
            </a:srgbClr>
          </a:solidFill>
        </p:spPr>
        <p:txBody>
          <a:bodyPr wrap="square" lIns="0" tIns="0" rIns="0" bIns="0" rtlCol="0"/>
          <a:lstStyle/>
          <a:p>
            <a:endParaRPr/>
          </a:p>
        </p:txBody>
      </p:sp>
      <p:sp>
        <p:nvSpPr>
          <p:cNvPr id="804" name="object 804"/>
          <p:cNvSpPr/>
          <p:nvPr/>
        </p:nvSpPr>
        <p:spPr>
          <a:xfrm>
            <a:off x="9875960" y="889020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805" name="object 805"/>
          <p:cNvSpPr/>
          <p:nvPr/>
        </p:nvSpPr>
        <p:spPr>
          <a:xfrm>
            <a:off x="9368838" y="976065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06" name="object 806"/>
          <p:cNvSpPr/>
          <p:nvPr/>
        </p:nvSpPr>
        <p:spPr>
          <a:xfrm>
            <a:off x="12137452" y="7984552"/>
            <a:ext cx="10795" cy="10795"/>
          </a:xfrm>
          <a:custGeom>
            <a:avLst/>
            <a:gdLst/>
            <a:ahLst/>
            <a:cxnLst/>
            <a:rect l="l" t="t" r="r" b="b"/>
            <a:pathLst>
              <a:path w="10795"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807" name="object 807"/>
          <p:cNvSpPr/>
          <p:nvPr/>
        </p:nvSpPr>
        <p:spPr>
          <a:xfrm>
            <a:off x="11164078" y="977657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08" name="object 808"/>
          <p:cNvSpPr/>
          <p:nvPr/>
        </p:nvSpPr>
        <p:spPr>
          <a:xfrm>
            <a:off x="12315780" y="7899796"/>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809" name="object 809"/>
          <p:cNvSpPr/>
          <p:nvPr/>
        </p:nvSpPr>
        <p:spPr>
          <a:xfrm>
            <a:off x="9872342" y="8405843"/>
            <a:ext cx="7620" cy="7620"/>
          </a:xfrm>
          <a:custGeom>
            <a:avLst/>
            <a:gdLst/>
            <a:ahLst/>
            <a:cxnLst/>
            <a:rect l="l" t="t" r="r" b="b"/>
            <a:pathLst>
              <a:path w="7620"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810" name="object 810"/>
          <p:cNvSpPr/>
          <p:nvPr/>
        </p:nvSpPr>
        <p:spPr>
          <a:xfrm>
            <a:off x="12349899" y="9781958"/>
            <a:ext cx="20320" cy="20320"/>
          </a:xfrm>
          <a:custGeom>
            <a:avLst/>
            <a:gdLst/>
            <a:ahLst/>
            <a:cxnLst/>
            <a:rect l="l" t="t" r="r" b="b"/>
            <a:pathLst>
              <a:path w="20320"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811" name="object 811"/>
          <p:cNvSpPr/>
          <p:nvPr/>
        </p:nvSpPr>
        <p:spPr>
          <a:xfrm>
            <a:off x="8999963" y="7546071"/>
            <a:ext cx="27305" cy="27940"/>
          </a:xfrm>
          <a:custGeom>
            <a:avLst/>
            <a:gdLst/>
            <a:ahLst/>
            <a:cxnLst/>
            <a:rect l="l" t="t" r="r" b="b"/>
            <a:pathLst>
              <a:path w="27304" h="27940">
                <a:moveTo>
                  <a:pt x="21088" y="0"/>
                </a:moveTo>
                <a:lnTo>
                  <a:pt x="6114" y="0"/>
                </a:lnTo>
                <a:lnTo>
                  <a:pt x="0" y="6146"/>
                </a:lnTo>
                <a:lnTo>
                  <a:pt x="0" y="21287"/>
                </a:lnTo>
                <a:lnTo>
                  <a:pt x="6114" y="27454"/>
                </a:lnTo>
                <a:lnTo>
                  <a:pt x="21088" y="27454"/>
                </a:lnTo>
                <a:lnTo>
                  <a:pt x="27203" y="21287"/>
                </a:lnTo>
                <a:lnTo>
                  <a:pt x="27203" y="13737"/>
                </a:lnTo>
                <a:lnTo>
                  <a:pt x="27203" y="6146"/>
                </a:lnTo>
                <a:lnTo>
                  <a:pt x="21088" y="0"/>
                </a:lnTo>
                <a:close/>
              </a:path>
            </a:pathLst>
          </a:custGeom>
          <a:solidFill>
            <a:srgbClr val="FFFFFF">
              <a:alpha val="20799"/>
            </a:srgbClr>
          </a:solidFill>
        </p:spPr>
        <p:txBody>
          <a:bodyPr wrap="square" lIns="0" tIns="0" rIns="0" bIns="0" rtlCol="0"/>
          <a:lstStyle/>
          <a:p>
            <a:endParaRPr/>
          </a:p>
        </p:txBody>
      </p:sp>
      <p:sp>
        <p:nvSpPr>
          <p:cNvPr id="812" name="object 812"/>
          <p:cNvSpPr/>
          <p:nvPr/>
        </p:nvSpPr>
        <p:spPr>
          <a:xfrm>
            <a:off x="9341053" y="8363605"/>
            <a:ext cx="8255" cy="8255"/>
          </a:xfrm>
          <a:custGeom>
            <a:avLst/>
            <a:gdLst/>
            <a:ahLst/>
            <a:cxnLst/>
            <a:rect l="l" t="t" r="r" b="b"/>
            <a:pathLst>
              <a:path w="8254"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813" name="object 813"/>
          <p:cNvSpPr/>
          <p:nvPr/>
        </p:nvSpPr>
        <p:spPr>
          <a:xfrm>
            <a:off x="10624555" y="794798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814" name="object 814"/>
          <p:cNvSpPr/>
          <p:nvPr/>
        </p:nvSpPr>
        <p:spPr>
          <a:xfrm>
            <a:off x="10885063" y="9280886"/>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815" name="object 815"/>
          <p:cNvSpPr/>
          <p:nvPr/>
        </p:nvSpPr>
        <p:spPr>
          <a:xfrm>
            <a:off x="10822055" y="915947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16" name="object 816"/>
          <p:cNvSpPr/>
          <p:nvPr/>
        </p:nvSpPr>
        <p:spPr>
          <a:xfrm>
            <a:off x="12855918" y="8292785"/>
            <a:ext cx="21590" cy="21590"/>
          </a:xfrm>
          <a:custGeom>
            <a:avLst/>
            <a:gdLst/>
            <a:ahLst/>
            <a:cxnLst/>
            <a:rect l="l" t="t" r="r" b="b"/>
            <a:pathLst>
              <a:path w="21590" h="21590">
                <a:moveTo>
                  <a:pt x="16575" y="0"/>
                </a:moveTo>
                <a:lnTo>
                  <a:pt x="4785" y="0"/>
                </a:lnTo>
                <a:lnTo>
                  <a:pt x="0" y="4816"/>
                </a:lnTo>
                <a:lnTo>
                  <a:pt x="0" y="16711"/>
                </a:lnTo>
                <a:lnTo>
                  <a:pt x="478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817" name="object 817"/>
          <p:cNvSpPr/>
          <p:nvPr/>
        </p:nvSpPr>
        <p:spPr>
          <a:xfrm>
            <a:off x="13455983" y="966590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18" name="object 818"/>
          <p:cNvSpPr/>
          <p:nvPr/>
        </p:nvSpPr>
        <p:spPr>
          <a:xfrm>
            <a:off x="13374943" y="9474692"/>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819" name="object 819"/>
          <p:cNvSpPr/>
          <p:nvPr/>
        </p:nvSpPr>
        <p:spPr>
          <a:xfrm>
            <a:off x="14042239" y="987677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20" name="object 820"/>
          <p:cNvSpPr/>
          <p:nvPr/>
        </p:nvSpPr>
        <p:spPr>
          <a:xfrm>
            <a:off x="12592545" y="112327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21" name="object 821"/>
          <p:cNvSpPr/>
          <p:nvPr/>
        </p:nvSpPr>
        <p:spPr>
          <a:xfrm>
            <a:off x="13060167" y="9728122"/>
            <a:ext cx="17145" cy="17145"/>
          </a:xfrm>
          <a:custGeom>
            <a:avLst/>
            <a:gdLst/>
            <a:ahLst/>
            <a:cxnLst/>
            <a:rect l="l" t="t" r="r" b="b"/>
            <a:pathLst>
              <a:path w="17144" h="17145">
                <a:moveTo>
                  <a:pt x="13120" y="0"/>
                </a:moveTo>
                <a:lnTo>
                  <a:pt x="3738" y="0"/>
                </a:lnTo>
                <a:lnTo>
                  <a:pt x="0" y="3842"/>
                </a:lnTo>
                <a:lnTo>
                  <a:pt x="0" y="13266"/>
                </a:lnTo>
                <a:lnTo>
                  <a:pt x="3738" y="17098"/>
                </a:lnTo>
                <a:lnTo>
                  <a:pt x="13120" y="17098"/>
                </a:lnTo>
                <a:lnTo>
                  <a:pt x="16910" y="13266"/>
                </a:lnTo>
                <a:lnTo>
                  <a:pt x="16910" y="8554"/>
                </a:lnTo>
                <a:lnTo>
                  <a:pt x="16910" y="3842"/>
                </a:lnTo>
                <a:lnTo>
                  <a:pt x="13120" y="0"/>
                </a:lnTo>
                <a:close/>
              </a:path>
            </a:pathLst>
          </a:custGeom>
          <a:solidFill>
            <a:srgbClr val="6F4478">
              <a:alpha val="79998"/>
            </a:srgbClr>
          </a:solidFill>
        </p:spPr>
        <p:txBody>
          <a:bodyPr wrap="square" lIns="0" tIns="0" rIns="0" bIns="0" rtlCol="0"/>
          <a:lstStyle/>
          <a:p>
            <a:endParaRPr/>
          </a:p>
        </p:txBody>
      </p:sp>
      <p:sp>
        <p:nvSpPr>
          <p:cNvPr id="822" name="object 822"/>
          <p:cNvSpPr/>
          <p:nvPr/>
        </p:nvSpPr>
        <p:spPr>
          <a:xfrm>
            <a:off x="12388219" y="10067615"/>
            <a:ext cx="23495" cy="23495"/>
          </a:xfrm>
          <a:custGeom>
            <a:avLst/>
            <a:gdLst/>
            <a:ahLst/>
            <a:cxnLst/>
            <a:rect l="l" t="t" r="r" b="b"/>
            <a:pathLst>
              <a:path w="23495"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23" name="object 823"/>
          <p:cNvSpPr/>
          <p:nvPr/>
        </p:nvSpPr>
        <p:spPr>
          <a:xfrm>
            <a:off x="13012424" y="9121360"/>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824" name="object 824"/>
          <p:cNvSpPr/>
          <p:nvPr/>
        </p:nvSpPr>
        <p:spPr>
          <a:xfrm>
            <a:off x="13742951" y="9481110"/>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5005"/>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25" name="object 825"/>
          <p:cNvSpPr/>
          <p:nvPr/>
        </p:nvSpPr>
        <p:spPr>
          <a:xfrm>
            <a:off x="12986353" y="860977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826" name="object 826"/>
          <p:cNvSpPr/>
          <p:nvPr/>
        </p:nvSpPr>
        <p:spPr>
          <a:xfrm>
            <a:off x="12295589" y="10101081"/>
            <a:ext cx="28575" cy="3810"/>
          </a:xfrm>
          <a:custGeom>
            <a:avLst/>
            <a:gdLst/>
            <a:ahLst/>
            <a:cxnLst/>
            <a:rect l="l" t="t" r="r" b="b"/>
            <a:pathLst>
              <a:path w="28575" h="3809">
                <a:moveTo>
                  <a:pt x="0" y="3322"/>
                </a:moveTo>
                <a:lnTo>
                  <a:pt x="28135" y="3322"/>
                </a:lnTo>
                <a:lnTo>
                  <a:pt x="28135" y="0"/>
                </a:lnTo>
                <a:lnTo>
                  <a:pt x="0" y="0"/>
                </a:lnTo>
                <a:lnTo>
                  <a:pt x="0" y="3322"/>
                </a:lnTo>
                <a:close/>
              </a:path>
            </a:pathLst>
          </a:custGeom>
          <a:solidFill>
            <a:srgbClr val="6F4478">
              <a:alpha val="79998"/>
            </a:srgbClr>
          </a:solidFill>
        </p:spPr>
        <p:txBody>
          <a:bodyPr wrap="square" lIns="0" tIns="0" rIns="0" bIns="0" rtlCol="0"/>
          <a:lstStyle/>
          <a:p>
            <a:endParaRPr/>
          </a:p>
        </p:txBody>
      </p:sp>
      <p:sp>
        <p:nvSpPr>
          <p:cNvPr id="827" name="object 827"/>
          <p:cNvSpPr/>
          <p:nvPr/>
        </p:nvSpPr>
        <p:spPr>
          <a:xfrm>
            <a:off x="13759856" y="7975434"/>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28" name="object 828"/>
          <p:cNvSpPr/>
          <p:nvPr/>
        </p:nvSpPr>
        <p:spPr>
          <a:xfrm>
            <a:off x="13971930" y="827171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29" name="object 829"/>
          <p:cNvSpPr/>
          <p:nvPr/>
        </p:nvSpPr>
        <p:spPr>
          <a:xfrm>
            <a:off x="11815388" y="1007921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30" name="object 830"/>
          <p:cNvSpPr/>
          <p:nvPr/>
        </p:nvSpPr>
        <p:spPr>
          <a:xfrm>
            <a:off x="13406387" y="774578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31" name="object 831"/>
          <p:cNvSpPr/>
          <p:nvPr/>
        </p:nvSpPr>
        <p:spPr>
          <a:xfrm>
            <a:off x="13293779" y="7852395"/>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32" name="object 832"/>
          <p:cNvSpPr/>
          <p:nvPr/>
        </p:nvSpPr>
        <p:spPr>
          <a:xfrm>
            <a:off x="13381304" y="719838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33" name="object 833"/>
          <p:cNvSpPr/>
          <p:nvPr/>
        </p:nvSpPr>
        <p:spPr>
          <a:xfrm>
            <a:off x="11941698" y="11243726"/>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34" name="object 834"/>
          <p:cNvSpPr/>
          <p:nvPr/>
        </p:nvSpPr>
        <p:spPr>
          <a:xfrm>
            <a:off x="12692329" y="9426447"/>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35" name="object 835"/>
          <p:cNvSpPr/>
          <p:nvPr/>
        </p:nvSpPr>
        <p:spPr>
          <a:xfrm>
            <a:off x="13525548" y="899891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36" name="object 836"/>
          <p:cNvSpPr/>
          <p:nvPr/>
        </p:nvSpPr>
        <p:spPr>
          <a:xfrm>
            <a:off x="13462550" y="8877503"/>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37" name="object 837"/>
          <p:cNvSpPr/>
          <p:nvPr/>
        </p:nvSpPr>
        <p:spPr>
          <a:xfrm>
            <a:off x="13719948" y="801778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38" name="object 838"/>
          <p:cNvSpPr/>
          <p:nvPr/>
        </p:nvSpPr>
        <p:spPr>
          <a:xfrm>
            <a:off x="14325158" y="8277241"/>
            <a:ext cx="31750" cy="32384"/>
          </a:xfrm>
          <a:custGeom>
            <a:avLst/>
            <a:gdLst/>
            <a:ahLst/>
            <a:cxnLst/>
            <a:rect l="l" t="t" r="r" b="b"/>
            <a:pathLst>
              <a:path w="31750" h="32384">
                <a:moveTo>
                  <a:pt x="24585" y="0"/>
                </a:moveTo>
                <a:lnTo>
                  <a:pt x="7057" y="0"/>
                </a:lnTo>
                <a:lnTo>
                  <a:pt x="0" y="7151"/>
                </a:lnTo>
                <a:lnTo>
                  <a:pt x="0" y="24784"/>
                </a:lnTo>
                <a:lnTo>
                  <a:pt x="705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39" name="object 839"/>
          <p:cNvSpPr/>
          <p:nvPr/>
        </p:nvSpPr>
        <p:spPr>
          <a:xfrm>
            <a:off x="11961488" y="76788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40" name="object 840"/>
          <p:cNvSpPr/>
          <p:nvPr/>
        </p:nvSpPr>
        <p:spPr>
          <a:xfrm>
            <a:off x="12788612" y="6647712"/>
            <a:ext cx="17145" cy="17145"/>
          </a:xfrm>
          <a:custGeom>
            <a:avLst/>
            <a:gdLst/>
            <a:ahLst/>
            <a:cxnLst/>
            <a:rect l="l" t="t" r="r" b="b"/>
            <a:pathLst>
              <a:path w="17145"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841" name="object 841"/>
          <p:cNvSpPr/>
          <p:nvPr/>
        </p:nvSpPr>
        <p:spPr>
          <a:xfrm>
            <a:off x="12490699" y="7228030"/>
            <a:ext cx="24130" cy="24765"/>
          </a:xfrm>
          <a:custGeom>
            <a:avLst/>
            <a:gdLst/>
            <a:ahLst/>
            <a:cxnLst/>
            <a:rect l="l" t="t" r="r" b="b"/>
            <a:pathLst>
              <a:path w="24129"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42" name="object 842"/>
          <p:cNvSpPr/>
          <p:nvPr/>
        </p:nvSpPr>
        <p:spPr>
          <a:xfrm>
            <a:off x="12566697" y="793836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843" name="object 843"/>
          <p:cNvSpPr/>
          <p:nvPr/>
        </p:nvSpPr>
        <p:spPr>
          <a:xfrm>
            <a:off x="14201599" y="7623324"/>
            <a:ext cx="27305" cy="27940"/>
          </a:xfrm>
          <a:custGeom>
            <a:avLst/>
            <a:gdLst/>
            <a:ahLst/>
            <a:cxnLst/>
            <a:rect l="l" t="t" r="r" b="b"/>
            <a:pathLst>
              <a:path w="27305" h="27940">
                <a:moveTo>
                  <a:pt x="21109" y="0"/>
                </a:moveTo>
                <a:lnTo>
                  <a:pt x="6125" y="0"/>
                </a:lnTo>
                <a:lnTo>
                  <a:pt x="0" y="6146"/>
                </a:lnTo>
                <a:lnTo>
                  <a:pt x="0" y="21287"/>
                </a:lnTo>
                <a:lnTo>
                  <a:pt x="6125" y="27454"/>
                </a:lnTo>
                <a:lnTo>
                  <a:pt x="21109" y="27454"/>
                </a:lnTo>
                <a:lnTo>
                  <a:pt x="27213" y="21287"/>
                </a:lnTo>
                <a:lnTo>
                  <a:pt x="27213" y="13737"/>
                </a:lnTo>
                <a:lnTo>
                  <a:pt x="27213" y="6146"/>
                </a:lnTo>
                <a:lnTo>
                  <a:pt x="21109" y="0"/>
                </a:lnTo>
                <a:close/>
              </a:path>
            </a:pathLst>
          </a:custGeom>
          <a:solidFill>
            <a:srgbClr val="FFFFFF">
              <a:alpha val="59999"/>
            </a:srgbClr>
          </a:solidFill>
        </p:spPr>
        <p:txBody>
          <a:bodyPr wrap="square" lIns="0" tIns="0" rIns="0" bIns="0" rtlCol="0"/>
          <a:lstStyle/>
          <a:p>
            <a:endParaRPr/>
          </a:p>
        </p:txBody>
      </p:sp>
      <p:sp>
        <p:nvSpPr>
          <p:cNvPr id="844" name="object 844"/>
          <p:cNvSpPr/>
          <p:nvPr/>
        </p:nvSpPr>
        <p:spPr>
          <a:xfrm>
            <a:off x="14227664" y="834997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845" name="object 845"/>
          <p:cNvSpPr/>
          <p:nvPr/>
        </p:nvSpPr>
        <p:spPr>
          <a:xfrm>
            <a:off x="14115057" y="8456585"/>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46" name="object 846"/>
          <p:cNvSpPr/>
          <p:nvPr/>
        </p:nvSpPr>
        <p:spPr>
          <a:xfrm>
            <a:off x="14237938" y="7418092"/>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47" name="object 847"/>
          <p:cNvSpPr/>
          <p:nvPr/>
        </p:nvSpPr>
        <p:spPr>
          <a:xfrm>
            <a:off x="12759895" y="7125872"/>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48" name="object 848"/>
          <p:cNvSpPr/>
          <p:nvPr/>
        </p:nvSpPr>
        <p:spPr>
          <a:xfrm>
            <a:off x="14063122" y="6835434"/>
            <a:ext cx="10795" cy="11430"/>
          </a:xfrm>
          <a:custGeom>
            <a:avLst/>
            <a:gdLst/>
            <a:ahLst/>
            <a:cxnLst/>
            <a:rect l="l" t="t" r="r" b="b"/>
            <a:pathLst>
              <a:path w="10794" h="11429">
                <a:moveTo>
                  <a:pt x="8345" y="0"/>
                </a:moveTo>
                <a:lnTo>
                  <a:pt x="2408" y="0"/>
                </a:lnTo>
                <a:lnTo>
                  <a:pt x="0" y="2418"/>
                </a:lnTo>
                <a:lnTo>
                  <a:pt x="0" y="8408"/>
                </a:lnTo>
                <a:lnTo>
                  <a:pt x="2408" y="10847"/>
                </a:lnTo>
                <a:lnTo>
                  <a:pt x="8345" y="10847"/>
                </a:lnTo>
                <a:lnTo>
                  <a:pt x="10753" y="8408"/>
                </a:lnTo>
                <a:lnTo>
                  <a:pt x="10753" y="5413"/>
                </a:lnTo>
                <a:lnTo>
                  <a:pt x="10753" y="2418"/>
                </a:lnTo>
                <a:lnTo>
                  <a:pt x="8345" y="0"/>
                </a:lnTo>
                <a:close/>
              </a:path>
            </a:pathLst>
          </a:custGeom>
          <a:solidFill>
            <a:srgbClr val="FFFFFF">
              <a:alpha val="59999"/>
            </a:srgbClr>
          </a:solidFill>
        </p:spPr>
        <p:txBody>
          <a:bodyPr wrap="square" lIns="0" tIns="0" rIns="0" bIns="0" rtlCol="0"/>
          <a:lstStyle/>
          <a:p>
            <a:endParaRPr/>
          </a:p>
        </p:txBody>
      </p:sp>
      <p:sp>
        <p:nvSpPr>
          <p:cNvPr id="849" name="object 849"/>
          <p:cNvSpPr/>
          <p:nvPr/>
        </p:nvSpPr>
        <p:spPr>
          <a:xfrm>
            <a:off x="12310077" y="7507600"/>
            <a:ext cx="10795" cy="10795"/>
          </a:xfrm>
          <a:custGeom>
            <a:avLst/>
            <a:gdLst/>
            <a:ahLst/>
            <a:cxnLst/>
            <a:rect l="l" t="t" r="r" b="b"/>
            <a:pathLst>
              <a:path w="10795"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850" name="object 850"/>
          <p:cNvSpPr/>
          <p:nvPr/>
        </p:nvSpPr>
        <p:spPr>
          <a:xfrm>
            <a:off x="13881442" y="7479210"/>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851" name="object 851"/>
          <p:cNvSpPr/>
          <p:nvPr/>
        </p:nvSpPr>
        <p:spPr>
          <a:xfrm>
            <a:off x="12260520" y="84729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852" name="object 852"/>
          <p:cNvSpPr/>
          <p:nvPr/>
        </p:nvSpPr>
        <p:spPr>
          <a:xfrm>
            <a:off x="13016349" y="725335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853" name="object 853"/>
          <p:cNvSpPr/>
          <p:nvPr/>
        </p:nvSpPr>
        <p:spPr>
          <a:xfrm>
            <a:off x="11871749" y="7129466"/>
            <a:ext cx="20320" cy="20955"/>
          </a:xfrm>
          <a:custGeom>
            <a:avLst/>
            <a:gdLst/>
            <a:ahLst/>
            <a:cxnLst/>
            <a:rect l="l" t="t" r="r" b="b"/>
            <a:pathLst>
              <a:path w="20320" h="20954">
                <a:moveTo>
                  <a:pt x="15758" y="0"/>
                </a:moveTo>
                <a:lnTo>
                  <a:pt x="4565" y="0"/>
                </a:lnTo>
                <a:lnTo>
                  <a:pt x="0" y="4617"/>
                </a:lnTo>
                <a:lnTo>
                  <a:pt x="0" y="15884"/>
                </a:lnTo>
                <a:lnTo>
                  <a:pt x="4565" y="20481"/>
                </a:lnTo>
                <a:lnTo>
                  <a:pt x="15758" y="2048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854" name="object 854"/>
          <p:cNvSpPr/>
          <p:nvPr/>
        </p:nvSpPr>
        <p:spPr>
          <a:xfrm>
            <a:off x="11622089" y="7534474"/>
            <a:ext cx="23495" cy="23495"/>
          </a:xfrm>
          <a:custGeom>
            <a:avLst/>
            <a:gdLst/>
            <a:ahLst/>
            <a:cxnLst/>
            <a:rect l="l" t="t" r="r" b="b"/>
            <a:pathLst>
              <a:path w="23495"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55" name="object 855"/>
          <p:cNvSpPr/>
          <p:nvPr/>
        </p:nvSpPr>
        <p:spPr>
          <a:xfrm>
            <a:off x="12961397" y="7810241"/>
            <a:ext cx="22225" cy="22225"/>
          </a:xfrm>
          <a:custGeom>
            <a:avLst/>
            <a:gdLst/>
            <a:ahLst/>
            <a:cxnLst/>
            <a:rect l="l" t="t" r="r" b="b"/>
            <a:pathLst>
              <a:path w="22225" h="22225">
                <a:moveTo>
                  <a:pt x="16826" y="0"/>
                </a:moveTo>
                <a:lnTo>
                  <a:pt x="4848" y="0"/>
                </a:lnTo>
                <a:lnTo>
                  <a:pt x="0" y="4900"/>
                </a:lnTo>
                <a:lnTo>
                  <a:pt x="0" y="16962"/>
                </a:lnTo>
                <a:lnTo>
                  <a:pt x="4848" y="21863"/>
                </a:lnTo>
                <a:lnTo>
                  <a:pt x="16826" y="21863"/>
                </a:lnTo>
                <a:lnTo>
                  <a:pt x="21643" y="16962"/>
                </a:lnTo>
                <a:lnTo>
                  <a:pt x="21643" y="10921"/>
                </a:lnTo>
                <a:lnTo>
                  <a:pt x="21643" y="4900"/>
                </a:lnTo>
                <a:lnTo>
                  <a:pt x="16826" y="0"/>
                </a:lnTo>
                <a:close/>
              </a:path>
            </a:pathLst>
          </a:custGeom>
          <a:solidFill>
            <a:srgbClr val="FFFFFF">
              <a:alpha val="79998"/>
            </a:srgbClr>
          </a:solidFill>
        </p:spPr>
        <p:txBody>
          <a:bodyPr wrap="square" lIns="0" tIns="0" rIns="0" bIns="0" rtlCol="0"/>
          <a:lstStyle/>
          <a:p>
            <a:endParaRPr/>
          </a:p>
        </p:txBody>
      </p:sp>
      <p:sp>
        <p:nvSpPr>
          <p:cNvPr id="856" name="object 856"/>
          <p:cNvSpPr/>
          <p:nvPr/>
        </p:nvSpPr>
        <p:spPr>
          <a:xfrm>
            <a:off x="11020378" y="699131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57" name="object 857"/>
          <p:cNvSpPr/>
          <p:nvPr/>
        </p:nvSpPr>
        <p:spPr>
          <a:xfrm>
            <a:off x="10939339" y="6800097"/>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858" name="object 858"/>
          <p:cNvSpPr/>
          <p:nvPr/>
        </p:nvSpPr>
        <p:spPr>
          <a:xfrm>
            <a:off x="11614635" y="6840021"/>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59" name="object 859"/>
          <p:cNvSpPr/>
          <p:nvPr/>
        </p:nvSpPr>
        <p:spPr>
          <a:xfrm>
            <a:off x="10624563" y="7053524"/>
            <a:ext cx="17145" cy="17145"/>
          </a:xfrm>
          <a:custGeom>
            <a:avLst/>
            <a:gdLst/>
            <a:ahLst/>
            <a:cxnLst/>
            <a:rect l="l" t="t" r="r" b="b"/>
            <a:pathLst>
              <a:path w="17145" h="17145">
                <a:moveTo>
                  <a:pt x="13109" y="0"/>
                </a:moveTo>
                <a:lnTo>
                  <a:pt x="3738" y="0"/>
                </a:lnTo>
                <a:lnTo>
                  <a:pt x="0" y="3853"/>
                </a:lnTo>
                <a:lnTo>
                  <a:pt x="0" y="13277"/>
                </a:lnTo>
                <a:lnTo>
                  <a:pt x="3738"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860" name="object 860"/>
          <p:cNvSpPr/>
          <p:nvPr/>
        </p:nvSpPr>
        <p:spPr>
          <a:xfrm>
            <a:off x="10256723" y="6751861"/>
            <a:ext cx="14604" cy="14604"/>
          </a:xfrm>
          <a:custGeom>
            <a:avLst/>
            <a:gdLst/>
            <a:ahLst/>
            <a:cxnLst/>
            <a:rect l="l" t="t" r="r" b="b"/>
            <a:pathLst>
              <a:path w="14604"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861" name="object 861"/>
          <p:cNvSpPr/>
          <p:nvPr/>
        </p:nvSpPr>
        <p:spPr>
          <a:xfrm>
            <a:off x="10540293" y="6415154"/>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62" name="object 862"/>
          <p:cNvSpPr/>
          <p:nvPr/>
        </p:nvSpPr>
        <p:spPr>
          <a:xfrm>
            <a:off x="9759666" y="7077499"/>
            <a:ext cx="13335" cy="13335"/>
          </a:xfrm>
          <a:custGeom>
            <a:avLst/>
            <a:gdLst/>
            <a:ahLst/>
            <a:cxnLst/>
            <a:rect l="l" t="t" r="r" b="b"/>
            <a:pathLst>
              <a:path w="13334" h="13334">
                <a:moveTo>
                  <a:pt x="10188" y="0"/>
                </a:moveTo>
                <a:lnTo>
                  <a:pt x="2952" y="0"/>
                </a:lnTo>
                <a:lnTo>
                  <a:pt x="0" y="2952"/>
                </a:lnTo>
                <a:lnTo>
                  <a:pt x="0" y="10261"/>
                </a:lnTo>
                <a:lnTo>
                  <a:pt x="295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63" name="object 863"/>
          <p:cNvSpPr/>
          <p:nvPr/>
        </p:nvSpPr>
        <p:spPr>
          <a:xfrm>
            <a:off x="9885092" y="7340893"/>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864" name="object 864"/>
          <p:cNvSpPr/>
          <p:nvPr/>
        </p:nvSpPr>
        <p:spPr>
          <a:xfrm>
            <a:off x="9678630" y="6886284"/>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865" name="object 865"/>
          <p:cNvSpPr/>
          <p:nvPr/>
        </p:nvSpPr>
        <p:spPr>
          <a:xfrm>
            <a:off x="9363854" y="7139714"/>
            <a:ext cx="17145" cy="17145"/>
          </a:xfrm>
          <a:custGeom>
            <a:avLst/>
            <a:gdLst/>
            <a:ahLst/>
            <a:cxnLst/>
            <a:rect l="l" t="t" r="r" b="b"/>
            <a:pathLst>
              <a:path w="17145" h="17145">
                <a:moveTo>
                  <a:pt x="13109" y="0"/>
                </a:moveTo>
                <a:lnTo>
                  <a:pt x="3738" y="0"/>
                </a:lnTo>
                <a:lnTo>
                  <a:pt x="0" y="3842"/>
                </a:lnTo>
                <a:lnTo>
                  <a:pt x="0" y="13266"/>
                </a:lnTo>
                <a:lnTo>
                  <a:pt x="3738"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866" name="object 866"/>
          <p:cNvSpPr/>
          <p:nvPr/>
        </p:nvSpPr>
        <p:spPr>
          <a:xfrm>
            <a:off x="9316108" y="6532960"/>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867" name="object 867"/>
          <p:cNvSpPr/>
          <p:nvPr/>
        </p:nvSpPr>
        <p:spPr>
          <a:xfrm>
            <a:off x="8996015" y="6838039"/>
            <a:ext cx="14604" cy="14604"/>
          </a:xfrm>
          <a:custGeom>
            <a:avLst/>
            <a:gdLst/>
            <a:ahLst/>
            <a:cxnLst/>
            <a:rect l="l" t="t" r="r" b="b"/>
            <a:pathLst>
              <a:path w="14604"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868" name="object 868"/>
          <p:cNvSpPr/>
          <p:nvPr/>
        </p:nvSpPr>
        <p:spPr>
          <a:xfrm>
            <a:off x="9829233" y="641050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69" name="object 869"/>
          <p:cNvSpPr/>
          <p:nvPr/>
        </p:nvSpPr>
        <p:spPr>
          <a:xfrm>
            <a:off x="9886151" y="8404931"/>
            <a:ext cx="8255" cy="8255"/>
          </a:xfrm>
          <a:custGeom>
            <a:avLst/>
            <a:gdLst/>
            <a:ahLst/>
            <a:cxnLst/>
            <a:rect l="l" t="t" r="r" b="b"/>
            <a:pathLst>
              <a:path w="8254"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70" name="object 870"/>
          <p:cNvSpPr/>
          <p:nvPr/>
        </p:nvSpPr>
        <p:spPr>
          <a:xfrm>
            <a:off x="9485951" y="8040483"/>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871" name="object 871"/>
          <p:cNvSpPr/>
          <p:nvPr/>
        </p:nvSpPr>
        <p:spPr>
          <a:xfrm>
            <a:off x="9361575" y="7588151"/>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872" name="object 872"/>
          <p:cNvSpPr/>
          <p:nvPr/>
        </p:nvSpPr>
        <p:spPr>
          <a:xfrm>
            <a:off x="16659065" y="857475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6F4478">
              <a:alpha val="79998"/>
            </a:srgbClr>
          </a:solidFill>
        </p:spPr>
        <p:txBody>
          <a:bodyPr wrap="square" lIns="0" tIns="0" rIns="0" bIns="0" rtlCol="0"/>
          <a:lstStyle/>
          <a:p>
            <a:endParaRPr/>
          </a:p>
        </p:txBody>
      </p:sp>
      <p:sp>
        <p:nvSpPr>
          <p:cNvPr id="873" name="object 873"/>
          <p:cNvSpPr/>
          <p:nvPr/>
        </p:nvSpPr>
        <p:spPr>
          <a:xfrm>
            <a:off x="16902627" y="10375213"/>
            <a:ext cx="15875" cy="15875"/>
          </a:xfrm>
          <a:custGeom>
            <a:avLst/>
            <a:gdLst/>
            <a:ahLst/>
            <a:cxnLst/>
            <a:rect l="l" t="t" r="r" b="b"/>
            <a:pathLst>
              <a:path w="15875" h="15875">
                <a:moveTo>
                  <a:pt x="11978" y="0"/>
                </a:moveTo>
                <a:lnTo>
                  <a:pt x="3444" y="0"/>
                </a:lnTo>
                <a:lnTo>
                  <a:pt x="0" y="3486"/>
                </a:lnTo>
                <a:lnTo>
                  <a:pt x="0" y="12093"/>
                </a:lnTo>
                <a:lnTo>
                  <a:pt x="3444" y="15580"/>
                </a:lnTo>
                <a:lnTo>
                  <a:pt x="11978" y="15580"/>
                </a:lnTo>
                <a:lnTo>
                  <a:pt x="15434" y="12093"/>
                </a:lnTo>
                <a:lnTo>
                  <a:pt x="15434" y="7790"/>
                </a:lnTo>
                <a:lnTo>
                  <a:pt x="15434" y="3486"/>
                </a:lnTo>
                <a:lnTo>
                  <a:pt x="11978" y="0"/>
                </a:lnTo>
                <a:close/>
              </a:path>
            </a:pathLst>
          </a:custGeom>
          <a:solidFill>
            <a:srgbClr val="384746">
              <a:alpha val="79998"/>
            </a:srgbClr>
          </a:solidFill>
        </p:spPr>
        <p:txBody>
          <a:bodyPr wrap="square" lIns="0" tIns="0" rIns="0" bIns="0" rtlCol="0"/>
          <a:lstStyle/>
          <a:p>
            <a:endParaRPr/>
          </a:p>
        </p:txBody>
      </p:sp>
      <p:sp>
        <p:nvSpPr>
          <p:cNvPr id="874" name="object 874"/>
          <p:cNvSpPr/>
          <p:nvPr/>
        </p:nvSpPr>
        <p:spPr>
          <a:xfrm>
            <a:off x="17259127" y="9947874"/>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75" name="object 875"/>
          <p:cNvSpPr/>
          <p:nvPr/>
        </p:nvSpPr>
        <p:spPr>
          <a:xfrm>
            <a:off x="18329746" y="9431187"/>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876" name="object 876"/>
          <p:cNvSpPr/>
          <p:nvPr/>
        </p:nvSpPr>
        <p:spPr>
          <a:xfrm>
            <a:off x="17788337" y="9497007"/>
            <a:ext cx="24130" cy="24765"/>
          </a:xfrm>
          <a:custGeom>
            <a:avLst/>
            <a:gdLst/>
            <a:ahLst/>
            <a:cxnLst/>
            <a:rect l="l" t="t" r="r" b="b"/>
            <a:pathLst>
              <a:path w="24130" h="24765">
                <a:moveTo>
                  <a:pt x="18659" y="0"/>
                </a:moveTo>
                <a:lnTo>
                  <a:pt x="5402" y="0"/>
                </a:lnTo>
                <a:lnTo>
                  <a:pt x="0" y="5423"/>
                </a:lnTo>
                <a:lnTo>
                  <a:pt x="0" y="18805"/>
                </a:lnTo>
                <a:lnTo>
                  <a:pt x="540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877" name="object 877"/>
          <p:cNvSpPr/>
          <p:nvPr/>
        </p:nvSpPr>
        <p:spPr>
          <a:xfrm>
            <a:off x="16842570" y="10327875"/>
            <a:ext cx="19050" cy="19685"/>
          </a:xfrm>
          <a:custGeom>
            <a:avLst/>
            <a:gdLst/>
            <a:ahLst/>
            <a:cxnLst/>
            <a:rect l="l" t="t" r="r" b="b"/>
            <a:pathLst>
              <a:path w="19050" h="19684">
                <a:moveTo>
                  <a:pt x="14659" y="0"/>
                </a:moveTo>
                <a:lnTo>
                  <a:pt x="4219" y="0"/>
                </a:lnTo>
                <a:lnTo>
                  <a:pt x="0" y="4251"/>
                </a:lnTo>
                <a:lnTo>
                  <a:pt x="0" y="14795"/>
                </a:lnTo>
                <a:lnTo>
                  <a:pt x="4219" y="19077"/>
                </a:lnTo>
                <a:lnTo>
                  <a:pt x="14659" y="19077"/>
                </a:lnTo>
                <a:lnTo>
                  <a:pt x="18910" y="14795"/>
                </a:lnTo>
                <a:lnTo>
                  <a:pt x="18910" y="9538"/>
                </a:lnTo>
                <a:lnTo>
                  <a:pt x="18910" y="4251"/>
                </a:lnTo>
                <a:lnTo>
                  <a:pt x="14659" y="0"/>
                </a:lnTo>
                <a:close/>
              </a:path>
            </a:pathLst>
          </a:custGeom>
          <a:solidFill>
            <a:srgbClr val="FFFFFF">
              <a:alpha val="79998"/>
            </a:srgbClr>
          </a:solidFill>
        </p:spPr>
        <p:txBody>
          <a:bodyPr wrap="square" lIns="0" tIns="0" rIns="0" bIns="0" rtlCol="0"/>
          <a:lstStyle/>
          <a:p>
            <a:endParaRPr/>
          </a:p>
        </p:txBody>
      </p:sp>
      <p:sp>
        <p:nvSpPr>
          <p:cNvPr id="878" name="object 878"/>
          <p:cNvSpPr/>
          <p:nvPr/>
        </p:nvSpPr>
        <p:spPr>
          <a:xfrm>
            <a:off x="16180727" y="9380589"/>
            <a:ext cx="22225" cy="22860"/>
          </a:xfrm>
          <a:custGeom>
            <a:avLst/>
            <a:gdLst/>
            <a:ahLst/>
            <a:cxnLst/>
            <a:rect l="l" t="t" r="r" b="b"/>
            <a:pathLst>
              <a:path w="22225" h="22859">
                <a:moveTo>
                  <a:pt x="17214" y="0"/>
                </a:moveTo>
                <a:lnTo>
                  <a:pt x="4994" y="0"/>
                </a:lnTo>
                <a:lnTo>
                  <a:pt x="0" y="4994"/>
                </a:lnTo>
                <a:lnTo>
                  <a:pt x="0" y="17329"/>
                </a:lnTo>
                <a:lnTo>
                  <a:pt x="4994" y="22334"/>
                </a:lnTo>
                <a:lnTo>
                  <a:pt x="17214" y="22334"/>
                </a:lnTo>
                <a:lnTo>
                  <a:pt x="22156" y="17329"/>
                </a:lnTo>
                <a:lnTo>
                  <a:pt x="22156" y="11182"/>
                </a:lnTo>
                <a:lnTo>
                  <a:pt x="22156" y="4994"/>
                </a:lnTo>
                <a:lnTo>
                  <a:pt x="17214" y="0"/>
                </a:lnTo>
                <a:close/>
              </a:path>
            </a:pathLst>
          </a:custGeom>
          <a:solidFill>
            <a:srgbClr val="FFFFFF">
              <a:alpha val="79998"/>
            </a:srgbClr>
          </a:solidFill>
        </p:spPr>
        <p:txBody>
          <a:bodyPr wrap="square" lIns="0" tIns="0" rIns="0" bIns="0" rtlCol="0"/>
          <a:lstStyle/>
          <a:p>
            <a:endParaRPr/>
          </a:p>
        </p:txBody>
      </p:sp>
      <p:sp>
        <p:nvSpPr>
          <p:cNvPr id="879" name="object 879"/>
          <p:cNvSpPr/>
          <p:nvPr/>
        </p:nvSpPr>
        <p:spPr>
          <a:xfrm>
            <a:off x="17864337" y="10207336"/>
            <a:ext cx="31750" cy="32384"/>
          </a:xfrm>
          <a:custGeom>
            <a:avLst/>
            <a:gdLst/>
            <a:ahLst/>
            <a:cxnLst/>
            <a:rect l="l" t="t" r="r" b="b"/>
            <a:pathLst>
              <a:path w="31750" h="32384">
                <a:moveTo>
                  <a:pt x="24585" y="0"/>
                </a:moveTo>
                <a:lnTo>
                  <a:pt x="7067" y="0"/>
                </a:lnTo>
                <a:lnTo>
                  <a:pt x="0" y="7151"/>
                </a:lnTo>
                <a:lnTo>
                  <a:pt x="0" y="24784"/>
                </a:lnTo>
                <a:lnTo>
                  <a:pt x="7067" y="31967"/>
                </a:lnTo>
                <a:lnTo>
                  <a:pt x="24585" y="31967"/>
                </a:lnTo>
                <a:lnTo>
                  <a:pt x="31684" y="24784"/>
                </a:lnTo>
                <a:lnTo>
                  <a:pt x="31684" y="15968"/>
                </a:lnTo>
                <a:lnTo>
                  <a:pt x="31684" y="7151"/>
                </a:lnTo>
                <a:lnTo>
                  <a:pt x="24585" y="0"/>
                </a:lnTo>
                <a:close/>
              </a:path>
            </a:pathLst>
          </a:custGeom>
          <a:solidFill>
            <a:srgbClr val="384746">
              <a:alpha val="79998"/>
            </a:srgbClr>
          </a:solidFill>
        </p:spPr>
        <p:txBody>
          <a:bodyPr wrap="square" lIns="0" tIns="0" rIns="0" bIns="0" rtlCol="0"/>
          <a:lstStyle/>
          <a:p>
            <a:endParaRPr/>
          </a:p>
        </p:txBody>
      </p:sp>
      <p:sp>
        <p:nvSpPr>
          <p:cNvPr id="880" name="object 880"/>
          <p:cNvSpPr/>
          <p:nvPr/>
        </p:nvSpPr>
        <p:spPr>
          <a:xfrm>
            <a:off x="16887945" y="10029766"/>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881" name="object 881"/>
          <p:cNvSpPr/>
          <p:nvPr/>
        </p:nvSpPr>
        <p:spPr>
          <a:xfrm>
            <a:off x="16669754" y="10516924"/>
            <a:ext cx="26034" cy="26034"/>
          </a:xfrm>
          <a:custGeom>
            <a:avLst/>
            <a:gdLst/>
            <a:ahLst/>
            <a:cxnLst/>
            <a:rect l="l" t="t" r="r" b="b"/>
            <a:pathLst>
              <a:path w="26034" h="26034">
                <a:moveTo>
                  <a:pt x="19926" y="0"/>
                </a:moveTo>
                <a:lnTo>
                  <a:pt x="5758" y="0"/>
                </a:lnTo>
                <a:lnTo>
                  <a:pt x="0" y="5800"/>
                </a:lnTo>
                <a:lnTo>
                  <a:pt x="0" y="20093"/>
                </a:lnTo>
                <a:lnTo>
                  <a:pt x="5758" y="25904"/>
                </a:lnTo>
                <a:lnTo>
                  <a:pt x="19926" y="25904"/>
                </a:lnTo>
                <a:lnTo>
                  <a:pt x="25685" y="20093"/>
                </a:lnTo>
                <a:lnTo>
                  <a:pt x="25685" y="12952"/>
                </a:lnTo>
                <a:lnTo>
                  <a:pt x="25685" y="5800"/>
                </a:lnTo>
                <a:lnTo>
                  <a:pt x="19926" y="0"/>
                </a:lnTo>
                <a:close/>
              </a:path>
            </a:pathLst>
          </a:custGeom>
          <a:solidFill>
            <a:srgbClr val="384746">
              <a:alpha val="79998"/>
            </a:srgbClr>
          </a:solidFill>
        </p:spPr>
        <p:txBody>
          <a:bodyPr wrap="square" lIns="0" tIns="0" rIns="0" bIns="0" rtlCol="0"/>
          <a:lstStyle/>
          <a:p>
            <a:endParaRPr/>
          </a:p>
        </p:txBody>
      </p:sp>
      <p:sp>
        <p:nvSpPr>
          <p:cNvPr id="882" name="object 882"/>
          <p:cNvSpPr/>
          <p:nvPr/>
        </p:nvSpPr>
        <p:spPr>
          <a:xfrm>
            <a:off x="18689845" y="9087784"/>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883" name="object 883"/>
          <p:cNvSpPr/>
          <p:nvPr/>
        </p:nvSpPr>
        <p:spPr>
          <a:xfrm>
            <a:off x="17813543" y="9243856"/>
            <a:ext cx="14604" cy="14604"/>
          </a:xfrm>
          <a:custGeom>
            <a:avLst/>
            <a:gdLst/>
            <a:ahLst/>
            <a:cxnLst/>
            <a:rect l="l" t="t" r="r" b="b"/>
            <a:pathLst>
              <a:path w="14605" h="14604">
                <a:moveTo>
                  <a:pt x="10963" y="0"/>
                </a:moveTo>
                <a:lnTo>
                  <a:pt x="3162" y="0"/>
                </a:lnTo>
                <a:lnTo>
                  <a:pt x="0" y="3193"/>
                </a:lnTo>
                <a:lnTo>
                  <a:pt x="0" y="11067"/>
                </a:lnTo>
                <a:lnTo>
                  <a:pt x="3162" y="14271"/>
                </a:lnTo>
                <a:lnTo>
                  <a:pt x="10963" y="14271"/>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884" name="object 884"/>
          <p:cNvSpPr/>
          <p:nvPr/>
        </p:nvSpPr>
        <p:spPr>
          <a:xfrm>
            <a:off x="17777510" y="1095322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885" name="object 885"/>
          <p:cNvSpPr/>
          <p:nvPr/>
        </p:nvSpPr>
        <p:spPr>
          <a:xfrm>
            <a:off x="18253445" y="8317960"/>
            <a:ext cx="27305" cy="27940"/>
          </a:xfrm>
          <a:custGeom>
            <a:avLst/>
            <a:gdLst/>
            <a:ahLst/>
            <a:cxnLst/>
            <a:rect l="l" t="t" r="r" b="b"/>
            <a:pathLst>
              <a:path w="27305" h="27940">
                <a:moveTo>
                  <a:pt x="21098" y="0"/>
                </a:moveTo>
                <a:lnTo>
                  <a:pt x="6125" y="0"/>
                </a:lnTo>
                <a:lnTo>
                  <a:pt x="0" y="6146"/>
                </a:lnTo>
                <a:lnTo>
                  <a:pt x="0" y="21287"/>
                </a:lnTo>
                <a:lnTo>
                  <a:pt x="6125" y="27454"/>
                </a:lnTo>
                <a:lnTo>
                  <a:pt x="21098" y="27454"/>
                </a:lnTo>
                <a:lnTo>
                  <a:pt x="27213" y="21287"/>
                </a:lnTo>
                <a:lnTo>
                  <a:pt x="27213" y="13737"/>
                </a:lnTo>
                <a:lnTo>
                  <a:pt x="27213" y="6146"/>
                </a:lnTo>
                <a:lnTo>
                  <a:pt x="21098" y="0"/>
                </a:lnTo>
                <a:close/>
              </a:path>
            </a:pathLst>
          </a:custGeom>
          <a:solidFill>
            <a:srgbClr val="FFFFFF">
              <a:alpha val="59999"/>
            </a:srgbClr>
          </a:solidFill>
        </p:spPr>
        <p:txBody>
          <a:bodyPr wrap="square" lIns="0" tIns="0" rIns="0" bIns="0" rtlCol="0"/>
          <a:lstStyle/>
          <a:p>
            <a:endParaRPr/>
          </a:p>
        </p:txBody>
      </p:sp>
      <p:sp>
        <p:nvSpPr>
          <p:cNvPr id="886" name="object 886"/>
          <p:cNvSpPr/>
          <p:nvPr/>
        </p:nvSpPr>
        <p:spPr>
          <a:xfrm>
            <a:off x="18289782" y="8112725"/>
            <a:ext cx="8255" cy="8255"/>
          </a:xfrm>
          <a:custGeom>
            <a:avLst/>
            <a:gdLst/>
            <a:ahLst/>
            <a:cxnLst/>
            <a:rect l="l" t="t" r="r" b="b"/>
            <a:pathLst>
              <a:path w="8255" h="8254">
                <a:moveTo>
                  <a:pt x="6230" y="0"/>
                </a:moveTo>
                <a:lnTo>
                  <a:pt x="1790" y="0"/>
                </a:lnTo>
                <a:lnTo>
                  <a:pt x="0" y="1821"/>
                </a:lnTo>
                <a:lnTo>
                  <a:pt x="0" y="6282"/>
                </a:lnTo>
                <a:lnTo>
                  <a:pt x="1790" y="8083"/>
                </a:lnTo>
                <a:lnTo>
                  <a:pt x="6230" y="8083"/>
                </a:lnTo>
                <a:lnTo>
                  <a:pt x="7989" y="6282"/>
                </a:lnTo>
                <a:lnTo>
                  <a:pt x="7989" y="4052"/>
                </a:lnTo>
                <a:lnTo>
                  <a:pt x="7989" y="1821"/>
                </a:lnTo>
                <a:lnTo>
                  <a:pt x="6230" y="0"/>
                </a:lnTo>
                <a:close/>
              </a:path>
            </a:pathLst>
          </a:custGeom>
          <a:solidFill>
            <a:srgbClr val="FFFFFF">
              <a:alpha val="79998"/>
            </a:srgbClr>
          </a:solidFill>
        </p:spPr>
        <p:txBody>
          <a:bodyPr wrap="square" lIns="0" tIns="0" rIns="0" bIns="0" rtlCol="0"/>
          <a:lstStyle/>
          <a:p>
            <a:endParaRPr/>
          </a:p>
        </p:txBody>
      </p:sp>
      <p:sp>
        <p:nvSpPr>
          <p:cNvPr id="887" name="object 887"/>
          <p:cNvSpPr/>
          <p:nvPr/>
        </p:nvSpPr>
        <p:spPr>
          <a:xfrm>
            <a:off x="16863314" y="10010080"/>
            <a:ext cx="17145" cy="17145"/>
          </a:xfrm>
          <a:custGeom>
            <a:avLst/>
            <a:gdLst/>
            <a:ahLst/>
            <a:cxnLst/>
            <a:rect l="l" t="t" r="r" b="b"/>
            <a:pathLst>
              <a:path w="17144" h="17145">
                <a:moveTo>
                  <a:pt x="13109" y="0"/>
                </a:moveTo>
                <a:lnTo>
                  <a:pt x="3727" y="0"/>
                </a:lnTo>
                <a:lnTo>
                  <a:pt x="0" y="3853"/>
                </a:lnTo>
                <a:lnTo>
                  <a:pt x="0" y="13277"/>
                </a:lnTo>
                <a:lnTo>
                  <a:pt x="3727"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888" name="object 888"/>
          <p:cNvSpPr/>
          <p:nvPr/>
        </p:nvSpPr>
        <p:spPr>
          <a:xfrm>
            <a:off x="14718388" y="9924397"/>
            <a:ext cx="12065" cy="12065"/>
          </a:xfrm>
          <a:custGeom>
            <a:avLst/>
            <a:gdLst/>
            <a:ahLst/>
            <a:cxnLst/>
            <a:rect l="l" t="t" r="r" b="b"/>
            <a:pathLst>
              <a:path w="12065" h="12065">
                <a:moveTo>
                  <a:pt x="9287" y="0"/>
                </a:moveTo>
                <a:lnTo>
                  <a:pt x="2711" y="0"/>
                </a:lnTo>
                <a:lnTo>
                  <a:pt x="0" y="2701"/>
                </a:lnTo>
                <a:lnTo>
                  <a:pt x="0" y="9329"/>
                </a:lnTo>
                <a:lnTo>
                  <a:pt x="2711" y="12041"/>
                </a:lnTo>
                <a:lnTo>
                  <a:pt x="9287" y="12041"/>
                </a:lnTo>
                <a:lnTo>
                  <a:pt x="11936" y="9329"/>
                </a:lnTo>
                <a:lnTo>
                  <a:pt x="11936" y="6031"/>
                </a:lnTo>
                <a:lnTo>
                  <a:pt x="11936" y="2701"/>
                </a:lnTo>
                <a:lnTo>
                  <a:pt x="9287" y="0"/>
                </a:lnTo>
                <a:close/>
              </a:path>
            </a:pathLst>
          </a:custGeom>
          <a:solidFill>
            <a:srgbClr val="FFFFFF">
              <a:alpha val="59999"/>
            </a:srgbClr>
          </a:solidFill>
        </p:spPr>
        <p:txBody>
          <a:bodyPr wrap="square" lIns="0" tIns="0" rIns="0" bIns="0" rtlCol="0"/>
          <a:lstStyle/>
          <a:p>
            <a:endParaRPr/>
          </a:p>
        </p:txBody>
      </p:sp>
      <p:sp>
        <p:nvSpPr>
          <p:cNvPr id="889" name="object 889"/>
          <p:cNvSpPr/>
          <p:nvPr/>
        </p:nvSpPr>
        <p:spPr>
          <a:xfrm>
            <a:off x="15743253" y="8818357"/>
            <a:ext cx="19050" cy="19050"/>
          </a:xfrm>
          <a:custGeom>
            <a:avLst/>
            <a:gdLst/>
            <a:ahLst/>
            <a:cxnLst/>
            <a:rect l="l" t="t" r="r" b="b"/>
            <a:pathLst>
              <a:path w="19050" h="19050">
                <a:moveTo>
                  <a:pt x="14523" y="0"/>
                </a:moveTo>
                <a:lnTo>
                  <a:pt x="4177" y="0"/>
                </a:lnTo>
                <a:lnTo>
                  <a:pt x="0" y="4230"/>
                </a:lnTo>
                <a:lnTo>
                  <a:pt x="0" y="14659"/>
                </a:lnTo>
                <a:lnTo>
                  <a:pt x="4177" y="18889"/>
                </a:lnTo>
                <a:lnTo>
                  <a:pt x="14523" y="18889"/>
                </a:lnTo>
                <a:lnTo>
                  <a:pt x="18721" y="14659"/>
                </a:lnTo>
                <a:lnTo>
                  <a:pt x="18721" y="9444"/>
                </a:lnTo>
                <a:lnTo>
                  <a:pt x="18721" y="4230"/>
                </a:lnTo>
                <a:lnTo>
                  <a:pt x="14523" y="0"/>
                </a:lnTo>
                <a:close/>
              </a:path>
            </a:pathLst>
          </a:custGeom>
          <a:solidFill>
            <a:srgbClr val="FFFFFF">
              <a:alpha val="79998"/>
            </a:srgbClr>
          </a:solidFill>
        </p:spPr>
        <p:txBody>
          <a:bodyPr wrap="square" lIns="0" tIns="0" rIns="0" bIns="0" rtlCol="0"/>
          <a:lstStyle/>
          <a:p>
            <a:endParaRPr/>
          </a:p>
        </p:txBody>
      </p:sp>
      <p:sp>
        <p:nvSpPr>
          <p:cNvPr id="890" name="object 890"/>
          <p:cNvSpPr/>
          <p:nvPr/>
        </p:nvSpPr>
        <p:spPr>
          <a:xfrm>
            <a:off x="16659600" y="9620277"/>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891" name="object 891"/>
          <p:cNvSpPr/>
          <p:nvPr/>
        </p:nvSpPr>
        <p:spPr>
          <a:xfrm>
            <a:off x="16815568" y="9403328"/>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892" name="object 892"/>
          <p:cNvSpPr/>
          <p:nvPr/>
        </p:nvSpPr>
        <p:spPr>
          <a:xfrm>
            <a:off x="18057536" y="939484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893" name="object 893"/>
          <p:cNvSpPr/>
          <p:nvPr/>
        </p:nvSpPr>
        <p:spPr>
          <a:xfrm>
            <a:off x="18390558" y="8692128"/>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894" name="object 894"/>
          <p:cNvSpPr/>
          <p:nvPr/>
        </p:nvSpPr>
        <p:spPr>
          <a:xfrm>
            <a:off x="16789500" y="8891741"/>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895" name="object 895"/>
          <p:cNvSpPr/>
          <p:nvPr/>
        </p:nvSpPr>
        <p:spPr>
          <a:xfrm>
            <a:off x="17699642" y="8759280"/>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896" name="object 896"/>
          <p:cNvSpPr/>
          <p:nvPr/>
        </p:nvSpPr>
        <p:spPr>
          <a:xfrm>
            <a:off x="17961609" y="863393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897" name="object 897"/>
          <p:cNvSpPr/>
          <p:nvPr/>
        </p:nvSpPr>
        <p:spPr>
          <a:xfrm>
            <a:off x="17563003" y="8257400"/>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898" name="object 898"/>
          <p:cNvSpPr/>
          <p:nvPr/>
        </p:nvSpPr>
        <p:spPr>
          <a:xfrm>
            <a:off x="18601207" y="827962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899" name="object 899"/>
          <p:cNvSpPr/>
          <p:nvPr/>
        </p:nvSpPr>
        <p:spPr>
          <a:xfrm>
            <a:off x="17481404" y="8612065"/>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00" name="object 900"/>
          <p:cNvSpPr/>
          <p:nvPr/>
        </p:nvSpPr>
        <p:spPr>
          <a:xfrm>
            <a:off x="17209534" y="8027749"/>
            <a:ext cx="8255" cy="8255"/>
          </a:xfrm>
          <a:custGeom>
            <a:avLst/>
            <a:gdLst/>
            <a:ahLst/>
            <a:cxnLst/>
            <a:rect l="l" t="t" r="r" b="b"/>
            <a:pathLst>
              <a:path w="8255" h="8254">
                <a:moveTo>
                  <a:pt x="6366" y="0"/>
                </a:moveTo>
                <a:lnTo>
                  <a:pt x="1842" y="0"/>
                </a:lnTo>
                <a:lnTo>
                  <a:pt x="0" y="1842"/>
                </a:lnTo>
                <a:lnTo>
                  <a:pt x="0" y="6408"/>
                </a:lnTo>
                <a:lnTo>
                  <a:pt x="1842"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01" name="object 901"/>
          <p:cNvSpPr/>
          <p:nvPr/>
        </p:nvSpPr>
        <p:spPr>
          <a:xfrm>
            <a:off x="17096925" y="8134353"/>
            <a:ext cx="10160" cy="10160"/>
          </a:xfrm>
          <a:custGeom>
            <a:avLst/>
            <a:gdLst/>
            <a:ahLst/>
            <a:cxnLst/>
            <a:rect l="l" t="t" r="r" b="b"/>
            <a:pathLst>
              <a:path w="10159" h="10159">
                <a:moveTo>
                  <a:pt x="7675" y="0"/>
                </a:moveTo>
                <a:lnTo>
                  <a:pt x="2230" y="0"/>
                </a:lnTo>
                <a:lnTo>
                  <a:pt x="0" y="2251"/>
                </a:lnTo>
                <a:lnTo>
                  <a:pt x="0" y="7737"/>
                </a:lnTo>
                <a:lnTo>
                  <a:pt x="2230" y="9978"/>
                </a:lnTo>
                <a:lnTo>
                  <a:pt x="7675" y="9978"/>
                </a:lnTo>
                <a:lnTo>
                  <a:pt x="9894" y="7737"/>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902" name="object 902"/>
          <p:cNvSpPr/>
          <p:nvPr/>
        </p:nvSpPr>
        <p:spPr>
          <a:xfrm>
            <a:off x="17184448" y="7480357"/>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03" name="object 903"/>
          <p:cNvSpPr/>
          <p:nvPr/>
        </p:nvSpPr>
        <p:spPr>
          <a:xfrm>
            <a:off x="16319602" y="8890203"/>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6F4478">
              <a:alpha val="79998"/>
            </a:srgbClr>
          </a:solidFill>
        </p:spPr>
        <p:txBody>
          <a:bodyPr wrap="square" lIns="0" tIns="0" rIns="0" bIns="0" rtlCol="0"/>
          <a:lstStyle/>
          <a:p>
            <a:endParaRPr/>
          </a:p>
        </p:txBody>
      </p:sp>
      <p:sp>
        <p:nvSpPr>
          <p:cNvPr id="904" name="object 904"/>
          <p:cNvSpPr/>
          <p:nvPr/>
        </p:nvSpPr>
        <p:spPr>
          <a:xfrm>
            <a:off x="15115435" y="8882092"/>
            <a:ext cx="14604" cy="14604"/>
          </a:xfrm>
          <a:custGeom>
            <a:avLst/>
            <a:gdLst/>
            <a:ahLst/>
            <a:cxnLst/>
            <a:rect l="l" t="t" r="r" b="b"/>
            <a:pathLst>
              <a:path w="14605" h="14604">
                <a:moveTo>
                  <a:pt x="10963" y="0"/>
                </a:moveTo>
                <a:lnTo>
                  <a:pt x="3162" y="0"/>
                </a:lnTo>
                <a:lnTo>
                  <a:pt x="0" y="3183"/>
                </a:lnTo>
                <a:lnTo>
                  <a:pt x="0" y="11057"/>
                </a:lnTo>
                <a:lnTo>
                  <a:pt x="3162" y="14271"/>
                </a:lnTo>
                <a:lnTo>
                  <a:pt x="10963" y="14271"/>
                </a:lnTo>
                <a:lnTo>
                  <a:pt x="14125" y="11057"/>
                </a:lnTo>
                <a:lnTo>
                  <a:pt x="14125" y="7130"/>
                </a:lnTo>
                <a:lnTo>
                  <a:pt x="14125" y="3183"/>
                </a:lnTo>
                <a:lnTo>
                  <a:pt x="10963" y="0"/>
                </a:lnTo>
                <a:close/>
              </a:path>
            </a:pathLst>
          </a:custGeom>
          <a:solidFill>
            <a:srgbClr val="FFFFFF">
              <a:alpha val="79998"/>
            </a:srgbClr>
          </a:solidFill>
        </p:spPr>
        <p:txBody>
          <a:bodyPr wrap="square" lIns="0" tIns="0" rIns="0" bIns="0" rtlCol="0"/>
          <a:lstStyle/>
          <a:p>
            <a:endParaRPr/>
          </a:p>
        </p:txBody>
      </p:sp>
      <p:sp>
        <p:nvSpPr>
          <p:cNvPr id="905" name="object 905"/>
          <p:cNvSpPr/>
          <p:nvPr/>
        </p:nvSpPr>
        <p:spPr>
          <a:xfrm>
            <a:off x="15365003" y="8563664"/>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06" name="object 906"/>
          <p:cNvSpPr/>
          <p:nvPr/>
        </p:nvSpPr>
        <p:spPr>
          <a:xfrm>
            <a:off x="15453104" y="9239735"/>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07" name="object 907"/>
          <p:cNvSpPr/>
          <p:nvPr/>
        </p:nvSpPr>
        <p:spPr>
          <a:xfrm>
            <a:off x="15812479" y="9760658"/>
            <a:ext cx="10160" cy="10160"/>
          </a:xfrm>
          <a:custGeom>
            <a:avLst/>
            <a:gdLst/>
            <a:ahLst/>
            <a:cxnLst/>
            <a:rect l="l" t="t" r="r" b="b"/>
            <a:pathLst>
              <a:path w="10159" h="10159">
                <a:moveTo>
                  <a:pt x="7675" y="0"/>
                </a:moveTo>
                <a:lnTo>
                  <a:pt x="2230" y="0"/>
                </a:lnTo>
                <a:lnTo>
                  <a:pt x="0" y="2240"/>
                </a:lnTo>
                <a:lnTo>
                  <a:pt x="0" y="7737"/>
                </a:lnTo>
                <a:lnTo>
                  <a:pt x="2230"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08" name="object 908"/>
          <p:cNvSpPr/>
          <p:nvPr/>
        </p:nvSpPr>
        <p:spPr>
          <a:xfrm>
            <a:off x="17179076" y="11058645"/>
            <a:ext cx="10795" cy="11430"/>
          </a:xfrm>
          <a:custGeom>
            <a:avLst/>
            <a:gdLst/>
            <a:ahLst/>
            <a:cxnLst/>
            <a:rect l="l" t="t" r="r" b="b"/>
            <a:pathLst>
              <a:path w="10794" h="11429">
                <a:moveTo>
                  <a:pt x="8345" y="0"/>
                </a:moveTo>
                <a:lnTo>
                  <a:pt x="2408" y="0"/>
                </a:lnTo>
                <a:lnTo>
                  <a:pt x="0" y="2439"/>
                </a:lnTo>
                <a:lnTo>
                  <a:pt x="0" y="8418"/>
                </a:lnTo>
                <a:lnTo>
                  <a:pt x="2408" y="10858"/>
                </a:lnTo>
                <a:lnTo>
                  <a:pt x="8345" y="10858"/>
                </a:lnTo>
                <a:lnTo>
                  <a:pt x="10753" y="8418"/>
                </a:lnTo>
                <a:lnTo>
                  <a:pt x="10753" y="5423"/>
                </a:lnTo>
                <a:lnTo>
                  <a:pt x="10753" y="2439"/>
                </a:lnTo>
                <a:lnTo>
                  <a:pt x="8345" y="0"/>
                </a:lnTo>
                <a:close/>
              </a:path>
            </a:pathLst>
          </a:custGeom>
          <a:solidFill>
            <a:srgbClr val="FFFFFF">
              <a:alpha val="59999"/>
            </a:srgbClr>
          </a:solidFill>
        </p:spPr>
        <p:txBody>
          <a:bodyPr wrap="square" lIns="0" tIns="0" rIns="0" bIns="0" rtlCol="0"/>
          <a:lstStyle/>
          <a:p>
            <a:endParaRPr/>
          </a:p>
        </p:txBody>
      </p:sp>
      <p:sp>
        <p:nvSpPr>
          <p:cNvPr id="909" name="object 909"/>
          <p:cNvSpPr/>
          <p:nvPr/>
        </p:nvSpPr>
        <p:spPr>
          <a:xfrm>
            <a:off x="18581093" y="7984552"/>
            <a:ext cx="10795" cy="10795"/>
          </a:xfrm>
          <a:custGeom>
            <a:avLst/>
            <a:gdLst/>
            <a:ahLst/>
            <a:cxnLst/>
            <a:rect l="l" t="t" r="r" b="b"/>
            <a:pathLst>
              <a:path w="10794" h="10795">
                <a:moveTo>
                  <a:pt x="8041" y="0"/>
                </a:moveTo>
                <a:lnTo>
                  <a:pt x="2314" y="0"/>
                </a:lnTo>
                <a:lnTo>
                  <a:pt x="0" y="2355"/>
                </a:lnTo>
                <a:lnTo>
                  <a:pt x="0" y="8114"/>
                </a:lnTo>
                <a:lnTo>
                  <a:pt x="2314" y="10470"/>
                </a:lnTo>
                <a:lnTo>
                  <a:pt x="8041" y="10470"/>
                </a:lnTo>
                <a:lnTo>
                  <a:pt x="10376" y="8114"/>
                </a:lnTo>
                <a:lnTo>
                  <a:pt x="10376" y="5235"/>
                </a:lnTo>
                <a:lnTo>
                  <a:pt x="10376" y="2355"/>
                </a:lnTo>
                <a:lnTo>
                  <a:pt x="8041" y="0"/>
                </a:lnTo>
                <a:close/>
              </a:path>
            </a:pathLst>
          </a:custGeom>
          <a:solidFill>
            <a:srgbClr val="FFFFFF">
              <a:alpha val="47999"/>
            </a:srgbClr>
          </a:solidFill>
        </p:spPr>
        <p:txBody>
          <a:bodyPr wrap="square" lIns="0" tIns="0" rIns="0" bIns="0" rtlCol="0"/>
          <a:lstStyle/>
          <a:p>
            <a:endParaRPr/>
          </a:p>
        </p:txBody>
      </p:sp>
      <p:sp>
        <p:nvSpPr>
          <p:cNvPr id="910" name="object 910"/>
          <p:cNvSpPr/>
          <p:nvPr/>
        </p:nvSpPr>
        <p:spPr>
          <a:xfrm>
            <a:off x="17607719" y="977657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11" name="object 911"/>
          <p:cNvSpPr/>
          <p:nvPr/>
        </p:nvSpPr>
        <p:spPr>
          <a:xfrm>
            <a:off x="18759420" y="7899796"/>
            <a:ext cx="13335" cy="13335"/>
          </a:xfrm>
          <a:custGeom>
            <a:avLst/>
            <a:gdLst/>
            <a:ahLst/>
            <a:cxnLst/>
            <a:rect l="l" t="t" r="r" b="b"/>
            <a:pathLst>
              <a:path w="13334" h="13334">
                <a:moveTo>
                  <a:pt x="10125" y="0"/>
                </a:moveTo>
                <a:lnTo>
                  <a:pt x="2900" y="0"/>
                </a:lnTo>
                <a:lnTo>
                  <a:pt x="0" y="2952"/>
                </a:lnTo>
                <a:lnTo>
                  <a:pt x="0" y="10188"/>
                </a:lnTo>
                <a:lnTo>
                  <a:pt x="2900" y="13140"/>
                </a:lnTo>
                <a:lnTo>
                  <a:pt x="10125" y="13140"/>
                </a:lnTo>
                <a:lnTo>
                  <a:pt x="13057" y="10188"/>
                </a:lnTo>
                <a:lnTo>
                  <a:pt x="13057" y="6554"/>
                </a:lnTo>
                <a:lnTo>
                  <a:pt x="13057" y="2952"/>
                </a:lnTo>
                <a:lnTo>
                  <a:pt x="10125" y="0"/>
                </a:lnTo>
                <a:close/>
              </a:path>
            </a:pathLst>
          </a:custGeom>
          <a:solidFill>
            <a:srgbClr val="FFFFFF">
              <a:alpha val="47999"/>
            </a:srgbClr>
          </a:solidFill>
        </p:spPr>
        <p:txBody>
          <a:bodyPr wrap="square" lIns="0" tIns="0" rIns="0" bIns="0" rtlCol="0"/>
          <a:lstStyle/>
          <a:p>
            <a:endParaRPr/>
          </a:p>
        </p:txBody>
      </p:sp>
      <p:sp>
        <p:nvSpPr>
          <p:cNvPr id="912" name="object 912"/>
          <p:cNvSpPr/>
          <p:nvPr/>
        </p:nvSpPr>
        <p:spPr>
          <a:xfrm>
            <a:off x="16315982" y="8405843"/>
            <a:ext cx="7620" cy="7620"/>
          </a:xfrm>
          <a:custGeom>
            <a:avLst/>
            <a:gdLst/>
            <a:ahLst/>
            <a:cxnLst/>
            <a:rect l="l" t="t" r="r" b="b"/>
            <a:pathLst>
              <a:path w="7619" h="7620">
                <a:moveTo>
                  <a:pt x="5601" y="0"/>
                </a:moveTo>
                <a:lnTo>
                  <a:pt x="1612" y="0"/>
                </a:lnTo>
                <a:lnTo>
                  <a:pt x="0" y="1633"/>
                </a:lnTo>
                <a:lnTo>
                  <a:pt x="0" y="5685"/>
                </a:lnTo>
                <a:lnTo>
                  <a:pt x="1612" y="7340"/>
                </a:lnTo>
                <a:lnTo>
                  <a:pt x="5601" y="7340"/>
                </a:lnTo>
                <a:lnTo>
                  <a:pt x="7245" y="5685"/>
                </a:lnTo>
                <a:lnTo>
                  <a:pt x="7245" y="3633"/>
                </a:lnTo>
                <a:lnTo>
                  <a:pt x="7245" y="1633"/>
                </a:lnTo>
                <a:lnTo>
                  <a:pt x="5601" y="0"/>
                </a:lnTo>
                <a:close/>
              </a:path>
            </a:pathLst>
          </a:custGeom>
          <a:solidFill>
            <a:srgbClr val="FFFFFF">
              <a:alpha val="59999"/>
            </a:srgbClr>
          </a:solidFill>
        </p:spPr>
        <p:txBody>
          <a:bodyPr wrap="square" lIns="0" tIns="0" rIns="0" bIns="0" rtlCol="0"/>
          <a:lstStyle/>
          <a:p>
            <a:endParaRPr/>
          </a:p>
        </p:txBody>
      </p:sp>
      <p:sp>
        <p:nvSpPr>
          <p:cNvPr id="913" name="object 913"/>
          <p:cNvSpPr/>
          <p:nvPr/>
        </p:nvSpPr>
        <p:spPr>
          <a:xfrm>
            <a:off x="17558160" y="10741883"/>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914" name="object 914"/>
          <p:cNvSpPr/>
          <p:nvPr/>
        </p:nvSpPr>
        <p:spPr>
          <a:xfrm>
            <a:off x="18793541" y="9781958"/>
            <a:ext cx="20320" cy="20320"/>
          </a:xfrm>
          <a:custGeom>
            <a:avLst/>
            <a:gdLst/>
            <a:ahLst/>
            <a:cxnLst/>
            <a:rect l="l" t="t" r="r" b="b"/>
            <a:pathLst>
              <a:path w="20319" h="20320">
                <a:moveTo>
                  <a:pt x="15653" y="0"/>
                </a:moveTo>
                <a:lnTo>
                  <a:pt x="4512" y="0"/>
                </a:lnTo>
                <a:lnTo>
                  <a:pt x="0" y="4523"/>
                </a:lnTo>
                <a:lnTo>
                  <a:pt x="0" y="15769"/>
                </a:lnTo>
                <a:lnTo>
                  <a:pt x="4512" y="20323"/>
                </a:lnTo>
                <a:lnTo>
                  <a:pt x="15653" y="20323"/>
                </a:lnTo>
                <a:lnTo>
                  <a:pt x="20177" y="15769"/>
                </a:lnTo>
                <a:lnTo>
                  <a:pt x="20177" y="10135"/>
                </a:lnTo>
                <a:lnTo>
                  <a:pt x="20177" y="4523"/>
                </a:lnTo>
                <a:lnTo>
                  <a:pt x="15653" y="0"/>
                </a:lnTo>
                <a:close/>
              </a:path>
            </a:pathLst>
          </a:custGeom>
          <a:solidFill>
            <a:srgbClr val="FFFFFF">
              <a:alpha val="47999"/>
            </a:srgbClr>
          </a:solidFill>
        </p:spPr>
        <p:txBody>
          <a:bodyPr wrap="square" lIns="0" tIns="0" rIns="0" bIns="0" rtlCol="0"/>
          <a:lstStyle/>
          <a:p>
            <a:endParaRPr/>
          </a:p>
        </p:txBody>
      </p:sp>
      <p:sp>
        <p:nvSpPr>
          <p:cNvPr id="915" name="object 915"/>
          <p:cNvSpPr/>
          <p:nvPr/>
        </p:nvSpPr>
        <p:spPr>
          <a:xfrm>
            <a:off x="15443604" y="7546071"/>
            <a:ext cx="27305" cy="27940"/>
          </a:xfrm>
          <a:custGeom>
            <a:avLst/>
            <a:gdLst/>
            <a:ahLst/>
            <a:cxnLst/>
            <a:rect l="l" t="t" r="r" b="b"/>
            <a:pathLst>
              <a:path w="27305" h="27940">
                <a:moveTo>
                  <a:pt x="21098" y="0"/>
                </a:moveTo>
                <a:lnTo>
                  <a:pt x="6114" y="0"/>
                </a:lnTo>
                <a:lnTo>
                  <a:pt x="0" y="6146"/>
                </a:lnTo>
                <a:lnTo>
                  <a:pt x="0" y="21287"/>
                </a:lnTo>
                <a:lnTo>
                  <a:pt x="6114" y="27454"/>
                </a:lnTo>
                <a:lnTo>
                  <a:pt x="21098" y="27454"/>
                </a:lnTo>
                <a:lnTo>
                  <a:pt x="27203" y="21287"/>
                </a:lnTo>
                <a:lnTo>
                  <a:pt x="27203" y="13737"/>
                </a:lnTo>
                <a:lnTo>
                  <a:pt x="27203" y="6146"/>
                </a:lnTo>
                <a:lnTo>
                  <a:pt x="21098" y="0"/>
                </a:lnTo>
                <a:close/>
              </a:path>
            </a:pathLst>
          </a:custGeom>
          <a:solidFill>
            <a:srgbClr val="FFFFFF">
              <a:alpha val="20799"/>
            </a:srgbClr>
          </a:solidFill>
        </p:spPr>
        <p:txBody>
          <a:bodyPr wrap="square" lIns="0" tIns="0" rIns="0" bIns="0" rtlCol="0"/>
          <a:lstStyle/>
          <a:p>
            <a:endParaRPr/>
          </a:p>
        </p:txBody>
      </p:sp>
      <p:sp>
        <p:nvSpPr>
          <p:cNvPr id="916" name="object 916"/>
          <p:cNvSpPr/>
          <p:nvPr/>
        </p:nvSpPr>
        <p:spPr>
          <a:xfrm>
            <a:off x="15784693" y="8363605"/>
            <a:ext cx="8255" cy="8255"/>
          </a:xfrm>
          <a:custGeom>
            <a:avLst/>
            <a:gdLst/>
            <a:ahLst/>
            <a:cxnLst/>
            <a:rect l="l" t="t" r="r" b="b"/>
            <a:pathLst>
              <a:path w="8255" h="8254">
                <a:moveTo>
                  <a:pt x="6230" y="0"/>
                </a:moveTo>
                <a:lnTo>
                  <a:pt x="1790" y="0"/>
                </a:lnTo>
                <a:lnTo>
                  <a:pt x="0" y="1832"/>
                </a:lnTo>
                <a:lnTo>
                  <a:pt x="0" y="6293"/>
                </a:lnTo>
                <a:lnTo>
                  <a:pt x="1790" y="8093"/>
                </a:lnTo>
                <a:lnTo>
                  <a:pt x="6230" y="8093"/>
                </a:lnTo>
                <a:lnTo>
                  <a:pt x="7989" y="6293"/>
                </a:lnTo>
                <a:lnTo>
                  <a:pt x="7989" y="4062"/>
                </a:lnTo>
                <a:lnTo>
                  <a:pt x="7989" y="1832"/>
                </a:lnTo>
                <a:lnTo>
                  <a:pt x="6230" y="0"/>
                </a:lnTo>
                <a:close/>
              </a:path>
            </a:pathLst>
          </a:custGeom>
          <a:solidFill>
            <a:srgbClr val="FFFFFF">
              <a:alpha val="79998"/>
            </a:srgbClr>
          </a:solidFill>
        </p:spPr>
        <p:txBody>
          <a:bodyPr wrap="square" lIns="0" tIns="0" rIns="0" bIns="0" rtlCol="0"/>
          <a:lstStyle/>
          <a:p>
            <a:endParaRPr/>
          </a:p>
        </p:txBody>
      </p:sp>
      <p:sp>
        <p:nvSpPr>
          <p:cNvPr id="917" name="object 917"/>
          <p:cNvSpPr/>
          <p:nvPr/>
        </p:nvSpPr>
        <p:spPr>
          <a:xfrm>
            <a:off x="17068195" y="7947985"/>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918" name="object 918"/>
          <p:cNvSpPr/>
          <p:nvPr/>
        </p:nvSpPr>
        <p:spPr>
          <a:xfrm>
            <a:off x="15067624" y="9394483"/>
            <a:ext cx="8890" cy="9525"/>
          </a:xfrm>
          <a:custGeom>
            <a:avLst/>
            <a:gdLst/>
            <a:ahLst/>
            <a:cxnLst/>
            <a:rect l="l" t="t" r="r" b="b"/>
            <a:pathLst>
              <a:path w="8890" h="9525">
                <a:moveTo>
                  <a:pt x="6889" y="0"/>
                </a:moveTo>
                <a:lnTo>
                  <a:pt x="1989" y="0"/>
                </a:lnTo>
                <a:lnTo>
                  <a:pt x="0" y="2031"/>
                </a:lnTo>
                <a:lnTo>
                  <a:pt x="0" y="6973"/>
                </a:lnTo>
                <a:lnTo>
                  <a:pt x="1989" y="8984"/>
                </a:lnTo>
                <a:lnTo>
                  <a:pt x="6889" y="8984"/>
                </a:lnTo>
                <a:lnTo>
                  <a:pt x="8858" y="6973"/>
                </a:lnTo>
                <a:lnTo>
                  <a:pt x="8858" y="4492"/>
                </a:lnTo>
                <a:lnTo>
                  <a:pt x="8858" y="2031"/>
                </a:lnTo>
                <a:lnTo>
                  <a:pt x="6889" y="0"/>
                </a:lnTo>
                <a:close/>
              </a:path>
            </a:pathLst>
          </a:custGeom>
          <a:solidFill>
            <a:srgbClr val="6F4478">
              <a:alpha val="79998"/>
            </a:srgbClr>
          </a:solidFill>
        </p:spPr>
        <p:txBody>
          <a:bodyPr wrap="square" lIns="0" tIns="0" rIns="0" bIns="0" rtlCol="0"/>
          <a:lstStyle/>
          <a:p>
            <a:endParaRPr/>
          </a:p>
        </p:txBody>
      </p:sp>
      <p:sp>
        <p:nvSpPr>
          <p:cNvPr id="919" name="object 919"/>
          <p:cNvSpPr/>
          <p:nvPr/>
        </p:nvSpPr>
        <p:spPr>
          <a:xfrm>
            <a:off x="16495475" y="9708416"/>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920" name="object 920"/>
          <p:cNvSpPr/>
          <p:nvPr/>
        </p:nvSpPr>
        <p:spPr>
          <a:xfrm>
            <a:off x="17328692" y="9280886"/>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21" name="object 921"/>
          <p:cNvSpPr/>
          <p:nvPr/>
        </p:nvSpPr>
        <p:spPr>
          <a:xfrm>
            <a:off x="15037768" y="11277389"/>
            <a:ext cx="20320" cy="20955"/>
          </a:xfrm>
          <a:custGeom>
            <a:avLst/>
            <a:gdLst/>
            <a:ahLst/>
            <a:cxnLst/>
            <a:rect l="l" t="t" r="r" b="b"/>
            <a:pathLst>
              <a:path w="20319" h="20954">
                <a:moveTo>
                  <a:pt x="15758" y="0"/>
                </a:moveTo>
                <a:lnTo>
                  <a:pt x="4565" y="0"/>
                </a:lnTo>
                <a:lnTo>
                  <a:pt x="0" y="4617"/>
                </a:lnTo>
                <a:lnTo>
                  <a:pt x="0" y="15884"/>
                </a:lnTo>
                <a:lnTo>
                  <a:pt x="4565" y="20491"/>
                </a:lnTo>
                <a:lnTo>
                  <a:pt x="15758" y="20491"/>
                </a:lnTo>
                <a:lnTo>
                  <a:pt x="20282" y="1588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922" name="object 922"/>
          <p:cNvSpPr/>
          <p:nvPr/>
        </p:nvSpPr>
        <p:spPr>
          <a:xfrm>
            <a:off x="17265696" y="9159471"/>
            <a:ext cx="21590" cy="22225"/>
          </a:xfrm>
          <a:custGeom>
            <a:avLst/>
            <a:gdLst/>
            <a:ahLst/>
            <a:cxnLst/>
            <a:rect l="l" t="t" r="r" b="b"/>
            <a:pathLst>
              <a:path w="21590" h="22225">
                <a:moveTo>
                  <a:pt x="16680" y="0"/>
                </a:moveTo>
                <a:lnTo>
                  <a:pt x="4785" y="0"/>
                </a:lnTo>
                <a:lnTo>
                  <a:pt x="0" y="4879"/>
                </a:lnTo>
                <a:lnTo>
                  <a:pt x="0" y="16826"/>
                </a:lnTo>
                <a:lnTo>
                  <a:pt x="4785" y="21706"/>
                </a:lnTo>
                <a:lnTo>
                  <a:pt x="16680" y="21706"/>
                </a:lnTo>
                <a:lnTo>
                  <a:pt x="21465" y="1682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23" name="object 923"/>
          <p:cNvSpPr/>
          <p:nvPr/>
        </p:nvSpPr>
        <p:spPr>
          <a:xfrm>
            <a:off x="19299558" y="8292785"/>
            <a:ext cx="21590" cy="21590"/>
          </a:xfrm>
          <a:custGeom>
            <a:avLst/>
            <a:gdLst/>
            <a:ahLst/>
            <a:cxnLst/>
            <a:rect l="l" t="t" r="r" b="b"/>
            <a:pathLst>
              <a:path w="21590" h="21590">
                <a:moveTo>
                  <a:pt x="16585" y="0"/>
                </a:moveTo>
                <a:lnTo>
                  <a:pt x="4795" y="0"/>
                </a:lnTo>
                <a:lnTo>
                  <a:pt x="0" y="4816"/>
                </a:lnTo>
                <a:lnTo>
                  <a:pt x="0" y="16711"/>
                </a:lnTo>
                <a:lnTo>
                  <a:pt x="4795" y="21549"/>
                </a:lnTo>
                <a:lnTo>
                  <a:pt x="16585" y="21549"/>
                </a:lnTo>
                <a:lnTo>
                  <a:pt x="21371" y="16711"/>
                </a:lnTo>
                <a:lnTo>
                  <a:pt x="21371" y="10774"/>
                </a:lnTo>
                <a:lnTo>
                  <a:pt x="21371" y="4816"/>
                </a:lnTo>
                <a:lnTo>
                  <a:pt x="16585" y="0"/>
                </a:lnTo>
                <a:close/>
              </a:path>
            </a:pathLst>
          </a:custGeom>
          <a:solidFill>
            <a:srgbClr val="6F4478">
              <a:alpha val="79998"/>
            </a:srgbClr>
          </a:solidFill>
        </p:spPr>
        <p:txBody>
          <a:bodyPr wrap="square" lIns="0" tIns="0" rIns="0" bIns="0" rtlCol="0"/>
          <a:lstStyle/>
          <a:p>
            <a:endParaRPr/>
          </a:p>
        </p:txBody>
      </p:sp>
      <p:sp>
        <p:nvSpPr>
          <p:cNvPr id="924" name="object 924"/>
          <p:cNvSpPr/>
          <p:nvPr/>
        </p:nvSpPr>
        <p:spPr>
          <a:xfrm>
            <a:off x="19899627" y="966590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25" name="object 925"/>
          <p:cNvSpPr/>
          <p:nvPr/>
        </p:nvSpPr>
        <p:spPr>
          <a:xfrm>
            <a:off x="18565961" y="10964157"/>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26" name="object 926"/>
          <p:cNvSpPr/>
          <p:nvPr/>
        </p:nvSpPr>
        <p:spPr>
          <a:xfrm>
            <a:off x="19818585" y="9474692"/>
            <a:ext cx="13335" cy="13335"/>
          </a:xfrm>
          <a:custGeom>
            <a:avLst/>
            <a:gdLst/>
            <a:ahLst/>
            <a:cxnLst/>
            <a:rect l="l" t="t" r="r" b="b"/>
            <a:pathLst>
              <a:path w="13334" h="13334">
                <a:moveTo>
                  <a:pt x="9863" y="0"/>
                </a:moveTo>
                <a:lnTo>
                  <a:pt x="2848" y="0"/>
                </a:lnTo>
                <a:lnTo>
                  <a:pt x="0" y="2879"/>
                </a:lnTo>
                <a:lnTo>
                  <a:pt x="0" y="9957"/>
                </a:lnTo>
                <a:lnTo>
                  <a:pt x="2848" y="12847"/>
                </a:lnTo>
                <a:lnTo>
                  <a:pt x="9863" y="12847"/>
                </a:lnTo>
                <a:lnTo>
                  <a:pt x="12722" y="9957"/>
                </a:lnTo>
                <a:lnTo>
                  <a:pt x="12722" y="6408"/>
                </a:lnTo>
                <a:lnTo>
                  <a:pt x="12722" y="2879"/>
                </a:lnTo>
                <a:lnTo>
                  <a:pt x="9863" y="0"/>
                </a:lnTo>
                <a:close/>
              </a:path>
            </a:pathLst>
          </a:custGeom>
          <a:solidFill>
            <a:srgbClr val="6F4478">
              <a:alpha val="79998"/>
            </a:srgbClr>
          </a:solidFill>
        </p:spPr>
        <p:txBody>
          <a:bodyPr wrap="square" lIns="0" tIns="0" rIns="0" bIns="0" rtlCol="0"/>
          <a:lstStyle/>
          <a:p>
            <a:endParaRPr/>
          </a:p>
        </p:txBody>
      </p:sp>
      <p:sp>
        <p:nvSpPr>
          <p:cNvPr id="927" name="object 927"/>
          <p:cNvSpPr/>
          <p:nvPr/>
        </p:nvSpPr>
        <p:spPr>
          <a:xfrm>
            <a:off x="14523896" y="8487808"/>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28" name="object 928"/>
          <p:cNvSpPr/>
          <p:nvPr/>
        </p:nvSpPr>
        <p:spPr>
          <a:xfrm>
            <a:off x="18591167" y="10711005"/>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29" name="object 929"/>
          <p:cNvSpPr/>
          <p:nvPr/>
        </p:nvSpPr>
        <p:spPr>
          <a:xfrm>
            <a:off x="19036189" y="11232793"/>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30" name="object 930"/>
          <p:cNvSpPr/>
          <p:nvPr/>
        </p:nvSpPr>
        <p:spPr>
          <a:xfrm>
            <a:off x="19503807" y="9728122"/>
            <a:ext cx="17145" cy="17145"/>
          </a:xfrm>
          <a:custGeom>
            <a:avLst/>
            <a:gdLst/>
            <a:ahLst/>
            <a:cxnLst/>
            <a:rect l="l" t="t" r="r" b="b"/>
            <a:pathLst>
              <a:path w="17144" h="17145">
                <a:moveTo>
                  <a:pt x="13109" y="0"/>
                </a:moveTo>
                <a:lnTo>
                  <a:pt x="3738" y="0"/>
                </a:lnTo>
                <a:lnTo>
                  <a:pt x="0" y="3842"/>
                </a:lnTo>
                <a:lnTo>
                  <a:pt x="0" y="13266"/>
                </a:lnTo>
                <a:lnTo>
                  <a:pt x="3738" y="17098"/>
                </a:lnTo>
                <a:lnTo>
                  <a:pt x="13109" y="1709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31" name="object 931"/>
          <p:cNvSpPr/>
          <p:nvPr/>
        </p:nvSpPr>
        <p:spPr>
          <a:xfrm>
            <a:off x="18831858" y="10067615"/>
            <a:ext cx="23495" cy="23495"/>
          </a:xfrm>
          <a:custGeom>
            <a:avLst/>
            <a:gdLst/>
            <a:ahLst/>
            <a:cxnLst/>
            <a:rect l="l" t="t" r="r" b="b"/>
            <a:pathLst>
              <a:path w="23494" h="23495">
                <a:moveTo>
                  <a:pt x="17842" y="0"/>
                </a:moveTo>
                <a:lnTo>
                  <a:pt x="5151" y="0"/>
                </a:lnTo>
                <a:lnTo>
                  <a:pt x="0" y="5193"/>
                </a:lnTo>
                <a:lnTo>
                  <a:pt x="0" y="17988"/>
                </a:lnTo>
                <a:lnTo>
                  <a:pt x="5151" y="23203"/>
                </a:lnTo>
                <a:lnTo>
                  <a:pt x="17842" y="2320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932" name="object 932"/>
          <p:cNvSpPr/>
          <p:nvPr/>
        </p:nvSpPr>
        <p:spPr>
          <a:xfrm>
            <a:off x="19456063" y="9121360"/>
            <a:ext cx="13335" cy="13335"/>
          </a:xfrm>
          <a:custGeom>
            <a:avLst/>
            <a:gdLst/>
            <a:ahLst/>
            <a:cxnLst/>
            <a:rect l="l" t="t" r="r" b="b"/>
            <a:pathLst>
              <a:path w="13334" h="13334">
                <a:moveTo>
                  <a:pt x="9947" y="0"/>
                </a:moveTo>
                <a:lnTo>
                  <a:pt x="2848" y="0"/>
                </a:lnTo>
                <a:lnTo>
                  <a:pt x="0" y="2889"/>
                </a:lnTo>
                <a:lnTo>
                  <a:pt x="0" y="9989"/>
                </a:lnTo>
                <a:lnTo>
                  <a:pt x="2848" y="12921"/>
                </a:lnTo>
                <a:lnTo>
                  <a:pt x="9947" y="12921"/>
                </a:lnTo>
                <a:lnTo>
                  <a:pt x="12805" y="9989"/>
                </a:lnTo>
                <a:lnTo>
                  <a:pt x="12805" y="6439"/>
                </a:lnTo>
                <a:lnTo>
                  <a:pt x="12805" y="2889"/>
                </a:lnTo>
                <a:lnTo>
                  <a:pt x="9947" y="0"/>
                </a:lnTo>
                <a:close/>
              </a:path>
            </a:pathLst>
          </a:custGeom>
          <a:solidFill>
            <a:srgbClr val="FFFFFF">
              <a:alpha val="62399"/>
            </a:srgbClr>
          </a:solidFill>
        </p:spPr>
        <p:txBody>
          <a:bodyPr wrap="square" lIns="0" tIns="0" rIns="0" bIns="0" rtlCol="0"/>
          <a:lstStyle/>
          <a:p>
            <a:endParaRPr/>
          </a:p>
        </p:txBody>
      </p:sp>
      <p:sp>
        <p:nvSpPr>
          <p:cNvPr id="933" name="object 933"/>
          <p:cNvSpPr/>
          <p:nvPr/>
        </p:nvSpPr>
        <p:spPr>
          <a:xfrm>
            <a:off x="18835157" y="10861999"/>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34" name="object 934"/>
          <p:cNvSpPr/>
          <p:nvPr/>
        </p:nvSpPr>
        <p:spPr>
          <a:xfrm>
            <a:off x="14224612" y="8092150"/>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35" name="object 935"/>
          <p:cNvSpPr/>
          <p:nvPr/>
        </p:nvSpPr>
        <p:spPr>
          <a:xfrm>
            <a:off x="19429995" y="8609773"/>
            <a:ext cx="21590" cy="21590"/>
          </a:xfrm>
          <a:custGeom>
            <a:avLst/>
            <a:gdLst/>
            <a:ahLst/>
            <a:cxnLst/>
            <a:rect l="l" t="t" r="r" b="b"/>
            <a:pathLst>
              <a:path w="21590" h="21590">
                <a:moveTo>
                  <a:pt x="16575" y="0"/>
                </a:moveTo>
                <a:lnTo>
                  <a:pt x="4795" y="0"/>
                </a:lnTo>
                <a:lnTo>
                  <a:pt x="0" y="4816"/>
                </a:lnTo>
                <a:lnTo>
                  <a:pt x="0" y="16711"/>
                </a:lnTo>
                <a:lnTo>
                  <a:pt x="4795" y="21549"/>
                </a:lnTo>
                <a:lnTo>
                  <a:pt x="16575" y="21549"/>
                </a:lnTo>
                <a:lnTo>
                  <a:pt x="21371" y="16711"/>
                </a:lnTo>
                <a:lnTo>
                  <a:pt x="21371" y="10774"/>
                </a:lnTo>
                <a:lnTo>
                  <a:pt x="21371" y="4816"/>
                </a:lnTo>
                <a:lnTo>
                  <a:pt x="16575" y="0"/>
                </a:lnTo>
                <a:close/>
              </a:path>
            </a:pathLst>
          </a:custGeom>
          <a:solidFill>
            <a:srgbClr val="FFFFFF">
              <a:alpha val="79998"/>
            </a:srgbClr>
          </a:solidFill>
        </p:spPr>
        <p:txBody>
          <a:bodyPr wrap="square" lIns="0" tIns="0" rIns="0" bIns="0" rtlCol="0"/>
          <a:lstStyle/>
          <a:p>
            <a:endParaRPr/>
          </a:p>
        </p:txBody>
      </p:sp>
      <p:sp>
        <p:nvSpPr>
          <p:cNvPr id="936" name="object 936"/>
          <p:cNvSpPr/>
          <p:nvPr/>
        </p:nvSpPr>
        <p:spPr>
          <a:xfrm>
            <a:off x="18477265" y="10226432"/>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37" name="object 937"/>
          <p:cNvSpPr/>
          <p:nvPr/>
        </p:nvSpPr>
        <p:spPr>
          <a:xfrm>
            <a:off x="18739234" y="10101081"/>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38" name="object 938"/>
          <p:cNvSpPr/>
          <p:nvPr/>
        </p:nvSpPr>
        <p:spPr>
          <a:xfrm>
            <a:off x="14241515" y="6586465"/>
            <a:ext cx="28575" cy="28575"/>
          </a:xfrm>
          <a:custGeom>
            <a:avLst/>
            <a:gdLst/>
            <a:ahLst/>
            <a:cxnLst/>
            <a:rect l="l" t="t" r="r" b="b"/>
            <a:pathLst>
              <a:path w="28575" h="28575">
                <a:moveTo>
                  <a:pt x="21842" y="0"/>
                </a:moveTo>
                <a:lnTo>
                  <a:pt x="6313" y="0"/>
                </a:lnTo>
                <a:lnTo>
                  <a:pt x="0" y="6345"/>
                </a:lnTo>
                <a:lnTo>
                  <a:pt x="0" y="22009"/>
                </a:lnTo>
                <a:lnTo>
                  <a:pt x="6313" y="28376"/>
                </a:lnTo>
                <a:lnTo>
                  <a:pt x="21842" y="28376"/>
                </a:lnTo>
                <a:lnTo>
                  <a:pt x="28135" y="22009"/>
                </a:lnTo>
                <a:lnTo>
                  <a:pt x="28135" y="14188"/>
                </a:lnTo>
                <a:lnTo>
                  <a:pt x="28135" y="6345"/>
                </a:lnTo>
                <a:lnTo>
                  <a:pt x="21842" y="0"/>
                </a:lnTo>
                <a:close/>
              </a:path>
            </a:pathLst>
          </a:custGeom>
          <a:solidFill>
            <a:srgbClr val="FFFFFF">
              <a:alpha val="62399"/>
            </a:srgbClr>
          </a:solidFill>
        </p:spPr>
        <p:txBody>
          <a:bodyPr wrap="square" lIns="0" tIns="0" rIns="0" bIns="0" rtlCol="0"/>
          <a:lstStyle/>
          <a:p>
            <a:endParaRPr/>
          </a:p>
        </p:txBody>
      </p:sp>
      <p:sp>
        <p:nvSpPr>
          <p:cNvPr id="939" name="object 939"/>
          <p:cNvSpPr/>
          <p:nvPr/>
        </p:nvSpPr>
        <p:spPr>
          <a:xfrm>
            <a:off x="14453587" y="6882740"/>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79998"/>
            </a:srgbClr>
          </a:solidFill>
        </p:spPr>
        <p:txBody>
          <a:bodyPr wrap="square" lIns="0" tIns="0" rIns="0" bIns="0" rtlCol="0"/>
          <a:lstStyle/>
          <a:p>
            <a:endParaRPr/>
          </a:p>
        </p:txBody>
      </p:sp>
      <p:sp>
        <p:nvSpPr>
          <p:cNvPr id="940" name="object 940"/>
          <p:cNvSpPr/>
          <p:nvPr/>
        </p:nvSpPr>
        <p:spPr>
          <a:xfrm>
            <a:off x="18259029" y="10079216"/>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41" name="object 941"/>
          <p:cNvSpPr/>
          <p:nvPr/>
        </p:nvSpPr>
        <p:spPr>
          <a:xfrm>
            <a:off x="19850027" y="7745780"/>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42" name="object 942"/>
          <p:cNvSpPr/>
          <p:nvPr/>
        </p:nvSpPr>
        <p:spPr>
          <a:xfrm>
            <a:off x="19737421" y="7852395"/>
            <a:ext cx="10160" cy="10160"/>
          </a:xfrm>
          <a:custGeom>
            <a:avLst/>
            <a:gdLst/>
            <a:ahLst/>
            <a:cxnLst/>
            <a:rect l="l" t="t" r="r" b="b"/>
            <a:pathLst>
              <a:path w="10159" h="10159">
                <a:moveTo>
                  <a:pt x="7675" y="0"/>
                </a:moveTo>
                <a:lnTo>
                  <a:pt x="2230" y="0"/>
                </a:lnTo>
                <a:lnTo>
                  <a:pt x="0" y="2240"/>
                </a:lnTo>
                <a:lnTo>
                  <a:pt x="0" y="7737"/>
                </a:lnTo>
                <a:lnTo>
                  <a:pt x="2230" y="9968"/>
                </a:lnTo>
                <a:lnTo>
                  <a:pt x="7675" y="996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43" name="object 943"/>
          <p:cNvSpPr/>
          <p:nvPr/>
        </p:nvSpPr>
        <p:spPr>
          <a:xfrm>
            <a:off x="19824943" y="7198389"/>
            <a:ext cx="28575" cy="28575"/>
          </a:xfrm>
          <a:custGeom>
            <a:avLst/>
            <a:gdLst/>
            <a:ahLst/>
            <a:cxnLst/>
            <a:rect l="l" t="t" r="r" b="b"/>
            <a:pathLst>
              <a:path w="28575" h="28575">
                <a:moveTo>
                  <a:pt x="21842" y="0"/>
                </a:moveTo>
                <a:lnTo>
                  <a:pt x="6313" y="0"/>
                </a:lnTo>
                <a:lnTo>
                  <a:pt x="0" y="6345"/>
                </a:lnTo>
                <a:lnTo>
                  <a:pt x="0" y="22009"/>
                </a:lnTo>
                <a:lnTo>
                  <a:pt x="6313" y="28386"/>
                </a:lnTo>
                <a:lnTo>
                  <a:pt x="21842" y="28386"/>
                </a:lnTo>
                <a:lnTo>
                  <a:pt x="28135" y="22009"/>
                </a:lnTo>
                <a:lnTo>
                  <a:pt x="28135" y="14188"/>
                </a:lnTo>
                <a:lnTo>
                  <a:pt x="28135" y="6345"/>
                </a:lnTo>
                <a:lnTo>
                  <a:pt x="21842" y="0"/>
                </a:lnTo>
                <a:close/>
              </a:path>
            </a:pathLst>
          </a:custGeom>
          <a:solidFill>
            <a:srgbClr val="6F4478">
              <a:alpha val="79998"/>
            </a:srgbClr>
          </a:solidFill>
        </p:spPr>
        <p:txBody>
          <a:bodyPr wrap="square" lIns="0" tIns="0" rIns="0" bIns="0" rtlCol="0"/>
          <a:lstStyle/>
          <a:p>
            <a:endParaRPr/>
          </a:p>
        </p:txBody>
      </p:sp>
      <p:sp>
        <p:nvSpPr>
          <p:cNvPr id="944" name="object 944"/>
          <p:cNvSpPr/>
          <p:nvPr/>
        </p:nvSpPr>
        <p:spPr>
          <a:xfrm>
            <a:off x="18385344" y="11243726"/>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45" name="object 945"/>
          <p:cNvSpPr/>
          <p:nvPr/>
        </p:nvSpPr>
        <p:spPr>
          <a:xfrm>
            <a:off x="14627593" y="9181972"/>
            <a:ext cx="20320" cy="20955"/>
          </a:xfrm>
          <a:custGeom>
            <a:avLst/>
            <a:gdLst/>
            <a:ahLst/>
            <a:cxnLst/>
            <a:rect l="l" t="t" r="r" b="b"/>
            <a:pathLst>
              <a:path w="20319" h="20954">
                <a:moveTo>
                  <a:pt x="15653" y="0"/>
                </a:moveTo>
                <a:lnTo>
                  <a:pt x="4512" y="0"/>
                </a:lnTo>
                <a:lnTo>
                  <a:pt x="0" y="4533"/>
                </a:lnTo>
                <a:lnTo>
                  <a:pt x="0" y="15779"/>
                </a:lnTo>
                <a:lnTo>
                  <a:pt x="4512" y="20334"/>
                </a:lnTo>
                <a:lnTo>
                  <a:pt x="15653" y="20334"/>
                </a:lnTo>
                <a:lnTo>
                  <a:pt x="20177" y="15779"/>
                </a:lnTo>
                <a:lnTo>
                  <a:pt x="20177" y="10146"/>
                </a:lnTo>
                <a:lnTo>
                  <a:pt x="20177" y="4533"/>
                </a:lnTo>
                <a:lnTo>
                  <a:pt x="15653" y="0"/>
                </a:lnTo>
                <a:close/>
              </a:path>
            </a:pathLst>
          </a:custGeom>
          <a:solidFill>
            <a:srgbClr val="FFFFFF">
              <a:alpha val="47999"/>
            </a:srgbClr>
          </a:solidFill>
        </p:spPr>
        <p:txBody>
          <a:bodyPr wrap="square" lIns="0" tIns="0" rIns="0" bIns="0" rtlCol="0"/>
          <a:lstStyle/>
          <a:p>
            <a:endParaRPr/>
          </a:p>
        </p:txBody>
      </p:sp>
      <p:sp>
        <p:nvSpPr>
          <p:cNvPr id="946" name="object 946"/>
          <p:cNvSpPr/>
          <p:nvPr/>
        </p:nvSpPr>
        <p:spPr>
          <a:xfrm>
            <a:off x="19135968" y="9426447"/>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947" name="object 947"/>
          <p:cNvSpPr/>
          <p:nvPr/>
        </p:nvSpPr>
        <p:spPr>
          <a:xfrm>
            <a:off x="19969188" y="8998917"/>
            <a:ext cx="15875" cy="15875"/>
          </a:xfrm>
          <a:custGeom>
            <a:avLst/>
            <a:gdLst/>
            <a:ahLst/>
            <a:cxnLst/>
            <a:rect l="l" t="t" r="r" b="b"/>
            <a:pathLst>
              <a:path w="15875" h="15875">
                <a:moveTo>
                  <a:pt x="11915" y="0"/>
                </a:moveTo>
                <a:lnTo>
                  <a:pt x="3434" y="0"/>
                </a:lnTo>
                <a:lnTo>
                  <a:pt x="0" y="3455"/>
                </a:lnTo>
                <a:lnTo>
                  <a:pt x="0" y="12041"/>
                </a:lnTo>
                <a:lnTo>
                  <a:pt x="3434"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48" name="object 948"/>
          <p:cNvSpPr/>
          <p:nvPr/>
        </p:nvSpPr>
        <p:spPr>
          <a:xfrm>
            <a:off x="19906189" y="8877503"/>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49" name="object 949"/>
          <p:cNvSpPr/>
          <p:nvPr/>
        </p:nvSpPr>
        <p:spPr>
          <a:xfrm>
            <a:off x="14201607" y="6628811"/>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50" name="object 950"/>
          <p:cNvSpPr/>
          <p:nvPr/>
        </p:nvSpPr>
        <p:spPr>
          <a:xfrm>
            <a:off x="14806817" y="6888271"/>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951" name="object 951"/>
          <p:cNvSpPr/>
          <p:nvPr/>
        </p:nvSpPr>
        <p:spPr>
          <a:xfrm>
            <a:off x="19625916" y="10628892"/>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952" name="object 952"/>
          <p:cNvSpPr/>
          <p:nvPr/>
        </p:nvSpPr>
        <p:spPr>
          <a:xfrm>
            <a:off x="19501533" y="10176559"/>
            <a:ext cx="21590" cy="22225"/>
          </a:xfrm>
          <a:custGeom>
            <a:avLst/>
            <a:gdLst/>
            <a:ahLst/>
            <a:cxnLst/>
            <a:rect l="l" t="t" r="r" b="b"/>
            <a:pathLst>
              <a:path w="21590" h="22225">
                <a:moveTo>
                  <a:pt x="16680" y="0"/>
                </a:moveTo>
                <a:lnTo>
                  <a:pt x="4785" y="0"/>
                </a:lnTo>
                <a:lnTo>
                  <a:pt x="0" y="4879"/>
                </a:lnTo>
                <a:lnTo>
                  <a:pt x="0" y="16816"/>
                </a:lnTo>
                <a:lnTo>
                  <a:pt x="478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53" name="object 953"/>
          <p:cNvSpPr/>
          <p:nvPr/>
        </p:nvSpPr>
        <p:spPr>
          <a:xfrm>
            <a:off x="18405130" y="76788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54" name="object 954"/>
          <p:cNvSpPr/>
          <p:nvPr/>
        </p:nvSpPr>
        <p:spPr>
          <a:xfrm>
            <a:off x="19232255" y="664771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55" name="object 955"/>
          <p:cNvSpPr/>
          <p:nvPr/>
        </p:nvSpPr>
        <p:spPr>
          <a:xfrm>
            <a:off x="18934340" y="7228030"/>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56" name="object 956"/>
          <p:cNvSpPr/>
          <p:nvPr/>
        </p:nvSpPr>
        <p:spPr>
          <a:xfrm>
            <a:off x="19010338" y="7938360"/>
            <a:ext cx="31750" cy="32384"/>
          </a:xfrm>
          <a:custGeom>
            <a:avLst/>
            <a:gdLst/>
            <a:ahLst/>
            <a:cxnLst/>
            <a:rect l="l" t="t" r="r" b="b"/>
            <a:pathLst>
              <a:path w="31750" h="32384">
                <a:moveTo>
                  <a:pt x="24585" y="0"/>
                </a:moveTo>
                <a:lnTo>
                  <a:pt x="7057" y="0"/>
                </a:lnTo>
                <a:lnTo>
                  <a:pt x="0" y="7162"/>
                </a:lnTo>
                <a:lnTo>
                  <a:pt x="0" y="24784"/>
                </a:lnTo>
                <a:lnTo>
                  <a:pt x="7057" y="31967"/>
                </a:lnTo>
                <a:lnTo>
                  <a:pt x="24585" y="31967"/>
                </a:lnTo>
                <a:lnTo>
                  <a:pt x="31684" y="24784"/>
                </a:lnTo>
                <a:lnTo>
                  <a:pt x="31684" y="15968"/>
                </a:lnTo>
                <a:lnTo>
                  <a:pt x="31684" y="7162"/>
                </a:lnTo>
                <a:lnTo>
                  <a:pt x="24585" y="0"/>
                </a:lnTo>
                <a:close/>
              </a:path>
            </a:pathLst>
          </a:custGeom>
          <a:solidFill>
            <a:srgbClr val="384746">
              <a:alpha val="79998"/>
            </a:srgbClr>
          </a:solidFill>
        </p:spPr>
        <p:txBody>
          <a:bodyPr wrap="square" lIns="0" tIns="0" rIns="0" bIns="0" rtlCol="0"/>
          <a:lstStyle/>
          <a:p>
            <a:endParaRPr/>
          </a:p>
        </p:txBody>
      </p:sp>
      <p:sp>
        <p:nvSpPr>
          <p:cNvPr id="957" name="object 957"/>
          <p:cNvSpPr/>
          <p:nvPr/>
        </p:nvSpPr>
        <p:spPr>
          <a:xfrm>
            <a:off x="14709322" y="6961003"/>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958" name="object 958"/>
          <p:cNvSpPr/>
          <p:nvPr/>
        </p:nvSpPr>
        <p:spPr>
          <a:xfrm>
            <a:off x="14596716" y="7067617"/>
            <a:ext cx="10160" cy="10160"/>
          </a:xfrm>
          <a:custGeom>
            <a:avLst/>
            <a:gdLst/>
            <a:ahLst/>
            <a:cxnLst/>
            <a:rect l="l" t="t" r="r" b="b"/>
            <a:pathLst>
              <a:path w="10159" h="10159">
                <a:moveTo>
                  <a:pt x="7675" y="0"/>
                </a:moveTo>
                <a:lnTo>
                  <a:pt x="2219" y="0"/>
                </a:lnTo>
                <a:lnTo>
                  <a:pt x="0" y="2240"/>
                </a:lnTo>
                <a:lnTo>
                  <a:pt x="0" y="7727"/>
                </a:lnTo>
                <a:lnTo>
                  <a:pt x="2219" y="9968"/>
                </a:lnTo>
                <a:lnTo>
                  <a:pt x="7675" y="9968"/>
                </a:lnTo>
                <a:lnTo>
                  <a:pt x="9894" y="772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59" name="object 959"/>
          <p:cNvSpPr/>
          <p:nvPr/>
        </p:nvSpPr>
        <p:spPr>
          <a:xfrm>
            <a:off x="19203536" y="7125872"/>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60" name="object 960"/>
          <p:cNvSpPr/>
          <p:nvPr/>
        </p:nvSpPr>
        <p:spPr>
          <a:xfrm>
            <a:off x="18753721" y="7507600"/>
            <a:ext cx="10795" cy="10795"/>
          </a:xfrm>
          <a:custGeom>
            <a:avLst/>
            <a:gdLst/>
            <a:ahLst/>
            <a:cxnLst/>
            <a:rect l="l" t="t" r="r" b="b"/>
            <a:pathLst>
              <a:path w="10794" h="10795">
                <a:moveTo>
                  <a:pt x="8282" y="0"/>
                </a:moveTo>
                <a:lnTo>
                  <a:pt x="2376" y="0"/>
                </a:lnTo>
                <a:lnTo>
                  <a:pt x="0" y="2429"/>
                </a:lnTo>
                <a:lnTo>
                  <a:pt x="0" y="8334"/>
                </a:lnTo>
                <a:lnTo>
                  <a:pt x="2376" y="10764"/>
                </a:lnTo>
                <a:lnTo>
                  <a:pt x="8282" y="10764"/>
                </a:lnTo>
                <a:lnTo>
                  <a:pt x="10638" y="8334"/>
                </a:lnTo>
                <a:lnTo>
                  <a:pt x="10638" y="5382"/>
                </a:lnTo>
                <a:lnTo>
                  <a:pt x="10638" y="2429"/>
                </a:lnTo>
                <a:lnTo>
                  <a:pt x="8282" y="0"/>
                </a:lnTo>
                <a:close/>
              </a:path>
            </a:pathLst>
          </a:custGeom>
          <a:solidFill>
            <a:srgbClr val="FFFFFF">
              <a:alpha val="79998"/>
            </a:srgbClr>
          </a:solidFill>
        </p:spPr>
        <p:txBody>
          <a:bodyPr wrap="square" lIns="0" tIns="0" rIns="0" bIns="0" rtlCol="0"/>
          <a:lstStyle/>
          <a:p>
            <a:endParaRPr/>
          </a:p>
        </p:txBody>
      </p:sp>
      <p:sp>
        <p:nvSpPr>
          <p:cNvPr id="961" name="object 961"/>
          <p:cNvSpPr/>
          <p:nvPr/>
        </p:nvSpPr>
        <p:spPr>
          <a:xfrm>
            <a:off x="18704163" y="8472906"/>
            <a:ext cx="6350" cy="6350"/>
          </a:xfrm>
          <a:custGeom>
            <a:avLst/>
            <a:gdLst/>
            <a:ahLst/>
            <a:cxnLst/>
            <a:rect l="l" t="t" r="r" b="b"/>
            <a:pathLst>
              <a:path w="6350" h="6350">
                <a:moveTo>
                  <a:pt x="4607" y="0"/>
                </a:moveTo>
                <a:lnTo>
                  <a:pt x="1329" y="0"/>
                </a:lnTo>
                <a:lnTo>
                  <a:pt x="0" y="1361"/>
                </a:lnTo>
                <a:lnTo>
                  <a:pt x="0" y="4638"/>
                </a:lnTo>
                <a:lnTo>
                  <a:pt x="1329" y="5989"/>
                </a:lnTo>
                <a:lnTo>
                  <a:pt x="4607" y="5989"/>
                </a:lnTo>
                <a:lnTo>
                  <a:pt x="5926" y="4638"/>
                </a:lnTo>
                <a:lnTo>
                  <a:pt x="5926" y="2984"/>
                </a:lnTo>
                <a:lnTo>
                  <a:pt x="5926" y="1361"/>
                </a:lnTo>
                <a:lnTo>
                  <a:pt x="4607" y="0"/>
                </a:lnTo>
                <a:close/>
              </a:path>
            </a:pathLst>
          </a:custGeom>
          <a:solidFill>
            <a:srgbClr val="FFFFFF">
              <a:alpha val="59999"/>
            </a:srgbClr>
          </a:solidFill>
        </p:spPr>
        <p:txBody>
          <a:bodyPr wrap="square" lIns="0" tIns="0" rIns="0" bIns="0" rtlCol="0"/>
          <a:lstStyle/>
          <a:p>
            <a:endParaRPr/>
          </a:p>
        </p:txBody>
      </p:sp>
      <p:sp>
        <p:nvSpPr>
          <p:cNvPr id="962" name="object 962"/>
          <p:cNvSpPr/>
          <p:nvPr/>
        </p:nvSpPr>
        <p:spPr>
          <a:xfrm>
            <a:off x="19459992" y="7253351"/>
            <a:ext cx="13335" cy="13335"/>
          </a:xfrm>
          <a:custGeom>
            <a:avLst/>
            <a:gdLst/>
            <a:ahLst/>
            <a:cxnLst/>
            <a:rect l="l" t="t" r="r" b="b"/>
            <a:pathLst>
              <a:path w="13334" h="13334">
                <a:moveTo>
                  <a:pt x="10125" y="0"/>
                </a:moveTo>
                <a:lnTo>
                  <a:pt x="2921" y="0"/>
                </a:lnTo>
                <a:lnTo>
                  <a:pt x="0" y="2942"/>
                </a:lnTo>
                <a:lnTo>
                  <a:pt x="0" y="10209"/>
                </a:lnTo>
                <a:lnTo>
                  <a:pt x="2921" y="13161"/>
                </a:lnTo>
                <a:lnTo>
                  <a:pt x="10125" y="13161"/>
                </a:lnTo>
                <a:lnTo>
                  <a:pt x="13046" y="10209"/>
                </a:lnTo>
                <a:lnTo>
                  <a:pt x="13046" y="6575"/>
                </a:lnTo>
                <a:lnTo>
                  <a:pt x="13046" y="2942"/>
                </a:lnTo>
                <a:lnTo>
                  <a:pt x="10125" y="0"/>
                </a:lnTo>
                <a:close/>
              </a:path>
            </a:pathLst>
          </a:custGeom>
          <a:solidFill>
            <a:srgbClr val="FFFFFF">
              <a:alpha val="79998"/>
            </a:srgbClr>
          </a:solidFill>
        </p:spPr>
        <p:txBody>
          <a:bodyPr wrap="square" lIns="0" tIns="0" rIns="0" bIns="0" rtlCol="0"/>
          <a:lstStyle/>
          <a:p>
            <a:endParaRPr/>
          </a:p>
        </p:txBody>
      </p:sp>
      <p:sp>
        <p:nvSpPr>
          <p:cNvPr id="963" name="object 963"/>
          <p:cNvSpPr/>
          <p:nvPr/>
        </p:nvSpPr>
        <p:spPr>
          <a:xfrm>
            <a:off x="18365457" y="7054168"/>
            <a:ext cx="20320" cy="20955"/>
          </a:xfrm>
          <a:custGeom>
            <a:avLst/>
            <a:gdLst/>
            <a:ahLst/>
            <a:cxnLst/>
            <a:rect l="l" t="t" r="r" b="b"/>
            <a:pathLst>
              <a:path w="20319" h="20954">
                <a:moveTo>
                  <a:pt x="15758" y="0"/>
                </a:moveTo>
                <a:lnTo>
                  <a:pt x="4565" y="0"/>
                </a:lnTo>
                <a:lnTo>
                  <a:pt x="0" y="4617"/>
                </a:lnTo>
                <a:lnTo>
                  <a:pt x="0" y="15894"/>
                </a:lnTo>
                <a:lnTo>
                  <a:pt x="4565" y="20481"/>
                </a:lnTo>
                <a:lnTo>
                  <a:pt x="15758" y="20481"/>
                </a:lnTo>
                <a:lnTo>
                  <a:pt x="20282" y="15894"/>
                </a:lnTo>
                <a:lnTo>
                  <a:pt x="20282" y="10250"/>
                </a:lnTo>
                <a:lnTo>
                  <a:pt x="20282" y="4617"/>
                </a:lnTo>
                <a:lnTo>
                  <a:pt x="15758" y="0"/>
                </a:lnTo>
                <a:close/>
              </a:path>
            </a:pathLst>
          </a:custGeom>
          <a:solidFill>
            <a:srgbClr val="384746">
              <a:alpha val="79998"/>
            </a:srgbClr>
          </a:solidFill>
        </p:spPr>
        <p:txBody>
          <a:bodyPr wrap="square" lIns="0" tIns="0" rIns="0" bIns="0" rtlCol="0"/>
          <a:lstStyle/>
          <a:p>
            <a:endParaRPr/>
          </a:p>
        </p:txBody>
      </p:sp>
      <p:sp>
        <p:nvSpPr>
          <p:cNvPr id="964" name="object 964"/>
          <p:cNvSpPr/>
          <p:nvPr/>
        </p:nvSpPr>
        <p:spPr>
          <a:xfrm>
            <a:off x="18065731" y="7534474"/>
            <a:ext cx="23495" cy="23495"/>
          </a:xfrm>
          <a:custGeom>
            <a:avLst/>
            <a:gdLst/>
            <a:ahLst/>
            <a:cxnLst/>
            <a:rect l="l" t="t" r="r" b="b"/>
            <a:pathLst>
              <a:path w="23494" h="23495">
                <a:moveTo>
                  <a:pt x="17842" y="0"/>
                </a:moveTo>
                <a:lnTo>
                  <a:pt x="5151" y="0"/>
                </a:lnTo>
                <a:lnTo>
                  <a:pt x="0" y="5193"/>
                </a:lnTo>
                <a:lnTo>
                  <a:pt x="0" y="17988"/>
                </a:lnTo>
                <a:lnTo>
                  <a:pt x="5151" y="23193"/>
                </a:lnTo>
                <a:lnTo>
                  <a:pt x="17842" y="23193"/>
                </a:lnTo>
                <a:lnTo>
                  <a:pt x="22994" y="17988"/>
                </a:lnTo>
                <a:lnTo>
                  <a:pt x="22994" y="11612"/>
                </a:lnTo>
                <a:lnTo>
                  <a:pt x="22994" y="5193"/>
                </a:lnTo>
                <a:lnTo>
                  <a:pt x="17842" y="0"/>
                </a:lnTo>
                <a:close/>
              </a:path>
            </a:pathLst>
          </a:custGeom>
          <a:solidFill>
            <a:srgbClr val="FFFFFF">
              <a:alpha val="62399"/>
            </a:srgbClr>
          </a:solidFill>
        </p:spPr>
        <p:txBody>
          <a:bodyPr wrap="square" lIns="0" tIns="0" rIns="0" bIns="0" rtlCol="0"/>
          <a:lstStyle/>
          <a:p>
            <a:endParaRPr/>
          </a:p>
        </p:txBody>
      </p:sp>
      <p:sp>
        <p:nvSpPr>
          <p:cNvPr id="965" name="object 965"/>
          <p:cNvSpPr/>
          <p:nvPr/>
        </p:nvSpPr>
        <p:spPr>
          <a:xfrm>
            <a:off x="19405029" y="7810241"/>
            <a:ext cx="22225" cy="22225"/>
          </a:xfrm>
          <a:custGeom>
            <a:avLst/>
            <a:gdLst/>
            <a:ahLst/>
            <a:cxnLst/>
            <a:rect l="l" t="t" r="r" b="b"/>
            <a:pathLst>
              <a:path w="22225" h="22225">
                <a:moveTo>
                  <a:pt x="16837" y="0"/>
                </a:moveTo>
                <a:lnTo>
                  <a:pt x="4858" y="0"/>
                </a:lnTo>
                <a:lnTo>
                  <a:pt x="0" y="4900"/>
                </a:lnTo>
                <a:lnTo>
                  <a:pt x="0" y="16962"/>
                </a:lnTo>
                <a:lnTo>
                  <a:pt x="4858" y="21863"/>
                </a:lnTo>
                <a:lnTo>
                  <a:pt x="16837" y="21863"/>
                </a:lnTo>
                <a:lnTo>
                  <a:pt x="21653" y="16962"/>
                </a:lnTo>
                <a:lnTo>
                  <a:pt x="21653" y="10921"/>
                </a:lnTo>
                <a:lnTo>
                  <a:pt x="21653" y="4900"/>
                </a:lnTo>
                <a:lnTo>
                  <a:pt x="16837" y="0"/>
                </a:lnTo>
                <a:close/>
              </a:path>
            </a:pathLst>
          </a:custGeom>
          <a:solidFill>
            <a:srgbClr val="FFFFFF">
              <a:alpha val="79998"/>
            </a:srgbClr>
          </a:solidFill>
        </p:spPr>
        <p:txBody>
          <a:bodyPr wrap="square" lIns="0" tIns="0" rIns="0" bIns="0" rtlCol="0"/>
          <a:lstStyle/>
          <a:p>
            <a:endParaRPr/>
          </a:p>
        </p:txBody>
      </p:sp>
      <p:sp>
        <p:nvSpPr>
          <p:cNvPr id="966" name="object 966"/>
          <p:cNvSpPr/>
          <p:nvPr/>
        </p:nvSpPr>
        <p:spPr>
          <a:xfrm>
            <a:off x="17464019" y="699131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67" name="object 967"/>
          <p:cNvSpPr/>
          <p:nvPr/>
        </p:nvSpPr>
        <p:spPr>
          <a:xfrm>
            <a:off x="17382980" y="6800097"/>
            <a:ext cx="13335" cy="13335"/>
          </a:xfrm>
          <a:custGeom>
            <a:avLst/>
            <a:gdLst/>
            <a:ahLst/>
            <a:cxnLst/>
            <a:rect l="l" t="t" r="r" b="b"/>
            <a:pathLst>
              <a:path w="13334" h="13334">
                <a:moveTo>
                  <a:pt x="9863" y="0"/>
                </a:moveTo>
                <a:lnTo>
                  <a:pt x="2848" y="0"/>
                </a:lnTo>
                <a:lnTo>
                  <a:pt x="0" y="2889"/>
                </a:lnTo>
                <a:lnTo>
                  <a:pt x="0" y="9968"/>
                </a:lnTo>
                <a:lnTo>
                  <a:pt x="2848" y="12858"/>
                </a:lnTo>
                <a:lnTo>
                  <a:pt x="9863" y="12858"/>
                </a:lnTo>
                <a:lnTo>
                  <a:pt x="12722" y="9968"/>
                </a:lnTo>
                <a:lnTo>
                  <a:pt x="12722" y="6418"/>
                </a:lnTo>
                <a:lnTo>
                  <a:pt x="12722" y="2889"/>
                </a:lnTo>
                <a:lnTo>
                  <a:pt x="9863" y="0"/>
                </a:lnTo>
                <a:close/>
              </a:path>
            </a:pathLst>
          </a:custGeom>
          <a:solidFill>
            <a:srgbClr val="6F4478">
              <a:alpha val="79998"/>
            </a:srgbClr>
          </a:solidFill>
        </p:spPr>
        <p:txBody>
          <a:bodyPr wrap="square" lIns="0" tIns="0" rIns="0" bIns="0" rtlCol="0"/>
          <a:lstStyle/>
          <a:p>
            <a:endParaRPr/>
          </a:p>
        </p:txBody>
      </p:sp>
      <p:sp>
        <p:nvSpPr>
          <p:cNvPr id="968" name="object 968"/>
          <p:cNvSpPr/>
          <p:nvPr/>
        </p:nvSpPr>
        <p:spPr>
          <a:xfrm>
            <a:off x="18050274" y="7202189"/>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69" name="object 969"/>
          <p:cNvSpPr/>
          <p:nvPr/>
        </p:nvSpPr>
        <p:spPr>
          <a:xfrm>
            <a:off x="17068206" y="7053524"/>
            <a:ext cx="17145" cy="17145"/>
          </a:xfrm>
          <a:custGeom>
            <a:avLst/>
            <a:gdLst/>
            <a:ahLst/>
            <a:cxnLst/>
            <a:rect l="l" t="t" r="r" b="b"/>
            <a:pathLst>
              <a:path w="17144" h="17145">
                <a:moveTo>
                  <a:pt x="13109" y="0"/>
                </a:moveTo>
                <a:lnTo>
                  <a:pt x="3727" y="0"/>
                </a:lnTo>
                <a:lnTo>
                  <a:pt x="0" y="3853"/>
                </a:lnTo>
                <a:lnTo>
                  <a:pt x="0" y="13277"/>
                </a:lnTo>
                <a:lnTo>
                  <a:pt x="3727" y="17109"/>
                </a:lnTo>
                <a:lnTo>
                  <a:pt x="13109" y="17109"/>
                </a:lnTo>
                <a:lnTo>
                  <a:pt x="16910" y="13277"/>
                </a:lnTo>
                <a:lnTo>
                  <a:pt x="16910" y="8565"/>
                </a:lnTo>
                <a:lnTo>
                  <a:pt x="16910" y="3853"/>
                </a:lnTo>
                <a:lnTo>
                  <a:pt x="13109" y="0"/>
                </a:lnTo>
                <a:close/>
              </a:path>
            </a:pathLst>
          </a:custGeom>
          <a:solidFill>
            <a:srgbClr val="6F4478">
              <a:alpha val="79998"/>
            </a:srgbClr>
          </a:solidFill>
        </p:spPr>
        <p:txBody>
          <a:bodyPr wrap="square" lIns="0" tIns="0" rIns="0" bIns="0" rtlCol="0"/>
          <a:lstStyle/>
          <a:p>
            <a:endParaRPr/>
          </a:p>
        </p:txBody>
      </p:sp>
      <p:sp>
        <p:nvSpPr>
          <p:cNvPr id="970" name="object 970"/>
          <p:cNvSpPr/>
          <p:nvPr/>
        </p:nvSpPr>
        <p:spPr>
          <a:xfrm>
            <a:off x="17750989" y="6806531"/>
            <a:ext cx="10160" cy="10160"/>
          </a:xfrm>
          <a:custGeom>
            <a:avLst/>
            <a:gdLst/>
            <a:ahLst/>
            <a:cxnLst/>
            <a:rect l="l" t="t" r="r" b="b"/>
            <a:pathLst>
              <a:path w="10159" h="10159">
                <a:moveTo>
                  <a:pt x="7675" y="0"/>
                </a:moveTo>
                <a:lnTo>
                  <a:pt x="2219" y="0"/>
                </a:lnTo>
                <a:lnTo>
                  <a:pt x="0" y="2240"/>
                </a:lnTo>
                <a:lnTo>
                  <a:pt x="0" y="7737"/>
                </a:lnTo>
                <a:lnTo>
                  <a:pt x="2219" y="9978"/>
                </a:lnTo>
                <a:lnTo>
                  <a:pt x="7675" y="9978"/>
                </a:lnTo>
                <a:lnTo>
                  <a:pt x="9894" y="7737"/>
                </a:lnTo>
                <a:lnTo>
                  <a:pt x="9894" y="4994"/>
                </a:lnTo>
                <a:lnTo>
                  <a:pt x="9894" y="2240"/>
                </a:lnTo>
                <a:lnTo>
                  <a:pt x="7675" y="0"/>
                </a:lnTo>
                <a:close/>
              </a:path>
            </a:pathLst>
          </a:custGeom>
          <a:solidFill>
            <a:srgbClr val="FFFFFF">
              <a:alpha val="79998"/>
            </a:srgbClr>
          </a:solidFill>
        </p:spPr>
        <p:txBody>
          <a:bodyPr wrap="square" lIns="0" tIns="0" rIns="0" bIns="0" rtlCol="0"/>
          <a:lstStyle/>
          <a:p>
            <a:endParaRPr/>
          </a:p>
        </p:txBody>
      </p:sp>
      <p:sp>
        <p:nvSpPr>
          <p:cNvPr id="971" name="object 971"/>
          <p:cNvSpPr/>
          <p:nvPr/>
        </p:nvSpPr>
        <p:spPr>
          <a:xfrm>
            <a:off x="16700363" y="6751861"/>
            <a:ext cx="14604" cy="14604"/>
          </a:xfrm>
          <a:custGeom>
            <a:avLst/>
            <a:gdLst/>
            <a:ahLst/>
            <a:cxnLst/>
            <a:rect l="l" t="t" r="r" b="b"/>
            <a:pathLst>
              <a:path w="14605" h="14604">
                <a:moveTo>
                  <a:pt x="11141" y="0"/>
                </a:moveTo>
                <a:lnTo>
                  <a:pt x="3172" y="0"/>
                </a:lnTo>
                <a:lnTo>
                  <a:pt x="0" y="3235"/>
                </a:lnTo>
                <a:lnTo>
                  <a:pt x="0" y="11245"/>
                </a:lnTo>
                <a:lnTo>
                  <a:pt x="3172" y="14502"/>
                </a:lnTo>
                <a:lnTo>
                  <a:pt x="11141" y="14502"/>
                </a:lnTo>
                <a:lnTo>
                  <a:pt x="14345" y="11245"/>
                </a:lnTo>
                <a:lnTo>
                  <a:pt x="14345" y="7235"/>
                </a:lnTo>
                <a:lnTo>
                  <a:pt x="14345" y="3235"/>
                </a:lnTo>
                <a:lnTo>
                  <a:pt x="11141" y="0"/>
                </a:lnTo>
                <a:close/>
              </a:path>
            </a:pathLst>
          </a:custGeom>
          <a:solidFill>
            <a:srgbClr val="FFFFFF">
              <a:alpha val="79998"/>
            </a:srgbClr>
          </a:solidFill>
        </p:spPr>
        <p:txBody>
          <a:bodyPr wrap="square" lIns="0" tIns="0" rIns="0" bIns="0" rtlCol="0"/>
          <a:lstStyle/>
          <a:p>
            <a:endParaRPr/>
          </a:p>
        </p:txBody>
      </p:sp>
      <p:sp>
        <p:nvSpPr>
          <p:cNvPr id="972" name="object 972"/>
          <p:cNvSpPr/>
          <p:nvPr/>
        </p:nvSpPr>
        <p:spPr>
          <a:xfrm>
            <a:off x="16983933" y="6415154"/>
            <a:ext cx="21590" cy="22225"/>
          </a:xfrm>
          <a:custGeom>
            <a:avLst/>
            <a:gdLst/>
            <a:ahLst/>
            <a:cxnLst/>
            <a:rect l="l" t="t" r="r" b="b"/>
            <a:pathLst>
              <a:path w="21590" h="22225">
                <a:moveTo>
                  <a:pt x="16680" y="0"/>
                </a:moveTo>
                <a:lnTo>
                  <a:pt x="4795" y="0"/>
                </a:lnTo>
                <a:lnTo>
                  <a:pt x="0" y="4879"/>
                </a:lnTo>
                <a:lnTo>
                  <a:pt x="0" y="16816"/>
                </a:lnTo>
                <a:lnTo>
                  <a:pt x="4795" y="21706"/>
                </a:lnTo>
                <a:lnTo>
                  <a:pt x="16680" y="21706"/>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sp>
        <p:nvSpPr>
          <p:cNvPr id="973" name="object 973"/>
          <p:cNvSpPr/>
          <p:nvPr/>
        </p:nvSpPr>
        <p:spPr>
          <a:xfrm>
            <a:off x="14993528" y="6499376"/>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974" name="object 974"/>
          <p:cNvSpPr/>
          <p:nvPr/>
        </p:nvSpPr>
        <p:spPr>
          <a:xfrm>
            <a:off x="10517013" y="7163758"/>
            <a:ext cx="23495" cy="23495"/>
          </a:xfrm>
          <a:custGeom>
            <a:avLst/>
            <a:gdLst/>
            <a:ahLst/>
            <a:cxnLst/>
            <a:rect l="l" t="t" r="r" b="b"/>
            <a:pathLst>
              <a:path w="23495" h="23495">
                <a:moveTo>
                  <a:pt x="17863" y="0"/>
                </a:moveTo>
                <a:lnTo>
                  <a:pt x="5151" y="0"/>
                </a:lnTo>
                <a:lnTo>
                  <a:pt x="0" y="5172"/>
                </a:lnTo>
                <a:lnTo>
                  <a:pt x="0" y="17999"/>
                </a:lnTo>
                <a:lnTo>
                  <a:pt x="5151" y="23203"/>
                </a:lnTo>
                <a:lnTo>
                  <a:pt x="17863" y="23203"/>
                </a:lnTo>
                <a:lnTo>
                  <a:pt x="23025" y="17999"/>
                </a:lnTo>
                <a:lnTo>
                  <a:pt x="23025" y="11570"/>
                </a:lnTo>
                <a:lnTo>
                  <a:pt x="23025" y="5172"/>
                </a:lnTo>
                <a:lnTo>
                  <a:pt x="17863" y="0"/>
                </a:lnTo>
                <a:close/>
              </a:path>
            </a:pathLst>
          </a:custGeom>
          <a:solidFill>
            <a:srgbClr val="FFFFFF">
              <a:alpha val="47999"/>
            </a:srgbClr>
          </a:solidFill>
        </p:spPr>
        <p:txBody>
          <a:bodyPr wrap="square" lIns="0" tIns="0" rIns="0" bIns="0" rtlCol="0"/>
          <a:lstStyle/>
          <a:p>
            <a:endParaRPr/>
          </a:p>
        </p:txBody>
      </p:sp>
      <p:sp>
        <p:nvSpPr>
          <p:cNvPr id="975" name="object 975"/>
          <p:cNvSpPr/>
          <p:nvPr/>
        </p:nvSpPr>
        <p:spPr>
          <a:xfrm>
            <a:off x="11773627" y="6731119"/>
            <a:ext cx="17780" cy="17780"/>
          </a:xfrm>
          <a:custGeom>
            <a:avLst/>
            <a:gdLst/>
            <a:ahLst/>
            <a:cxnLst/>
            <a:rect l="l" t="t" r="r" b="b"/>
            <a:pathLst>
              <a:path w="17779" h="17779">
                <a:moveTo>
                  <a:pt x="13559" y="0"/>
                </a:moveTo>
                <a:lnTo>
                  <a:pt x="3905" y="0"/>
                </a:lnTo>
                <a:lnTo>
                  <a:pt x="0" y="3978"/>
                </a:lnTo>
                <a:lnTo>
                  <a:pt x="0" y="13695"/>
                </a:lnTo>
                <a:lnTo>
                  <a:pt x="3905" y="17653"/>
                </a:lnTo>
                <a:lnTo>
                  <a:pt x="13559" y="17653"/>
                </a:lnTo>
                <a:lnTo>
                  <a:pt x="17475" y="13695"/>
                </a:lnTo>
                <a:lnTo>
                  <a:pt x="17475" y="8826"/>
                </a:lnTo>
                <a:lnTo>
                  <a:pt x="17475" y="3978"/>
                </a:lnTo>
                <a:lnTo>
                  <a:pt x="13559" y="0"/>
                </a:lnTo>
                <a:close/>
              </a:path>
            </a:pathLst>
          </a:custGeom>
          <a:solidFill>
            <a:srgbClr val="6F4478">
              <a:alpha val="79998"/>
            </a:srgbClr>
          </a:solidFill>
        </p:spPr>
        <p:txBody>
          <a:bodyPr wrap="square" lIns="0" tIns="0" rIns="0" bIns="0" rtlCol="0"/>
          <a:lstStyle/>
          <a:p>
            <a:endParaRPr/>
          </a:p>
        </p:txBody>
      </p:sp>
      <p:sp>
        <p:nvSpPr>
          <p:cNvPr id="976" name="object 976"/>
          <p:cNvSpPr/>
          <p:nvPr/>
        </p:nvSpPr>
        <p:spPr>
          <a:xfrm>
            <a:off x="11570934" y="6477995"/>
            <a:ext cx="22225" cy="22225"/>
          </a:xfrm>
          <a:custGeom>
            <a:avLst/>
            <a:gdLst/>
            <a:ahLst/>
            <a:cxnLst/>
            <a:rect l="l" t="t" r="r" b="b"/>
            <a:pathLst>
              <a:path w="22225" h="22225">
                <a:moveTo>
                  <a:pt x="16962" y="0"/>
                </a:moveTo>
                <a:lnTo>
                  <a:pt x="4889" y="0"/>
                </a:lnTo>
                <a:lnTo>
                  <a:pt x="0" y="4931"/>
                </a:lnTo>
                <a:lnTo>
                  <a:pt x="0" y="17119"/>
                </a:lnTo>
                <a:lnTo>
                  <a:pt x="4889" y="22041"/>
                </a:lnTo>
                <a:lnTo>
                  <a:pt x="16962" y="22041"/>
                </a:lnTo>
                <a:lnTo>
                  <a:pt x="21842" y="17119"/>
                </a:lnTo>
                <a:lnTo>
                  <a:pt x="21842" y="11025"/>
                </a:lnTo>
                <a:lnTo>
                  <a:pt x="21842" y="4931"/>
                </a:lnTo>
                <a:lnTo>
                  <a:pt x="16962" y="0"/>
                </a:lnTo>
                <a:close/>
              </a:path>
            </a:pathLst>
          </a:custGeom>
          <a:solidFill>
            <a:srgbClr val="FFFFFF">
              <a:alpha val="62399"/>
            </a:srgbClr>
          </a:solidFill>
        </p:spPr>
        <p:txBody>
          <a:bodyPr wrap="square" lIns="0" tIns="0" rIns="0" bIns="0" rtlCol="0"/>
          <a:lstStyle/>
          <a:p>
            <a:endParaRPr/>
          </a:p>
        </p:txBody>
      </p:sp>
      <p:sp>
        <p:nvSpPr>
          <p:cNvPr id="977" name="object 977"/>
          <p:cNvSpPr/>
          <p:nvPr/>
        </p:nvSpPr>
        <p:spPr>
          <a:xfrm>
            <a:off x="11534737" y="7969922"/>
            <a:ext cx="23495" cy="23495"/>
          </a:xfrm>
          <a:custGeom>
            <a:avLst/>
            <a:gdLst/>
            <a:ahLst/>
            <a:cxnLst/>
            <a:rect l="l" t="t" r="r" b="b"/>
            <a:pathLst>
              <a:path w="23495" h="23495">
                <a:moveTo>
                  <a:pt x="17978" y="0"/>
                </a:moveTo>
                <a:lnTo>
                  <a:pt x="5204" y="0"/>
                </a:lnTo>
                <a:lnTo>
                  <a:pt x="0" y="5256"/>
                </a:lnTo>
                <a:lnTo>
                  <a:pt x="0" y="18125"/>
                </a:lnTo>
                <a:lnTo>
                  <a:pt x="5204" y="23371"/>
                </a:lnTo>
                <a:lnTo>
                  <a:pt x="17978" y="23371"/>
                </a:lnTo>
                <a:lnTo>
                  <a:pt x="23140" y="18125"/>
                </a:lnTo>
                <a:lnTo>
                  <a:pt x="23140" y="11695"/>
                </a:lnTo>
                <a:lnTo>
                  <a:pt x="23140" y="5256"/>
                </a:lnTo>
                <a:lnTo>
                  <a:pt x="17978" y="0"/>
                </a:lnTo>
                <a:close/>
              </a:path>
            </a:pathLst>
          </a:custGeom>
          <a:solidFill>
            <a:srgbClr val="384746">
              <a:alpha val="79998"/>
            </a:srgbClr>
          </a:solidFill>
        </p:spPr>
        <p:txBody>
          <a:bodyPr wrap="square" lIns="0" tIns="0" rIns="0" bIns="0" rtlCol="0"/>
          <a:lstStyle/>
          <a:p>
            <a:endParaRPr/>
          </a:p>
        </p:txBody>
      </p:sp>
      <p:sp>
        <p:nvSpPr>
          <p:cNvPr id="978" name="object 978"/>
          <p:cNvSpPr/>
          <p:nvPr/>
        </p:nvSpPr>
        <p:spPr>
          <a:xfrm>
            <a:off x="10422508" y="7719668"/>
            <a:ext cx="12700" cy="12700"/>
          </a:xfrm>
          <a:custGeom>
            <a:avLst/>
            <a:gdLst/>
            <a:ahLst/>
            <a:cxnLst/>
            <a:rect l="l" t="t" r="r" b="b"/>
            <a:pathLst>
              <a:path w="12700" h="12700">
                <a:moveTo>
                  <a:pt x="9528" y="0"/>
                </a:moveTo>
                <a:lnTo>
                  <a:pt x="2753" y="0"/>
                </a:lnTo>
                <a:lnTo>
                  <a:pt x="0" y="2774"/>
                </a:lnTo>
                <a:lnTo>
                  <a:pt x="0" y="9612"/>
                </a:lnTo>
                <a:lnTo>
                  <a:pt x="2753" y="12387"/>
                </a:lnTo>
                <a:lnTo>
                  <a:pt x="9528" y="12387"/>
                </a:lnTo>
                <a:lnTo>
                  <a:pt x="12271" y="9612"/>
                </a:lnTo>
                <a:lnTo>
                  <a:pt x="12271" y="6188"/>
                </a:lnTo>
                <a:lnTo>
                  <a:pt x="12271" y="2774"/>
                </a:lnTo>
                <a:lnTo>
                  <a:pt x="9528" y="0"/>
                </a:lnTo>
                <a:close/>
              </a:path>
            </a:pathLst>
          </a:custGeom>
          <a:solidFill>
            <a:srgbClr val="FFFFFF">
              <a:alpha val="59999"/>
            </a:srgbClr>
          </a:solidFill>
        </p:spPr>
        <p:txBody>
          <a:bodyPr wrap="square" lIns="0" tIns="0" rIns="0" bIns="0" rtlCol="0"/>
          <a:lstStyle/>
          <a:p>
            <a:endParaRPr/>
          </a:p>
        </p:txBody>
      </p:sp>
      <p:sp>
        <p:nvSpPr>
          <p:cNvPr id="979" name="object 979"/>
          <p:cNvSpPr/>
          <p:nvPr/>
        </p:nvSpPr>
        <p:spPr>
          <a:xfrm>
            <a:off x="10661301" y="8528882"/>
            <a:ext cx="36195" cy="36830"/>
          </a:xfrm>
          <a:custGeom>
            <a:avLst/>
            <a:gdLst/>
            <a:ahLst/>
            <a:cxnLst/>
            <a:rect l="l" t="t" r="r" b="b"/>
            <a:pathLst>
              <a:path w="36195" h="36829">
                <a:moveTo>
                  <a:pt x="18062" y="0"/>
                </a:moveTo>
                <a:lnTo>
                  <a:pt x="11021" y="1434"/>
                </a:lnTo>
                <a:lnTo>
                  <a:pt x="5281" y="5345"/>
                </a:lnTo>
                <a:lnTo>
                  <a:pt x="1416" y="11140"/>
                </a:lnTo>
                <a:lnTo>
                  <a:pt x="0" y="18229"/>
                </a:lnTo>
                <a:lnTo>
                  <a:pt x="1416" y="25328"/>
                </a:lnTo>
                <a:lnTo>
                  <a:pt x="5281" y="31133"/>
                </a:lnTo>
                <a:lnTo>
                  <a:pt x="11021" y="35052"/>
                </a:lnTo>
                <a:lnTo>
                  <a:pt x="18062" y="36491"/>
                </a:lnTo>
                <a:lnTo>
                  <a:pt x="25114" y="35052"/>
                </a:lnTo>
                <a:lnTo>
                  <a:pt x="30868" y="31133"/>
                </a:lnTo>
                <a:lnTo>
                  <a:pt x="34745" y="25328"/>
                </a:lnTo>
                <a:lnTo>
                  <a:pt x="36166" y="18229"/>
                </a:lnTo>
                <a:lnTo>
                  <a:pt x="34745" y="11140"/>
                </a:lnTo>
                <a:lnTo>
                  <a:pt x="30868" y="5345"/>
                </a:lnTo>
                <a:lnTo>
                  <a:pt x="25114" y="1434"/>
                </a:lnTo>
                <a:lnTo>
                  <a:pt x="18062" y="0"/>
                </a:lnTo>
                <a:close/>
              </a:path>
            </a:pathLst>
          </a:custGeom>
          <a:solidFill>
            <a:srgbClr val="384746">
              <a:alpha val="79998"/>
            </a:srgbClr>
          </a:solidFill>
        </p:spPr>
        <p:txBody>
          <a:bodyPr wrap="square" lIns="0" tIns="0" rIns="0" bIns="0" rtlCol="0"/>
          <a:lstStyle/>
          <a:p>
            <a:endParaRPr/>
          </a:p>
        </p:txBody>
      </p:sp>
      <p:sp>
        <p:nvSpPr>
          <p:cNvPr id="980" name="object 980"/>
          <p:cNvSpPr/>
          <p:nvPr/>
        </p:nvSpPr>
        <p:spPr>
          <a:xfrm>
            <a:off x="11066057" y="7775268"/>
            <a:ext cx="9525" cy="9525"/>
          </a:xfrm>
          <a:custGeom>
            <a:avLst/>
            <a:gdLst/>
            <a:ahLst/>
            <a:cxnLst/>
            <a:rect l="l" t="t" r="r" b="b"/>
            <a:pathLst>
              <a:path w="9525" h="9525">
                <a:moveTo>
                  <a:pt x="7266" y="0"/>
                </a:moveTo>
                <a:lnTo>
                  <a:pt x="2104" y="0"/>
                </a:lnTo>
                <a:lnTo>
                  <a:pt x="0" y="2104"/>
                </a:lnTo>
                <a:lnTo>
                  <a:pt x="0" y="7308"/>
                </a:lnTo>
                <a:lnTo>
                  <a:pt x="2104" y="9413"/>
                </a:lnTo>
                <a:lnTo>
                  <a:pt x="7266" y="9413"/>
                </a:lnTo>
                <a:lnTo>
                  <a:pt x="9350" y="7308"/>
                </a:lnTo>
                <a:lnTo>
                  <a:pt x="9350" y="4701"/>
                </a:lnTo>
                <a:lnTo>
                  <a:pt x="9350" y="2104"/>
                </a:lnTo>
                <a:lnTo>
                  <a:pt x="7266" y="0"/>
                </a:lnTo>
                <a:close/>
              </a:path>
            </a:pathLst>
          </a:custGeom>
          <a:solidFill>
            <a:srgbClr val="FFFFFF">
              <a:alpha val="79998"/>
            </a:srgbClr>
          </a:solidFill>
        </p:spPr>
        <p:txBody>
          <a:bodyPr wrap="square" lIns="0" tIns="0" rIns="0" bIns="0" rtlCol="0"/>
          <a:lstStyle/>
          <a:p>
            <a:endParaRPr/>
          </a:p>
        </p:txBody>
      </p:sp>
      <p:sp>
        <p:nvSpPr>
          <p:cNvPr id="981" name="object 981"/>
          <p:cNvSpPr/>
          <p:nvPr/>
        </p:nvSpPr>
        <p:spPr>
          <a:xfrm>
            <a:off x="9742520" y="7412392"/>
            <a:ext cx="11430" cy="11430"/>
          </a:xfrm>
          <a:custGeom>
            <a:avLst/>
            <a:gdLst/>
            <a:ahLst/>
            <a:cxnLst/>
            <a:rect l="l" t="t" r="r" b="b"/>
            <a:pathLst>
              <a:path w="11429" h="11429">
                <a:moveTo>
                  <a:pt x="8753" y="0"/>
                </a:moveTo>
                <a:lnTo>
                  <a:pt x="2533" y="0"/>
                </a:lnTo>
                <a:lnTo>
                  <a:pt x="0" y="2554"/>
                </a:lnTo>
                <a:lnTo>
                  <a:pt x="0" y="8826"/>
                </a:lnTo>
                <a:lnTo>
                  <a:pt x="2533" y="11392"/>
                </a:lnTo>
                <a:lnTo>
                  <a:pt x="8753" y="11392"/>
                </a:lnTo>
                <a:lnTo>
                  <a:pt x="11287" y="8826"/>
                </a:lnTo>
                <a:lnTo>
                  <a:pt x="11287" y="5706"/>
                </a:lnTo>
                <a:lnTo>
                  <a:pt x="11287" y="2554"/>
                </a:lnTo>
                <a:lnTo>
                  <a:pt x="8753" y="0"/>
                </a:lnTo>
                <a:close/>
              </a:path>
            </a:pathLst>
          </a:custGeom>
          <a:solidFill>
            <a:srgbClr val="FFFFFF">
              <a:alpha val="79998"/>
            </a:srgbClr>
          </a:solidFill>
        </p:spPr>
        <p:txBody>
          <a:bodyPr wrap="square" lIns="0" tIns="0" rIns="0" bIns="0" rtlCol="0"/>
          <a:lstStyle/>
          <a:p>
            <a:endParaRPr/>
          </a:p>
        </p:txBody>
      </p:sp>
      <p:sp>
        <p:nvSpPr>
          <p:cNvPr id="982" name="object 982"/>
          <p:cNvSpPr/>
          <p:nvPr/>
        </p:nvSpPr>
        <p:spPr>
          <a:xfrm>
            <a:off x="11484252" y="7336181"/>
            <a:ext cx="13970" cy="14604"/>
          </a:xfrm>
          <a:custGeom>
            <a:avLst/>
            <a:gdLst/>
            <a:ahLst/>
            <a:cxnLst/>
            <a:rect l="l" t="t" r="r" b="b"/>
            <a:pathLst>
              <a:path w="13970" h="14604">
                <a:moveTo>
                  <a:pt x="10795" y="0"/>
                </a:moveTo>
                <a:lnTo>
                  <a:pt x="3099" y="0"/>
                </a:lnTo>
                <a:lnTo>
                  <a:pt x="0" y="3151"/>
                </a:lnTo>
                <a:lnTo>
                  <a:pt x="0" y="10900"/>
                </a:lnTo>
                <a:lnTo>
                  <a:pt x="3099" y="14051"/>
                </a:lnTo>
                <a:lnTo>
                  <a:pt x="10795" y="14051"/>
                </a:lnTo>
                <a:lnTo>
                  <a:pt x="13915" y="10900"/>
                </a:lnTo>
                <a:lnTo>
                  <a:pt x="13915" y="7015"/>
                </a:lnTo>
                <a:lnTo>
                  <a:pt x="13915" y="3151"/>
                </a:lnTo>
                <a:lnTo>
                  <a:pt x="10795" y="0"/>
                </a:lnTo>
                <a:close/>
              </a:path>
            </a:pathLst>
          </a:custGeom>
          <a:solidFill>
            <a:srgbClr val="FFFFFF">
              <a:alpha val="62399"/>
            </a:srgbClr>
          </a:solidFill>
        </p:spPr>
        <p:txBody>
          <a:bodyPr wrap="square" lIns="0" tIns="0" rIns="0" bIns="0" rtlCol="0"/>
          <a:lstStyle/>
          <a:p>
            <a:endParaRPr/>
          </a:p>
        </p:txBody>
      </p:sp>
      <p:sp>
        <p:nvSpPr>
          <p:cNvPr id="983" name="object 983"/>
          <p:cNvSpPr/>
          <p:nvPr/>
        </p:nvSpPr>
        <p:spPr>
          <a:xfrm>
            <a:off x="16203307" y="707749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79998"/>
            </a:srgbClr>
          </a:solidFill>
        </p:spPr>
        <p:txBody>
          <a:bodyPr wrap="square" lIns="0" tIns="0" rIns="0" bIns="0" rtlCol="0"/>
          <a:lstStyle/>
          <a:p>
            <a:endParaRPr/>
          </a:p>
        </p:txBody>
      </p:sp>
      <p:sp>
        <p:nvSpPr>
          <p:cNvPr id="984" name="object 984"/>
          <p:cNvSpPr/>
          <p:nvPr/>
        </p:nvSpPr>
        <p:spPr>
          <a:xfrm>
            <a:off x="16429470" y="7631770"/>
            <a:ext cx="19050" cy="19050"/>
          </a:xfrm>
          <a:custGeom>
            <a:avLst/>
            <a:gdLst/>
            <a:ahLst/>
            <a:cxnLst/>
            <a:rect l="l" t="t" r="r" b="b"/>
            <a:pathLst>
              <a:path w="19050" h="19050">
                <a:moveTo>
                  <a:pt x="14376" y="0"/>
                </a:moveTo>
                <a:lnTo>
                  <a:pt x="4156" y="0"/>
                </a:lnTo>
                <a:lnTo>
                  <a:pt x="0" y="4177"/>
                </a:lnTo>
                <a:lnTo>
                  <a:pt x="0" y="14481"/>
                </a:lnTo>
                <a:lnTo>
                  <a:pt x="4156" y="18680"/>
                </a:lnTo>
                <a:lnTo>
                  <a:pt x="14376" y="18680"/>
                </a:lnTo>
                <a:lnTo>
                  <a:pt x="18512" y="14481"/>
                </a:lnTo>
                <a:lnTo>
                  <a:pt x="18512" y="9340"/>
                </a:lnTo>
                <a:lnTo>
                  <a:pt x="18512" y="4177"/>
                </a:lnTo>
                <a:lnTo>
                  <a:pt x="14376" y="0"/>
                </a:lnTo>
                <a:close/>
              </a:path>
            </a:pathLst>
          </a:custGeom>
          <a:solidFill>
            <a:srgbClr val="FFFFFF">
              <a:alpha val="62399"/>
            </a:srgbClr>
          </a:solidFill>
        </p:spPr>
        <p:txBody>
          <a:bodyPr wrap="square" lIns="0" tIns="0" rIns="0" bIns="0" rtlCol="0"/>
          <a:lstStyle/>
          <a:p>
            <a:endParaRPr/>
          </a:p>
        </p:txBody>
      </p:sp>
      <p:sp>
        <p:nvSpPr>
          <p:cNvPr id="985" name="object 985"/>
          <p:cNvSpPr/>
          <p:nvPr/>
        </p:nvSpPr>
        <p:spPr>
          <a:xfrm>
            <a:off x="14869648" y="8375749"/>
            <a:ext cx="24130" cy="24765"/>
          </a:xfrm>
          <a:custGeom>
            <a:avLst/>
            <a:gdLst/>
            <a:ahLst/>
            <a:cxnLst/>
            <a:rect l="l" t="t" r="r" b="b"/>
            <a:pathLst>
              <a:path w="24130" h="24765">
                <a:moveTo>
                  <a:pt x="18659" y="0"/>
                </a:moveTo>
                <a:lnTo>
                  <a:pt x="5392" y="0"/>
                </a:lnTo>
                <a:lnTo>
                  <a:pt x="0" y="5423"/>
                </a:lnTo>
                <a:lnTo>
                  <a:pt x="0" y="18805"/>
                </a:lnTo>
                <a:lnTo>
                  <a:pt x="5392" y="24229"/>
                </a:lnTo>
                <a:lnTo>
                  <a:pt x="18659" y="24229"/>
                </a:lnTo>
                <a:lnTo>
                  <a:pt x="24020" y="18805"/>
                </a:lnTo>
                <a:lnTo>
                  <a:pt x="24020" y="12104"/>
                </a:lnTo>
                <a:lnTo>
                  <a:pt x="24020" y="5423"/>
                </a:lnTo>
                <a:lnTo>
                  <a:pt x="18659" y="0"/>
                </a:lnTo>
                <a:close/>
              </a:path>
            </a:pathLst>
          </a:custGeom>
          <a:solidFill>
            <a:srgbClr val="384746">
              <a:alpha val="79998"/>
            </a:srgbClr>
          </a:solidFill>
        </p:spPr>
        <p:txBody>
          <a:bodyPr wrap="square" lIns="0" tIns="0" rIns="0" bIns="0" rtlCol="0"/>
          <a:lstStyle/>
          <a:p>
            <a:endParaRPr/>
          </a:p>
        </p:txBody>
      </p:sp>
      <p:sp>
        <p:nvSpPr>
          <p:cNvPr id="986" name="object 986"/>
          <p:cNvSpPr/>
          <p:nvPr/>
        </p:nvSpPr>
        <p:spPr>
          <a:xfrm>
            <a:off x="16122281" y="6886284"/>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987" name="object 987"/>
          <p:cNvSpPr/>
          <p:nvPr/>
        </p:nvSpPr>
        <p:spPr>
          <a:xfrm>
            <a:off x="14894853" y="8122598"/>
            <a:ext cx="14604" cy="14604"/>
          </a:xfrm>
          <a:custGeom>
            <a:avLst/>
            <a:gdLst/>
            <a:ahLst/>
            <a:cxnLst/>
            <a:rect l="l" t="t" r="r" b="b"/>
            <a:pathLst>
              <a:path w="14605" h="14604">
                <a:moveTo>
                  <a:pt x="10963" y="0"/>
                </a:moveTo>
                <a:lnTo>
                  <a:pt x="3162" y="0"/>
                </a:lnTo>
                <a:lnTo>
                  <a:pt x="0" y="3193"/>
                </a:lnTo>
                <a:lnTo>
                  <a:pt x="0" y="11067"/>
                </a:lnTo>
                <a:lnTo>
                  <a:pt x="3162" y="14282"/>
                </a:lnTo>
                <a:lnTo>
                  <a:pt x="10963" y="14282"/>
                </a:lnTo>
                <a:lnTo>
                  <a:pt x="14125" y="11067"/>
                </a:lnTo>
                <a:lnTo>
                  <a:pt x="14125" y="7141"/>
                </a:lnTo>
                <a:lnTo>
                  <a:pt x="14125" y="3193"/>
                </a:lnTo>
                <a:lnTo>
                  <a:pt x="10963" y="0"/>
                </a:lnTo>
                <a:close/>
              </a:path>
            </a:pathLst>
          </a:custGeom>
          <a:solidFill>
            <a:srgbClr val="6F4478">
              <a:alpha val="79998"/>
            </a:srgbClr>
          </a:solidFill>
        </p:spPr>
        <p:txBody>
          <a:bodyPr wrap="square" lIns="0" tIns="0" rIns="0" bIns="0" rtlCol="0"/>
          <a:lstStyle/>
          <a:p>
            <a:endParaRPr/>
          </a:p>
        </p:txBody>
      </p:sp>
      <p:sp>
        <p:nvSpPr>
          <p:cNvPr id="988" name="object 988"/>
          <p:cNvSpPr/>
          <p:nvPr/>
        </p:nvSpPr>
        <p:spPr>
          <a:xfrm>
            <a:off x="15807494" y="7139714"/>
            <a:ext cx="17145" cy="17145"/>
          </a:xfrm>
          <a:custGeom>
            <a:avLst/>
            <a:gdLst/>
            <a:ahLst/>
            <a:cxnLst/>
            <a:rect l="l" t="t" r="r" b="b"/>
            <a:pathLst>
              <a:path w="17144" h="17145">
                <a:moveTo>
                  <a:pt x="13109" y="0"/>
                </a:moveTo>
                <a:lnTo>
                  <a:pt x="3727" y="0"/>
                </a:lnTo>
                <a:lnTo>
                  <a:pt x="0" y="3842"/>
                </a:lnTo>
                <a:lnTo>
                  <a:pt x="0" y="13266"/>
                </a:lnTo>
                <a:lnTo>
                  <a:pt x="3727" y="17088"/>
                </a:lnTo>
                <a:lnTo>
                  <a:pt x="13109" y="17088"/>
                </a:lnTo>
                <a:lnTo>
                  <a:pt x="16910" y="13266"/>
                </a:lnTo>
                <a:lnTo>
                  <a:pt x="16910" y="8554"/>
                </a:lnTo>
                <a:lnTo>
                  <a:pt x="16910" y="3842"/>
                </a:lnTo>
                <a:lnTo>
                  <a:pt x="13109" y="0"/>
                </a:lnTo>
                <a:close/>
              </a:path>
            </a:pathLst>
          </a:custGeom>
          <a:solidFill>
            <a:srgbClr val="6F4478">
              <a:alpha val="79998"/>
            </a:srgbClr>
          </a:solidFill>
        </p:spPr>
        <p:txBody>
          <a:bodyPr wrap="square" lIns="0" tIns="0" rIns="0" bIns="0" rtlCol="0"/>
          <a:lstStyle/>
          <a:p>
            <a:endParaRPr/>
          </a:p>
        </p:txBody>
      </p:sp>
      <p:sp>
        <p:nvSpPr>
          <p:cNvPr id="989" name="object 989"/>
          <p:cNvSpPr/>
          <p:nvPr/>
        </p:nvSpPr>
        <p:spPr>
          <a:xfrm>
            <a:off x="15135552" y="7479207"/>
            <a:ext cx="23495" cy="23495"/>
          </a:xfrm>
          <a:custGeom>
            <a:avLst/>
            <a:gdLst/>
            <a:ahLst/>
            <a:cxnLst/>
            <a:rect l="l" t="t" r="r" b="b"/>
            <a:pathLst>
              <a:path w="23494" h="23495">
                <a:moveTo>
                  <a:pt x="17842" y="0"/>
                </a:moveTo>
                <a:lnTo>
                  <a:pt x="5141" y="0"/>
                </a:lnTo>
                <a:lnTo>
                  <a:pt x="0" y="5193"/>
                </a:lnTo>
                <a:lnTo>
                  <a:pt x="0" y="17988"/>
                </a:lnTo>
                <a:lnTo>
                  <a:pt x="5141" y="23193"/>
                </a:lnTo>
                <a:lnTo>
                  <a:pt x="17842" y="23193"/>
                </a:lnTo>
                <a:lnTo>
                  <a:pt x="22983" y="17988"/>
                </a:lnTo>
                <a:lnTo>
                  <a:pt x="22983" y="11612"/>
                </a:lnTo>
                <a:lnTo>
                  <a:pt x="22983" y="5193"/>
                </a:lnTo>
                <a:lnTo>
                  <a:pt x="17842" y="0"/>
                </a:lnTo>
                <a:close/>
              </a:path>
            </a:pathLst>
          </a:custGeom>
          <a:solidFill>
            <a:srgbClr val="FFFFFF">
              <a:alpha val="62399"/>
            </a:srgbClr>
          </a:solidFill>
        </p:spPr>
        <p:txBody>
          <a:bodyPr wrap="square" lIns="0" tIns="0" rIns="0" bIns="0" rtlCol="0"/>
          <a:lstStyle/>
          <a:p>
            <a:endParaRPr/>
          </a:p>
        </p:txBody>
      </p:sp>
      <p:sp>
        <p:nvSpPr>
          <p:cNvPr id="990" name="object 990"/>
          <p:cNvSpPr/>
          <p:nvPr/>
        </p:nvSpPr>
        <p:spPr>
          <a:xfrm>
            <a:off x="15759751" y="6532960"/>
            <a:ext cx="13335" cy="13335"/>
          </a:xfrm>
          <a:custGeom>
            <a:avLst/>
            <a:gdLst/>
            <a:ahLst/>
            <a:cxnLst/>
            <a:rect l="l" t="t" r="r" b="b"/>
            <a:pathLst>
              <a:path w="13334" h="13334">
                <a:moveTo>
                  <a:pt x="9947" y="0"/>
                </a:moveTo>
                <a:lnTo>
                  <a:pt x="2848" y="0"/>
                </a:lnTo>
                <a:lnTo>
                  <a:pt x="0" y="2879"/>
                </a:lnTo>
                <a:lnTo>
                  <a:pt x="0" y="9978"/>
                </a:lnTo>
                <a:lnTo>
                  <a:pt x="2848" y="12910"/>
                </a:lnTo>
                <a:lnTo>
                  <a:pt x="9947" y="12910"/>
                </a:lnTo>
                <a:lnTo>
                  <a:pt x="12805" y="9978"/>
                </a:lnTo>
                <a:lnTo>
                  <a:pt x="12805" y="6429"/>
                </a:lnTo>
                <a:lnTo>
                  <a:pt x="12805" y="2879"/>
                </a:lnTo>
                <a:lnTo>
                  <a:pt x="9947" y="0"/>
                </a:lnTo>
                <a:close/>
              </a:path>
            </a:pathLst>
          </a:custGeom>
          <a:solidFill>
            <a:srgbClr val="FFFFFF">
              <a:alpha val="62399"/>
            </a:srgbClr>
          </a:solidFill>
        </p:spPr>
        <p:txBody>
          <a:bodyPr wrap="square" lIns="0" tIns="0" rIns="0" bIns="0" rtlCol="0"/>
          <a:lstStyle/>
          <a:p>
            <a:endParaRPr/>
          </a:p>
        </p:txBody>
      </p:sp>
      <p:sp>
        <p:nvSpPr>
          <p:cNvPr id="991" name="object 991"/>
          <p:cNvSpPr/>
          <p:nvPr/>
        </p:nvSpPr>
        <p:spPr>
          <a:xfrm>
            <a:off x="15138844" y="827359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992" name="object 992"/>
          <p:cNvSpPr/>
          <p:nvPr/>
        </p:nvSpPr>
        <p:spPr>
          <a:xfrm>
            <a:off x="14780950" y="7638023"/>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993" name="object 993"/>
          <p:cNvSpPr/>
          <p:nvPr/>
        </p:nvSpPr>
        <p:spPr>
          <a:xfrm>
            <a:off x="15439656" y="6838039"/>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994" name="object 994"/>
          <p:cNvSpPr/>
          <p:nvPr/>
        </p:nvSpPr>
        <p:spPr>
          <a:xfrm>
            <a:off x="16272876" y="6410509"/>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995" name="object 995"/>
          <p:cNvSpPr/>
          <p:nvPr/>
        </p:nvSpPr>
        <p:spPr>
          <a:xfrm>
            <a:off x="13513917" y="8756732"/>
            <a:ext cx="17145" cy="17145"/>
          </a:xfrm>
          <a:custGeom>
            <a:avLst/>
            <a:gdLst/>
            <a:ahLst/>
            <a:cxnLst/>
            <a:rect l="l" t="t" r="r" b="b"/>
            <a:pathLst>
              <a:path w="17144" h="17145">
                <a:moveTo>
                  <a:pt x="13004" y="0"/>
                </a:moveTo>
                <a:lnTo>
                  <a:pt x="3769" y="0"/>
                </a:lnTo>
                <a:lnTo>
                  <a:pt x="0" y="3769"/>
                </a:lnTo>
                <a:lnTo>
                  <a:pt x="0" y="13109"/>
                </a:lnTo>
                <a:lnTo>
                  <a:pt x="3769" y="16900"/>
                </a:lnTo>
                <a:lnTo>
                  <a:pt x="13004" y="16900"/>
                </a:lnTo>
                <a:lnTo>
                  <a:pt x="16763" y="13109"/>
                </a:lnTo>
                <a:lnTo>
                  <a:pt x="16763" y="8439"/>
                </a:lnTo>
                <a:lnTo>
                  <a:pt x="16763" y="3769"/>
                </a:lnTo>
                <a:lnTo>
                  <a:pt x="13004" y="0"/>
                </a:lnTo>
                <a:close/>
              </a:path>
            </a:pathLst>
          </a:custGeom>
          <a:solidFill>
            <a:srgbClr val="FFFFFF">
              <a:alpha val="79998"/>
            </a:srgbClr>
          </a:solidFill>
        </p:spPr>
        <p:txBody>
          <a:bodyPr wrap="square" lIns="0" tIns="0" rIns="0" bIns="0" rtlCol="0"/>
          <a:lstStyle/>
          <a:p>
            <a:endParaRPr/>
          </a:p>
        </p:txBody>
      </p:sp>
      <p:sp>
        <p:nvSpPr>
          <p:cNvPr id="996" name="object 996"/>
          <p:cNvSpPr/>
          <p:nvPr/>
        </p:nvSpPr>
        <p:spPr>
          <a:xfrm>
            <a:off x="13185446" y="8457296"/>
            <a:ext cx="3175" cy="6350"/>
          </a:xfrm>
          <a:custGeom>
            <a:avLst/>
            <a:gdLst/>
            <a:ahLst/>
            <a:cxnLst/>
            <a:rect l="l" t="t" r="r" b="b"/>
            <a:pathLst>
              <a:path w="3175" h="6350">
                <a:moveTo>
                  <a:pt x="2952" y="0"/>
                </a:moveTo>
                <a:lnTo>
                  <a:pt x="1287" y="0"/>
                </a:lnTo>
                <a:lnTo>
                  <a:pt x="0" y="1350"/>
                </a:lnTo>
                <a:lnTo>
                  <a:pt x="0" y="4659"/>
                </a:lnTo>
                <a:lnTo>
                  <a:pt x="1287" y="5957"/>
                </a:lnTo>
                <a:lnTo>
                  <a:pt x="2952" y="5957"/>
                </a:lnTo>
                <a:lnTo>
                  <a:pt x="2952" y="0"/>
                </a:lnTo>
                <a:close/>
              </a:path>
            </a:pathLst>
          </a:custGeom>
          <a:solidFill>
            <a:srgbClr val="384746">
              <a:alpha val="79998"/>
            </a:srgbClr>
          </a:solidFill>
        </p:spPr>
        <p:txBody>
          <a:bodyPr wrap="square" lIns="0" tIns="0" rIns="0" bIns="0" rtlCol="0"/>
          <a:lstStyle/>
          <a:p>
            <a:endParaRPr/>
          </a:p>
        </p:txBody>
      </p:sp>
      <p:sp>
        <p:nvSpPr>
          <p:cNvPr id="997" name="object 997"/>
          <p:cNvSpPr/>
          <p:nvPr/>
        </p:nvSpPr>
        <p:spPr>
          <a:xfrm>
            <a:off x="13417303" y="8041998"/>
            <a:ext cx="19050" cy="13970"/>
          </a:xfrm>
          <a:custGeom>
            <a:avLst/>
            <a:gdLst/>
            <a:ahLst/>
            <a:cxnLst/>
            <a:rect l="l" t="t" r="r" b="b"/>
            <a:pathLst>
              <a:path w="19050" h="13970">
                <a:moveTo>
                  <a:pt x="14711" y="0"/>
                </a:moveTo>
                <a:lnTo>
                  <a:pt x="4261" y="0"/>
                </a:lnTo>
                <a:lnTo>
                  <a:pt x="0" y="3078"/>
                </a:lnTo>
                <a:lnTo>
                  <a:pt x="0" y="10659"/>
                </a:lnTo>
                <a:lnTo>
                  <a:pt x="4261" y="13737"/>
                </a:lnTo>
                <a:lnTo>
                  <a:pt x="14711" y="13737"/>
                </a:lnTo>
                <a:lnTo>
                  <a:pt x="18952" y="10659"/>
                </a:lnTo>
                <a:lnTo>
                  <a:pt x="18952" y="6868"/>
                </a:lnTo>
                <a:lnTo>
                  <a:pt x="18952" y="3078"/>
                </a:lnTo>
                <a:lnTo>
                  <a:pt x="14711" y="0"/>
                </a:lnTo>
                <a:close/>
              </a:path>
            </a:pathLst>
          </a:custGeom>
          <a:solidFill>
            <a:srgbClr val="FFFFFF">
              <a:alpha val="79998"/>
            </a:srgbClr>
          </a:solidFill>
        </p:spPr>
        <p:txBody>
          <a:bodyPr wrap="square" lIns="0" tIns="0" rIns="0" bIns="0" rtlCol="0"/>
          <a:lstStyle/>
          <a:p>
            <a:endParaRPr/>
          </a:p>
        </p:txBody>
      </p:sp>
      <p:sp>
        <p:nvSpPr>
          <p:cNvPr id="998" name="object 998"/>
          <p:cNvSpPr/>
          <p:nvPr/>
        </p:nvSpPr>
        <p:spPr>
          <a:xfrm>
            <a:off x="13102158" y="8333209"/>
            <a:ext cx="25400" cy="25400"/>
          </a:xfrm>
          <a:custGeom>
            <a:avLst/>
            <a:gdLst/>
            <a:ahLst/>
            <a:cxnLst/>
            <a:rect l="l" t="t" r="r" b="b"/>
            <a:pathLst>
              <a:path w="25400" h="25400">
                <a:moveTo>
                  <a:pt x="19475" y="0"/>
                </a:moveTo>
                <a:lnTo>
                  <a:pt x="5612" y="0"/>
                </a:lnTo>
                <a:lnTo>
                  <a:pt x="0" y="5654"/>
                </a:lnTo>
                <a:lnTo>
                  <a:pt x="0" y="19622"/>
                </a:lnTo>
                <a:lnTo>
                  <a:pt x="5612" y="25308"/>
                </a:lnTo>
                <a:lnTo>
                  <a:pt x="19475" y="25308"/>
                </a:lnTo>
                <a:lnTo>
                  <a:pt x="25088" y="19622"/>
                </a:lnTo>
                <a:lnTo>
                  <a:pt x="25088" y="12638"/>
                </a:lnTo>
                <a:lnTo>
                  <a:pt x="25088" y="5654"/>
                </a:lnTo>
                <a:lnTo>
                  <a:pt x="19475" y="0"/>
                </a:lnTo>
                <a:close/>
              </a:path>
            </a:pathLst>
          </a:custGeom>
          <a:solidFill>
            <a:srgbClr val="FFFFFF">
              <a:alpha val="79998"/>
            </a:srgbClr>
          </a:solidFill>
        </p:spPr>
        <p:txBody>
          <a:bodyPr wrap="square" lIns="0" tIns="0" rIns="0" bIns="0" rtlCol="0"/>
          <a:lstStyle/>
          <a:p>
            <a:endParaRPr/>
          </a:p>
        </p:txBody>
      </p:sp>
      <p:sp>
        <p:nvSpPr>
          <p:cNvPr id="999" name="object 999"/>
          <p:cNvSpPr/>
          <p:nvPr/>
        </p:nvSpPr>
        <p:spPr>
          <a:xfrm>
            <a:off x="13140191" y="8121626"/>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000" name="object 1000"/>
          <p:cNvSpPr/>
          <p:nvPr/>
        </p:nvSpPr>
        <p:spPr>
          <a:xfrm>
            <a:off x="13731628" y="8994752"/>
            <a:ext cx="13335" cy="13335"/>
          </a:xfrm>
          <a:custGeom>
            <a:avLst/>
            <a:gdLst/>
            <a:ahLst/>
            <a:cxnLst/>
            <a:rect l="l" t="t" r="r" b="b"/>
            <a:pathLst>
              <a:path w="13334" h="13334">
                <a:moveTo>
                  <a:pt x="9853" y="0"/>
                </a:moveTo>
                <a:lnTo>
                  <a:pt x="2837" y="0"/>
                </a:lnTo>
                <a:lnTo>
                  <a:pt x="0" y="2879"/>
                </a:lnTo>
                <a:lnTo>
                  <a:pt x="0" y="9957"/>
                </a:lnTo>
                <a:lnTo>
                  <a:pt x="2837" y="12847"/>
                </a:lnTo>
                <a:lnTo>
                  <a:pt x="9853" y="12847"/>
                </a:lnTo>
                <a:lnTo>
                  <a:pt x="12711" y="9957"/>
                </a:lnTo>
                <a:lnTo>
                  <a:pt x="12711" y="6408"/>
                </a:lnTo>
                <a:lnTo>
                  <a:pt x="12711" y="2879"/>
                </a:lnTo>
                <a:lnTo>
                  <a:pt x="9853" y="0"/>
                </a:lnTo>
                <a:close/>
              </a:path>
            </a:pathLst>
          </a:custGeom>
          <a:solidFill>
            <a:srgbClr val="6F4478">
              <a:alpha val="79998"/>
            </a:srgbClr>
          </a:solidFill>
        </p:spPr>
        <p:txBody>
          <a:bodyPr wrap="square" lIns="0" tIns="0" rIns="0" bIns="0" rtlCol="0"/>
          <a:lstStyle/>
          <a:p>
            <a:endParaRPr/>
          </a:p>
        </p:txBody>
      </p:sp>
      <p:sp>
        <p:nvSpPr>
          <p:cNvPr id="1001" name="object 1001"/>
          <p:cNvSpPr/>
          <p:nvPr/>
        </p:nvSpPr>
        <p:spPr>
          <a:xfrm>
            <a:off x="13369098" y="8641428"/>
            <a:ext cx="13335" cy="6985"/>
          </a:xfrm>
          <a:custGeom>
            <a:avLst/>
            <a:gdLst/>
            <a:ahLst/>
            <a:cxnLst/>
            <a:rect l="l" t="t" r="r" b="b"/>
            <a:pathLst>
              <a:path w="13334" h="6984">
                <a:moveTo>
                  <a:pt x="9947" y="0"/>
                </a:moveTo>
                <a:lnTo>
                  <a:pt x="2848" y="0"/>
                </a:lnTo>
                <a:lnTo>
                  <a:pt x="0" y="2879"/>
                </a:lnTo>
                <a:lnTo>
                  <a:pt x="0" y="6429"/>
                </a:lnTo>
                <a:lnTo>
                  <a:pt x="12805" y="6429"/>
                </a:lnTo>
                <a:lnTo>
                  <a:pt x="12805" y="2879"/>
                </a:lnTo>
                <a:lnTo>
                  <a:pt x="9947" y="0"/>
                </a:lnTo>
                <a:close/>
              </a:path>
            </a:pathLst>
          </a:custGeom>
          <a:solidFill>
            <a:srgbClr val="384746">
              <a:alpha val="79998"/>
            </a:srgbClr>
          </a:solidFill>
        </p:spPr>
        <p:txBody>
          <a:bodyPr wrap="square" lIns="0" tIns="0" rIns="0" bIns="0" rtlCol="0"/>
          <a:lstStyle/>
          <a:p>
            <a:endParaRPr/>
          </a:p>
        </p:txBody>
      </p:sp>
      <p:sp>
        <p:nvSpPr>
          <p:cNvPr id="1002" name="object 1002"/>
          <p:cNvSpPr/>
          <p:nvPr/>
        </p:nvSpPr>
        <p:spPr>
          <a:xfrm>
            <a:off x="13049003" y="8946507"/>
            <a:ext cx="14604" cy="14604"/>
          </a:xfrm>
          <a:custGeom>
            <a:avLst/>
            <a:gdLst/>
            <a:ahLst/>
            <a:cxnLst/>
            <a:rect l="l" t="t" r="r" b="b"/>
            <a:pathLst>
              <a:path w="14605" h="14604">
                <a:moveTo>
                  <a:pt x="11141" y="0"/>
                </a:moveTo>
                <a:lnTo>
                  <a:pt x="3172" y="0"/>
                </a:lnTo>
                <a:lnTo>
                  <a:pt x="0" y="3225"/>
                </a:lnTo>
                <a:lnTo>
                  <a:pt x="0" y="11245"/>
                </a:lnTo>
                <a:lnTo>
                  <a:pt x="3172" y="14491"/>
                </a:lnTo>
                <a:lnTo>
                  <a:pt x="11141" y="14491"/>
                </a:lnTo>
                <a:lnTo>
                  <a:pt x="14345" y="11245"/>
                </a:lnTo>
                <a:lnTo>
                  <a:pt x="14345" y="7235"/>
                </a:lnTo>
                <a:lnTo>
                  <a:pt x="14345" y="3225"/>
                </a:lnTo>
                <a:lnTo>
                  <a:pt x="11141" y="0"/>
                </a:lnTo>
                <a:close/>
              </a:path>
            </a:pathLst>
          </a:custGeom>
          <a:solidFill>
            <a:srgbClr val="FFFFFF">
              <a:alpha val="79998"/>
            </a:srgbClr>
          </a:solidFill>
        </p:spPr>
        <p:txBody>
          <a:bodyPr wrap="square" lIns="0" tIns="0" rIns="0" bIns="0" rtlCol="0"/>
          <a:lstStyle/>
          <a:p>
            <a:endParaRPr/>
          </a:p>
        </p:txBody>
      </p:sp>
      <p:sp>
        <p:nvSpPr>
          <p:cNvPr id="1003" name="object 1003"/>
          <p:cNvSpPr/>
          <p:nvPr/>
        </p:nvSpPr>
        <p:spPr>
          <a:xfrm>
            <a:off x="13882223" y="8518977"/>
            <a:ext cx="15875" cy="15875"/>
          </a:xfrm>
          <a:custGeom>
            <a:avLst/>
            <a:gdLst/>
            <a:ahLst/>
            <a:cxnLst/>
            <a:rect l="l" t="t" r="r" b="b"/>
            <a:pathLst>
              <a:path w="15875" h="15875">
                <a:moveTo>
                  <a:pt x="11915" y="0"/>
                </a:moveTo>
                <a:lnTo>
                  <a:pt x="3423" y="0"/>
                </a:lnTo>
                <a:lnTo>
                  <a:pt x="0" y="3455"/>
                </a:lnTo>
                <a:lnTo>
                  <a:pt x="0" y="12041"/>
                </a:lnTo>
                <a:lnTo>
                  <a:pt x="3423" y="15496"/>
                </a:lnTo>
                <a:lnTo>
                  <a:pt x="11915" y="15496"/>
                </a:lnTo>
                <a:lnTo>
                  <a:pt x="15339" y="12041"/>
                </a:lnTo>
                <a:lnTo>
                  <a:pt x="15339" y="7758"/>
                </a:lnTo>
                <a:lnTo>
                  <a:pt x="15339" y="3455"/>
                </a:lnTo>
                <a:lnTo>
                  <a:pt x="11915" y="0"/>
                </a:lnTo>
                <a:close/>
              </a:path>
            </a:pathLst>
          </a:custGeom>
          <a:solidFill>
            <a:srgbClr val="FFFFFF">
              <a:alpha val="79998"/>
            </a:srgbClr>
          </a:solidFill>
        </p:spPr>
        <p:txBody>
          <a:bodyPr wrap="square" lIns="0" tIns="0" rIns="0" bIns="0" rtlCol="0"/>
          <a:lstStyle/>
          <a:p>
            <a:endParaRPr/>
          </a:p>
        </p:txBody>
      </p:sp>
      <p:sp>
        <p:nvSpPr>
          <p:cNvPr id="1004" name="object 1004"/>
          <p:cNvSpPr/>
          <p:nvPr/>
        </p:nvSpPr>
        <p:spPr>
          <a:xfrm>
            <a:off x="10148203" y="7953571"/>
            <a:ext cx="31750" cy="32384"/>
          </a:xfrm>
          <a:custGeom>
            <a:avLst/>
            <a:gdLst/>
            <a:ahLst/>
            <a:cxnLst/>
            <a:rect l="l" t="t" r="r" b="b"/>
            <a:pathLst>
              <a:path w="31750" h="32384">
                <a:moveTo>
                  <a:pt x="24596" y="0"/>
                </a:moveTo>
                <a:lnTo>
                  <a:pt x="7067" y="0"/>
                </a:lnTo>
                <a:lnTo>
                  <a:pt x="0" y="7151"/>
                </a:lnTo>
                <a:lnTo>
                  <a:pt x="0" y="24784"/>
                </a:lnTo>
                <a:lnTo>
                  <a:pt x="7067" y="31967"/>
                </a:lnTo>
                <a:lnTo>
                  <a:pt x="24596" y="31967"/>
                </a:lnTo>
                <a:lnTo>
                  <a:pt x="31695" y="24784"/>
                </a:lnTo>
                <a:lnTo>
                  <a:pt x="31695" y="15968"/>
                </a:lnTo>
                <a:lnTo>
                  <a:pt x="31695" y="7151"/>
                </a:lnTo>
                <a:lnTo>
                  <a:pt x="24596" y="0"/>
                </a:lnTo>
                <a:close/>
              </a:path>
            </a:pathLst>
          </a:custGeom>
          <a:solidFill>
            <a:srgbClr val="384746">
              <a:alpha val="79998"/>
            </a:srgbClr>
          </a:solidFill>
        </p:spPr>
        <p:txBody>
          <a:bodyPr wrap="square" lIns="0" tIns="0" rIns="0" bIns="0" rtlCol="0"/>
          <a:lstStyle/>
          <a:p>
            <a:endParaRPr/>
          </a:p>
        </p:txBody>
      </p:sp>
      <p:sp>
        <p:nvSpPr>
          <p:cNvPr id="1005" name="object 1005"/>
          <p:cNvSpPr/>
          <p:nvPr/>
        </p:nvSpPr>
        <p:spPr>
          <a:xfrm>
            <a:off x="10050718" y="8026304"/>
            <a:ext cx="8255" cy="8255"/>
          </a:xfrm>
          <a:custGeom>
            <a:avLst/>
            <a:gdLst/>
            <a:ahLst/>
            <a:cxnLst/>
            <a:rect l="l" t="t" r="r" b="b"/>
            <a:pathLst>
              <a:path w="8254"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79998"/>
            </a:srgbClr>
          </a:solidFill>
        </p:spPr>
        <p:txBody>
          <a:bodyPr wrap="square" lIns="0" tIns="0" rIns="0" bIns="0" rtlCol="0"/>
          <a:lstStyle/>
          <a:p>
            <a:endParaRPr/>
          </a:p>
        </p:txBody>
      </p:sp>
      <p:sp>
        <p:nvSpPr>
          <p:cNvPr id="1006" name="object 1006"/>
          <p:cNvSpPr/>
          <p:nvPr/>
        </p:nvSpPr>
        <p:spPr>
          <a:xfrm>
            <a:off x="9938109" y="8132905"/>
            <a:ext cx="10160" cy="10160"/>
          </a:xfrm>
          <a:custGeom>
            <a:avLst/>
            <a:gdLst/>
            <a:ahLst/>
            <a:cxnLst/>
            <a:rect l="l" t="t" r="r" b="b"/>
            <a:pathLst>
              <a:path w="10159" h="10159">
                <a:moveTo>
                  <a:pt x="7675" y="0"/>
                </a:moveTo>
                <a:lnTo>
                  <a:pt x="2230" y="0"/>
                </a:lnTo>
                <a:lnTo>
                  <a:pt x="0" y="2251"/>
                </a:lnTo>
                <a:lnTo>
                  <a:pt x="0" y="7748"/>
                </a:lnTo>
                <a:lnTo>
                  <a:pt x="2230" y="9989"/>
                </a:lnTo>
                <a:lnTo>
                  <a:pt x="7675" y="9989"/>
                </a:lnTo>
                <a:lnTo>
                  <a:pt x="9894" y="7748"/>
                </a:lnTo>
                <a:lnTo>
                  <a:pt x="9894" y="5005"/>
                </a:lnTo>
                <a:lnTo>
                  <a:pt x="9894" y="2251"/>
                </a:lnTo>
                <a:lnTo>
                  <a:pt x="7675" y="0"/>
                </a:lnTo>
                <a:close/>
              </a:path>
            </a:pathLst>
          </a:custGeom>
          <a:solidFill>
            <a:srgbClr val="FFFFFF">
              <a:alpha val="79998"/>
            </a:srgbClr>
          </a:solidFill>
        </p:spPr>
        <p:txBody>
          <a:bodyPr wrap="square" lIns="0" tIns="0" rIns="0" bIns="0" rtlCol="0"/>
          <a:lstStyle/>
          <a:p>
            <a:endParaRPr/>
          </a:p>
        </p:txBody>
      </p:sp>
      <p:sp>
        <p:nvSpPr>
          <p:cNvPr id="1007" name="object 1007"/>
          <p:cNvSpPr/>
          <p:nvPr/>
        </p:nvSpPr>
        <p:spPr>
          <a:xfrm>
            <a:off x="9181749" y="9909815"/>
            <a:ext cx="12700" cy="12700"/>
          </a:xfrm>
          <a:custGeom>
            <a:avLst/>
            <a:gdLst/>
            <a:ahLst/>
            <a:cxnLst/>
            <a:rect l="l" t="t" r="r" b="b"/>
            <a:pathLst>
              <a:path w="12700" h="12700">
                <a:moveTo>
                  <a:pt x="9465" y="0"/>
                </a:moveTo>
                <a:lnTo>
                  <a:pt x="2722" y="0"/>
                </a:lnTo>
                <a:lnTo>
                  <a:pt x="0" y="2764"/>
                </a:lnTo>
                <a:lnTo>
                  <a:pt x="0" y="9549"/>
                </a:lnTo>
                <a:lnTo>
                  <a:pt x="2722" y="12313"/>
                </a:lnTo>
                <a:lnTo>
                  <a:pt x="9465" y="12313"/>
                </a:lnTo>
                <a:lnTo>
                  <a:pt x="12198" y="9549"/>
                </a:lnTo>
                <a:lnTo>
                  <a:pt x="12198" y="6146"/>
                </a:lnTo>
                <a:lnTo>
                  <a:pt x="12198" y="2764"/>
                </a:lnTo>
                <a:lnTo>
                  <a:pt x="9465" y="0"/>
                </a:lnTo>
                <a:close/>
              </a:path>
            </a:pathLst>
          </a:custGeom>
          <a:solidFill>
            <a:srgbClr val="FFFFFF">
              <a:alpha val="62399"/>
            </a:srgbClr>
          </a:solidFill>
        </p:spPr>
        <p:txBody>
          <a:bodyPr wrap="square" lIns="0" tIns="0" rIns="0" bIns="0" rtlCol="0"/>
          <a:lstStyle/>
          <a:p>
            <a:endParaRPr/>
          </a:p>
        </p:txBody>
      </p:sp>
      <p:sp>
        <p:nvSpPr>
          <p:cNvPr id="1008" name="object 1008"/>
          <p:cNvSpPr/>
          <p:nvPr/>
        </p:nvSpPr>
        <p:spPr>
          <a:xfrm>
            <a:off x="9438803" y="9060029"/>
            <a:ext cx="13335" cy="13335"/>
          </a:xfrm>
          <a:custGeom>
            <a:avLst/>
            <a:gdLst/>
            <a:ahLst/>
            <a:cxnLst/>
            <a:rect l="l" t="t" r="r" b="b"/>
            <a:pathLst>
              <a:path w="13334" h="13334">
                <a:moveTo>
                  <a:pt x="10188" y="0"/>
                </a:moveTo>
                <a:lnTo>
                  <a:pt x="2942" y="0"/>
                </a:lnTo>
                <a:lnTo>
                  <a:pt x="0" y="2952"/>
                </a:lnTo>
                <a:lnTo>
                  <a:pt x="0" y="10261"/>
                </a:lnTo>
                <a:lnTo>
                  <a:pt x="2942" y="13235"/>
                </a:lnTo>
                <a:lnTo>
                  <a:pt x="10188" y="13235"/>
                </a:lnTo>
                <a:lnTo>
                  <a:pt x="13140" y="10261"/>
                </a:lnTo>
                <a:lnTo>
                  <a:pt x="13140" y="6617"/>
                </a:lnTo>
                <a:lnTo>
                  <a:pt x="13140" y="2952"/>
                </a:lnTo>
                <a:lnTo>
                  <a:pt x="10188" y="0"/>
                </a:lnTo>
                <a:close/>
              </a:path>
            </a:pathLst>
          </a:custGeom>
          <a:solidFill>
            <a:srgbClr val="FFFFFF">
              <a:alpha val="27198"/>
            </a:srgbClr>
          </a:solidFill>
        </p:spPr>
        <p:txBody>
          <a:bodyPr wrap="square" lIns="0" tIns="0" rIns="0" bIns="0" rtlCol="0"/>
          <a:lstStyle/>
          <a:p>
            <a:endParaRPr/>
          </a:p>
        </p:txBody>
      </p:sp>
      <p:sp>
        <p:nvSpPr>
          <p:cNvPr id="1009" name="object 1009"/>
          <p:cNvSpPr/>
          <p:nvPr/>
        </p:nvSpPr>
        <p:spPr>
          <a:xfrm>
            <a:off x="12927059" y="9907988"/>
            <a:ext cx="19050" cy="13970"/>
          </a:xfrm>
          <a:custGeom>
            <a:avLst/>
            <a:gdLst/>
            <a:ahLst/>
            <a:cxnLst/>
            <a:rect l="l" t="t" r="r" b="b"/>
            <a:pathLst>
              <a:path w="19050" h="13970">
                <a:moveTo>
                  <a:pt x="14711" y="0"/>
                </a:moveTo>
                <a:lnTo>
                  <a:pt x="4261" y="0"/>
                </a:lnTo>
                <a:lnTo>
                  <a:pt x="0" y="3088"/>
                </a:lnTo>
                <a:lnTo>
                  <a:pt x="0" y="10659"/>
                </a:lnTo>
                <a:lnTo>
                  <a:pt x="4261" y="13737"/>
                </a:lnTo>
                <a:lnTo>
                  <a:pt x="14711" y="13737"/>
                </a:lnTo>
                <a:lnTo>
                  <a:pt x="18952" y="10659"/>
                </a:lnTo>
                <a:lnTo>
                  <a:pt x="18952" y="6868"/>
                </a:lnTo>
                <a:lnTo>
                  <a:pt x="18952" y="3088"/>
                </a:lnTo>
                <a:lnTo>
                  <a:pt x="14711" y="0"/>
                </a:lnTo>
                <a:close/>
              </a:path>
            </a:pathLst>
          </a:custGeom>
          <a:solidFill>
            <a:srgbClr val="FFFFFF">
              <a:alpha val="79998"/>
            </a:srgbClr>
          </a:solidFill>
        </p:spPr>
        <p:txBody>
          <a:bodyPr wrap="square" lIns="0" tIns="0" rIns="0" bIns="0" rtlCol="0"/>
          <a:lstStyle/>
          <a:p>
            <a:endParaRPr/>
          </a:p>
        </p:txBody>
      </p:sp>
      <p:sp>
        <p:nvSpPr>
          <p:cNvPr id="1010" name="object 1010"/>
          <p:cNvSpPr/>
          <p:nvPr/>
        </p:nvSpPr>
        <p:spPr>
          <a:xfrm>
            <a:off x="12649948" y="9987619"/>
            <a:ext cx="5715" cy="5715"/>
          </a:xfrm>
          <a:custGeom>
            <a:avLst/>
            <a:gdLst/>
            <a:ahLst/>
            <a:cxnLst/>
            <a:rect l="l" t="t" r="r" b="b"/>
            <a:pathLst>
              <a:path w="5715" h="5715">
                <a:moveTo>
                  <a:pt x="4104" y="0"/>
                </a:moveTo>
                <a:lnTo>
                  <a:pt x="1172" y="0"/>
                </a:lnTo>
                <a:lnTo>
                  <a:pt x="0" y="1193"/>
                </a:lnTo>
                <a:lnTo>
                  <a:pt x="0" y="4135"/>
                </a:lnTo>
                <a:lnTo>
                  <a:pt x="1172" y="5319"/>
                </a:lnTo>
                <a:lnTo>
                  <a:pt x="4104" y="5319"/>
                </a:lnTo>
                <a:lnTo>
                  <a:pt x="5298" y="4135"/>
                </a:lnTo>
                <a:lnTo>
                  <a:pt x="5298" y="2670"/>
                </a:lnTo>
                <a:lnTo>
                  <a:pt x="5298" y="1193"/>
                </a:lnTo>
                <a:lnTo>
                  <a:pt x="4104" y="0"/>
                </a:lnTo>
                <a:close/>
              </a:path>
            </a:pathLst>
          </a:custGeom>
          <a:solidFill>
            <a:srgbClr val="FFFFFF">
              <a:alpha val="79998"/>
            </a:srgbClr>
          </a:solidFill>
        </p:spPr>
        <p:txBody>
          <a:bodyPr wrap="square" lIns="0" tIns="0" rIns="0" bIns="0" rtlCol="0"/>
          <a:lstStyle/>
          <a:p>
            <a:endParaRPr/>
          </a:p>
        </p:txBody>
      </p:sp>
      <p:sp>
        <p:nvSpPr>
          <p:cNvPr id="1011" name="object 1011"/>
          <p:cNvSpPr/>
          <p:nvPr/>
        </p:nvSpPr>
        <p:spPr>
          <a:xfrm>
            <a:off x="16329792" y="8404931"/>
            <a:ext cx="8255" cy="8255"/>
          </a:xfrm>
          <a:custGeom>
            <a:avLst/>
            <a:gdLst/>
            <a:ahLst/>
            <a:cxnLst/>
            <a:rect l="l" t="t" r="r" b="b"/>
            <a:pathLst>
              <a:path w="8255" h="8254">
                <a:moveTo>
                  <a:pt x="6366" y="0"/>
                </a:moveTo>
                <a:lnTo>
                  <a:pt x="1853" y="0"/>
                </a:lnTo>
                <a:lnTo>
                  <a:pt x="0" y="1842"/>
                </a:lnTo>
                <a:lnTo>
                  <a:pt x="0" y="6408"/>
                </a:lnTo>
                <a:lnTo>
                  <a:pt x="1853" y="8251"/>
                </a:lnTo>
                <a:lnTo>
                  <a:pt x="6366" y="8251"/>
                </a:lnTo>
                <a:lnTo>
                  <a:pt x="8198" y="6408"/>
                </a:lnTo>
                <a:lnTo>
                  <a:pt x="8198" y="4125"/>
                </a:lnTo>
                <a:lnTo>
                  <a:pt x="8198" y="1842"/>
                </a:lnTo>
                <a:lnTo>
                  <a:pt x="6366" y="0"/>
                </a:lnTo>
                <a:close/>
              </a:path>
            </a:pathLst>
          </a:custGeom>
          <a:solidFill>
            <a:srgbClr val="FFFFFF">
              <a:alpha val="62399"/>
            </a:srgbClr>
          </a:solidFill>
        </p:spPr>
        <p:txBody>
          <a:bodyPr wrap="square" lIns="0" tIns="0" rIns="0" bIns="0" rtlCol="0"/>
          <a:lstStyle/>
          <a:p>
            <a:endParaRPr/>
          </a:p>
        </p:txBody>
      </p:sp>
      <p:sp>
        <p:nvSpPr>
          <p:cNvPr id="1012" name="object 1012"/>
          <p:cNvSpPr/>
          <p:nvPr/>
        </p:nvSpPr>
        <p:spPr>
          <a:xfrm>
            <a:off x="15929602" y="8040483"/>
            <a:ext cx="15875" cy="15875"/>
          </a:xfrm>
          <a:custGeom>
            <a:avLst/>
            <a:gdLst/>
            <a:ahLst/>
            <a:cxnLst/>
            <a:rect l="l" t="t" r="r" b="b"/>
            <a:pathLst>
              <a:path w="15875" h="15875">
                <a:moveTo>
                  <a:pt x="11905" y="0"/>
                </a:moveTo>
                <a:lnTo>
                  <a:pt x="3413" y="0"/>
                </a:lnTo>
                <a:lnTo>
                  <a:pt x="0" y="3455"/>
                </a:lnTo>
                <a:lnTo>
                  <a:pt x="0" y="12041"/>
                </a:lnTo>
                <a:lnTo>
                  <a:pt x="3413" y="15496"/>
                </a:lnTo>
                <a:lnTo>
                  <a:pt x="11905" y="15496"/>
                </a:lnTo>
                <a:lnTo>
                  <a:pt x="15329" y="12041"/>
                </a:lnTo>
                <a:lnTo>
                  <a:pt x="15329" y="7758"/>
                </a:lnTo>
                <a:lnTo>
                  <a:pt x="15329" y="3455"/>
                </a:lnTo>
                <a:lnTo>
                  <a:pt x="11905" y="0"/>
                </a:lnTo>
                <a:close/>
              </a:path>
            </a:pathLst>
          </a:custGeom>
          <a:solidFill>
            <a:srgbClr val="FFFFFF">
              <a:alpha val="79998"/>
            </a:srgbClr>
          </a:solidFill>
        </p:spPr>
        <p:txBody>
          <a:bodyPr wrap="square" lIns="0" tIns="0" rIns="0" bIns="0" rtlCol="0"/>
          <a:lstStyle/>
          <a:p>
            <a:endParaRPr/>
          </a:p>
        </p:txBody>
      </p:sp>
      <p:sp>
        <p:nvSpPr>
          <p:cNvPr id="1013" name="object 1013"/>
          <p:cNvSpPr/>
          <p:nvPr/>
        </p:nvSpPr>
        <p:spPr>
          <a:xfrm>
            <a:off x="15805218" y="7588151"/>
            <a:ext cx="21590" cy="22225"/>
          </a:xfrm>
          <a:custGeom>
            <a:avLst/>
            <a:gdLst/>
            <a:ahLst/>
            <a:cxnLst/>
            <a:rect l="l" t="t" r="r" b="b"/>
            <a:pathLst>
              <a:path w="21590" h="22225">
                <a:moveTo>
                  <a:pt x="16680" y="0"/>
                </a:moveTo>
                <a:lnTo>
                  <a:pt x="4785" y="0"/>
                </a:lnTo>
                <a:lnTo>
                  <a:pt x="0" y="4879"/>
                </a:lnTo>
                <a:lnTo>
                  <a:pt x="0" y="16816"/>
                </a:lnTo>
                <a:lnTo>
                  <a:pt x="4785" y="21695"/>
                </a:lnTo>
                <a:lnTo>
                  <a:pt x="16680" y="21695"/>
                </a:lnTo>
                <a:lnTo>
                  <a:pt x="21465" y="16816"/>
                </a:lnTo>
                <a:lnTo>
                  <a:pt x="21465" y="10837"/>
                </a:lnTo>
                <a:lnTo>
                  <a:pt x="21465" y="4879"/>
                </a:lnTo>
                <a:lnTo>
                  <a:pt x="16680" y="0"/>
                </a:lnTo>
                <a:close/>
              </a:path>
            </a:pathLst>
          </a:custGeom>
          <a:solidFill>
            <a:srgbClr val="384746">
              <a:alpha val="79998"/>
            </a:srgbClr>
          </a:solidFill>
        </p:spPr>
        <p:txBody>
          <a:bodyPr wrap="square" lIns="0" tIns="0" rIns="0" bIns="0" rtlCol="0"/>
          <a:lstStyle/>
          <a:p>
            <a:endParaRPr/>
          </a:p>
        </p:txBody>
      </p:sp>
      <p:pic>
        <p:nvPicPr>
          <p:cNvPr id="1014" name="object 1014"/>
          <p:cNvPicPr/>
          <p:nvPr/>
        </p:nvPicPr>
        <p:blipFill>
          <a:blip r:embed="rId3" cstate="print"/>
          <a:stretch>
            <a:fillRect/>
          </a:stretch>
        </p:blipFill>
        <p:spPr>
          <a:xfrm>
            <a:off x="0" y="240830"/>
            <a:ext cx="20104099" cy="1612516"/>
          </a:xfrm>
          <a:prstGeom prst="rect">
            <a:avLst/>
          </a:prstGeom>
        </p:spPr>
      </p:pic>
      <p:pic>
        <p:nvPicPr>
          <p:cNvPr id="1015" name="object 1015"/>
          <p:cNvPicPr/>
          <p:nvPr/>
        </p:nvPicPr>
        <p:blipFill>
          <a:blip r:embed="rId4" cstate="print"/>
          <a:stretch>
            <a:fillRect/>
          </a:stretch>
        </p:blipFill>
        <p:spPr>
          <a:xfrm>
            <a:off x="3800931" y="10104404"/>
            <a:ext cx="12512708" cy="984263"/>
          </a:xfrm>
          <a:prstGeom prst="rect">
            <a:avLst/>
          </a:prstGeom>
        </p:spPr>
      </p:pic>
      <p:sp>
        <p:nvSpPr>
          <p:cNvPr id="1016" name="object 1016"/>
          <p:cNvSpPr txBox="1">
            <a:spLocks noGrp="1"/>
          </p:cNvSpPr>
          <p:nvPr>
            <p:ph type="title"/>
          </p:nvPr>
        </p:nvSpPr>
        <p:spPr>
          <a:xfrm>
            <a:off x="1699826" y="338612"/>
            <a:ext cx="16704944" cy="1282065"/>
          </a:xfrm>
          <a:prstGeom prst="rect">
            <a:avLst/>
          </a:prstGeom>
        </p:spPr>
        <p:txBody>
          <a:bodyPr vert="horz" wrap="square" lIns="0" tIns="12065" rIns="0" bIns="0" rtlCol="0">
            <a:spAutoFit/>
          </a:bodyPr>
          <a:lstStyle/>
          <a:p>
            <a:pPr marL="12700" algn="ctr">
              <a:lnSpc>
                <a:spcPct val="100000"/>
              </a:lnSpc>
              <a:spcBef>
                <a:spcPts val="95"/>
              </a:spcBef>
            </a:pPr>
            <a:r>
              <a:rPr lang="en-US" sz="8250" spc="-55" dirty="0"/>
              <a:t>Telephone Shielding Experiment</a:t>
            </a:r>
            <a:endParaRPr sz="8250" dirty="0"/>
          </a:p>
        </p:txBody>
      </p:sp>
      <p:sp>
        <p:nvSpPr>
          <p:cNvPr id="1017" name="object 1017"/>
          <p:cNvSpPr txBox="1"/>
          <p:nvPr/>
        </p:nvSpPr>
        <p:spPr>
          <a:xfrm>
            <a:off x="1356603" y="2256062"/>
            <a:ext cx="17391380" cy="5778698"/>
          </a:xfrm>
          <a:prstGeom prst="rect">
            <a:avLst/>
          </a:prstGeom>
        </p:spPr>
        <p:txBody>
          <a:bodyPr vert="horz" wrap="square" lIns="0" tIns="12065" rIns="0" bIns="0" rtlCol="0">
            <a:spAutoFit/>
          </a:bodyPr>
          <a:lstStyle/>
          <a:p>
            <a:pPr algn="ctr">
              <a:lnSpc>
                <a:spcPct val="150000"/>
              </a:lnSpc>
              <a:spcBef>
                <a:spcPts val="95"/>
              </a:spcBef>
            </a:pPr>
            <a:r>
              <a:rPr lang="en-US" sz="3600" spc="-285" dirty="0">
                <a:solidFill>
                  <a:srgbClr val="FFFFFF"/>
                </a:solidFill>
                <a:latin typeface="Trebuchet MS" panose="020B0603020202020204" pitchFamily="34" charset="0"/>
                <a:cs typeface="Tahoma"/>
              </a:rPr>
              <a:t>Equipment:</a:t>
            </a:r>
          </a:p>
          <a:p>
            <a:pPr algn="ctr">
              <a:lnSpc>
                <a:spcPct val="150000"/>
              </a:lnSpc>
              <a:spcBef>
                <a:spcPts val="95"/>
              </a:spcBef>
            </a:pPr>
            <a:r>
              <a:rPr lang="en-US" sz="3600" spc="-285" dirty="0">
                <a:solidFill>
                  <a:srgbClr val="FFFFFF"/>
                </a:solidFill>
                <a:latin typeface="Trebuchet MS" panose="020B0603020202020204" pitchFamily="34" charset="0"/>
                <a:cs typeface="Tahoma"/>
              </a:rPr>
              <a:t>2 cell phones | aluminum foil (tinfoil)</a:t>
            </a:r>
          </a:p>
          <a:p>
            <a:pPr algn="ctr">
              <a:lnSpc>
                <a:spcPct val="150000"/>
              </a:lnSpc>
              <a:spcBef>
                <a:spcPts val="95"/>
              </a:spcBef>
            </a:pPr>
            <a:endParaRPr lang="en-US" sz="3600" spc="-285" dirty="0">
              <a:solidFill>
                <a:srgbClr val="FFFFFF"/>
              </a:solidFill>
              <a:latin typeface="Trebuchet MS" panose="020B0603020202020204" pitchFamily="34" charset="0"/>
              <a:cs typeface="Tahoma"/>
            </a:endParaRPr>
          </a:p>
          <a:p>
            <a:pPr algn="ctr">
              <a:lnSpc>
                <a:spcPct val="150000"/>
              </a:lnSpc>
              <a:spcBef>
                <a:spcPts val="95"/>
              </a:spcBef>
            </a:pPr>
            <a:r>
              <a:rPr lang="en-US" sz="3600" spc="-285" dirty="0">
                <a:solidFill>
                  <a:srgbClr val="FFFFFF"/>
                </a:solidFill>
                <a:latin typeface="Trebuchet MS" panose="020B0603020202020204" pitchFamily="34" charset="0"/>
                <a:cs typeface="Tahoma"/>
              </a:rPr>
              <a:t>The experiment:</a:t>
            </a:r>
          </a:p>
          <a:p>
            <a:pPr algn="ctr">
              <a:lnSpc>
                <a:spcPct val="150000"/>
              </a:lnSpc>
              <a:spcBef>
                <a:spcPts val="95"/>
              </a:spcBef>
            </a:pPr>
            <a:r>
              <a:rPr lang="en-US" sz="3600" spc="-285" dirty="0">
                <a:solidFill>
                  <a:srgbClr val="FFFFFF"/>
                </a:solidFill>
                <a:latin typeface="Trebuchet MS" panose="020B0603020202020204" pitchFamily="34" charset="0"/>
                <a:cs typeface="Tahoma"/>
              </a:rPr>
              <a:t>Wrap a cell phone completely in aluminum foil, leaving no part of it is exposed. Place the phone in a pouch or cover it. Try calling the wrapped-up phone – does it work? Next crack the aluminum foil a bit, creating a small opening of just a centimeter or two. Now try calling the phone.</a:t>
            </a:r>
          </a:p>
        </p:txBody>
      </p:sp>
      <p:sp>
        <p:nvSpPr>
          <p:cNvPr id="1019" name="תיבת טקסט 1018">
            <a:extLst>
              <a:ext uri="{FF2B5EF4-FFF2-40B4-BE49-F238E27FC236}">
                <a16:creationId xmlns:a16="http://schemas.microsoft.com/office/drawing/2014/main" id="{631D6D53-31E9-3AE1-1F13-602B5B69D904}"/>
              </a:ext>
            </a:extLst>
          </p:cNvPr>
          <p:cNvSpPr txBox="1"/>
          <p:nvPr/>
        </p:nvSpPr>
        <p:spPr>
          <a:xfrm>
            <a:off x="4957841" y="10221852"/>
            <a:ext cx="10047766" cy="707886"/>
          </a:xfrm>
          <a:prstGeom prst="rect">
            <a:avLst/>
          </a:prstGeom>
          <a:noFill/>
        </p:spPr>
        <p:txBody>
          <a:bodyPr wrap="square">
            <a:spAutoFit/>
          </a:bodyPr>
          <a:lstStyle/>
          <a:p>
            <a:pPr algn="ctr">
              <a:lnSpc>
                <a:spcPct val="100000"/>
              </a:lnSpc>
              <a:spcBef>
                <a:spcPts val="110"/>
              </a:spcBef>
            </a:pPr>
            <a:r>
              <a:rPr lang="en-US" sz="4000" b="1" spc="-465" dirty="0">
                <a:solidFill>
                  <a:srgbClr val="FFFFFF"/>
                </a:solidFill>
                <a:latin typeface="Trebuchet MS" panose="020B0603020202020204" pitchFamily="34" charset="0"/>
                <a:cs typeface="Tahoma"/>
              </a:rPr>
              <a:t>Did it work the second time?</a:t>
            </a: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ערכת נושא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363</TotalTime>
  <Words>5428</Words>
  <Application>Microsoft Office PowerPoint</Application>
  <PresentationFormat>מותאם אישית</PresentationFormat>
  <Paragraphs>360</Paragraphs>
  <Slides>51</Slides>
  <Notes>42</Notes>
  <HiddenSlides>0</HiddenSlides>
  <MMClips>0</MMClips>
  <ScaleCrop>false</ScaleCrop>
  <HeadingPairs>
    <vt:vector size="6" baseType="variant">
      <vt:variant>
        <vt:lpstr>גופנים בשימוש</vt:lpstr>
      </vt:variant>
      <vt:variant>
        <vt:i4>7</vt:i4>
      </vt:variant>
      <vt:variant>
        <vt:lpstr>ערכת נושא</vt:lpstr>
      </vt:variant>
      <vt:variant>
        <vt:i4>1</vt:i4>
      </vt:variant>
      <vt:variant>
        <vt:lpstr>כותרות שקופיות</vt:lpstr>
      </vt:variant>
      <vt:variant>
        <vt:i4>51</vt:i4>
      </vt:variant>
    </vt:vector>
  </HeadingPairs>
  <TitlesOfParts>
    <vt:vector size="59" baseType="lpstr">
      <vt:lpstr>Arial</vt:lpstr>
      <vt:lpstr>Calibri</vt:lpstr>
      <vt:lpstr>Open Sans</vt:lpstr>
      <vt:lpstr>Tahoma</vt:lpstr>
      <vt:lpstr>Times New Roman</vt:lpstr>
      <vt:lpstr>Trebuchet MS</vt:lpstr>
      <vt:lpstr>Wingdings</vt:lpstr>
      <vt:lpstr>Office Theme</vt:lpstr>
      <vt:lpstr>מצגת של PowerPoint‏</vt:lpstr>
      <vt:lpstr>מצגת של PowerPoint‏</vt:lpstr>
      <vt:lpstr>What does “radiation” mean?</vt:lpstr>
      <vt:lpstr>מצגת של PowerPoint‏</vt:lpstr>
      <vt:lpstr>What do you know about radiation? Test your knowledge in this kahoot!</vt:lpstr>
      <vt:lpstr>What is  radiation?</vt:lpstr>
      <vt:lpstr>The Electromagnetic Spectrum</vt:lpstr>
      <vt:lpstr>Types Of Radiation</vt:lpstr>
      <vt:lpstr>Telephone Shielding Experiment</vt:lpstr>
      <vt:lpstr>Different Types  Of Radiation</vt:lpstr>
      <vt:lpstr>מצגת של PowerPoint‏</vt:lpstr>
      <vt:lpstr>Solar Particule Event:  40X ISS!</vt:lpstr>
      <vt:lpstr>Cosmic  Radiation</vt:lpstr>
      <vt:lpstr>מצגת של PowerPoint‏</vt:lpstr>
      <vt:lpstr>מצגת של PowerPoint‏</vt:lpstr>
      <vt:lpstr>When he did the experiment during a solar eclipse, no decrease in radiation was detected.</vt:lpstr>
      <vt:lpstr>מצגת של PowerPoint‏</vt:lpstr>
      <vt:lpstr>מצגת של PowerPoint‏</vt:lpstr>
      <vt:lpstr>Composition Of Cosmic Radiation</vt:lpstr>
      <vt:lpstr>Aurora Polaris:  northern, southern, and anomalous lights</vt:lpstr>
      <vt:lpstr>מצגת של PowerPoint‏</vt:lpstr>
      <vt:lpstr>Protection  From  Radiation</vt:lpstr>
      <vt:lpstr>Protection From  Radiation On  Earth</vt:lpstr>
      <vt:lpstr>Radiation In  Space</vt:lpstr>
      <vt:lpstr>Protection From Radiation At The Space Station</vt:lpstr>
      <vt:lpstr>Ionizing And Non-ionizing  Radiation</vt:lpstr>
      <vt:lpstr>Average Daily Exposure To Radiation In A Year</vt:lpstr>
      <vt:lpstr>Protection From  Radiation</vt:lpstr>
      <vt:lpstr>Cloud Chamber  Experiment</vt:lpstr>
      <vt:lpstr>מצגת של PowerPoint‏</vt:lpstr>
      <vt:lpstr>מצגת של PowerPoint‏</vt:lpstr>
      <vt:lpstr>מצגת של PowerPoint‏</vt:lpstr>
      <vt:lpstr>It turned out that cosmic radiation struck the voting computer’s transistors and flipped one of the bits – the 13th bit, to be exact - from 0 to 1, adding 4,096 votes to the count.</vt:lpstr>
      <vt:lpstr>Radiation  Damage</vt:lpstr>
      <vt:lpstr>A Serious Glitch</vt:lpstr>
      <vt:lpstr>Experimenting with an  unexpected “short circuit”?</vt:lpstr>
      <vt:lpstr>Methods Of  Protection</vt:lpstr>
      <vt:lpstr>מצגת של PowerPoint‏</vt:lpstr>
      <vt:lpstr>Radiation Protection - Eytan’s Cots Expriment</vt:lpstr>
      <vt:lpstr>The cots-capsule is a protective kit for commercial electronics, which will allow them to be assimilated into systems in space.</vt:lpstr>
      <vt:lpstr>Radiation Protection And Eytan’s AstroRad  Experiment</vt:lpstr>
      <vt:lpstr>מצגת של PowerPoint‏</vt:lpstr>
      <vt:lpstr>No need to protect the entire body - just the more vulnerable areas</vt:lpstr>
      <vt:lpstr>A material that’s both tough and ergonomic - how do they do it?</vt:lpstr>
      <vt:lpstr>In computer simulations, the AstroRad vest does do a good job of protecting the human body. But to test it out in reality, we need to send the vest to space for a trip around the moon!</vt:lpstr>
      <vt:lpstr>Matroshka AstroRad radiation experiment (mare)  international collaboration aboard artemis-1 mission to the moon</vt:lpstr>
      <vt:lpstr>מצגת של PowerPoint‏</vt:lpstr>
      <vt:lpstr>Recycling of on-orbit plastic waste into personal radiation protection using additive manufacturing</vt:lpstr>
      <vt:lpstr>After all that, what do we know about radiation? Let’s find out through kahoot:</vt:lpstr>
      <vt:lpstr>What have we learned?</vt:lpstr>
      <vt:lpstr>מצגת של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pre-7en</dc:title>
  <dc:creator>user</dc:creator>
  <cp:lastModifiedBy>מעיין הוניג</cp:lastModifiedBy>
  <cp:revision>7</cp:revision>
  <dcterms:created xsi:type="dcterms:W3CDTF">2022-05-17T10:12:15Z</dcterms:created>
  <dcterms:modified xsi:type="dcterms:W3CDTF">2022-05-31T10:22:44Z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2022-05-16T00:00:00Z</vt:filetime>
  </property>
  <property fmtid="{D5CDD505-2E9C-101B-9397-08002B2CF9AE}" pid="3" name="Creator">
    <vt:lpwstr>Adobe Illustrator 26.2 (Macintosh)</vt:lpwstr>
  </property>
  <property fmtid="{D5CDD505-2E9C-101B-9397-08002B2CF9AE}" pid="4" name="LastSaved">
    <vt:filetime>2022-05-17T00:00:00Z</vt:filetime>
  </property>
</Properties>
</file>