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144000"/>
  <p:photoAlbum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2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94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524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5601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2931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445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3827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1481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558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0500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5583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751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6A37A-F21A-4BB7-9A3C-2C81DFCC147C}" type="datetimeFigureOut">
              <a:rPr lang="he-IL" smtClean="0"/>
              <a:t>י"ד/ניסן/תשפ"ב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603DF-EF22-4E36-926D-C15FE43EAFE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3770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4097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780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1666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52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563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122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3420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264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908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4112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29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595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9770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8880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432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050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6468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9582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220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02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926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שקופית10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75"/>
          <a:stretch/>
        </p:blipFill>
        <p:spPr>
          <a:xfrm>
            <a:off x="0" y="0"/>
            <a:ext cx="6477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615" y="850767"/>
            <a:ext cx="5245370" cy="51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4957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מסך רחב</PresentationFormat>
  <Paragraphs>0</Paragraphs>
  <Slides>22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maya</dc:creator>
  <cp:lastModifiedBy>maya</cp:lastModifiedBy>
  <cp:revision>2</cp:revision>
  <dcterms:created xsi:type="dcterms:W3CDTF">2022-04-15T11:16:35Z</dcterms:created>
  <dcterms:modified xsi:type="dcterms:W3CDTF">2022-04-15T11:19:21Z</dcterms:modified>
</cp:coreProperties>
</file>